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9719" r:id="rId2"/>
    <p:sldMasterId id="2147489960" r:id="rId3"/>
    <p:sldMasterId id="2147489984" r:id="rId4"/>
  </p:sldMasterIdLst>
  <p:notesMasterIdLst>
    <p:notesMasterId r:id="rId35"/>
  </p:notesMasterIdLst>
  <p:handoutMasterIdLst>
    <p:handoutMasterId r:id="rId36"/>
  </p:handoutMasterIdLst>
  <p:sldIdLst>
    <p:sldId id="1974" r:id="rId5"/>
    <p:sldId id="2119" r:id="rId6"/>
    <p:sldId id="2120" r:id="rId7"/>
    <p:sldId id="2139" r:id="rId8"/>
    <p:sldId id="2122" r:id="rId9"/>
    <p:sldId id="2123" r:id="rId10"/>
    <p:sldId id="2133" r:id="rId11"/>
    <p:sldId id="2134" r:id="rId12"/>
    <p:sldId id="2218" r:id="rId13"/>
    <p:sldId id="2279" r:id="rId14"/>
    <p:sldId id="2280" r:id="rId15"/>
    <p:sldId id="2281" r:id="rId16"/>
    <p:sldId id="2282" r:id="rId17"/>
    <p:sldId id="2283" r:id="rId18"/>
    <p:sldId id="2284" r:id="rId19"/>
    <p:sldId id="2285" r:id="rId20"/>
    <p:sldId id="2286" r:id="rId21"/>
    <p:sldId id="2287" r:id="rId22"/>
    <p:sldId id="2288" r:id="rId23"/>
    <p:sldId id="2289" r:id="rId24"/>
    <p:sldId id="2290" r:id="rId25"/>
    <p:sldId id="2291" r:id="rId26"/>
    <p:sldId id="2292" r:id="rId27"/>
    <p:sldId id="2293" r:id="rId28"/>
    <p:sldId id="2294" r:id="rId29"/>
    <p:sldId id="2295" r:id="rId30"/>
    <p:sldId id="2237" r:id="rId31"/>
    <p:sldId id="1954" r:id="rId32"/>
    <p:sldId id="2296" r:id="rId33"/>
    <p:sldId id="1892" r:id="rId34"/>
  </p:sldIdLst>
  <p:sldSz cx="9144000" cy="6858000" type="screen4x3"/>
  <p:notesSz cx="9926638" cy="6797675"/>
  <p:defaultTextStyle>
    <a:defPPr>
      <a:defRPr lang="zh-TW"/>
    </a:defPPr>
    <a:lvl1pPr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xujy2@gmail.com" initials="f" lastIdx="3" clrIdx="0">
    <p:extLst>
      <p:ext uri="{19B8F6BF-5375-455C-9EA6-DF929625EA0E}">
        <p15:presenceInfo xmlns:p15="http://schemas.microsoft.com/office/powerpoint/2012/main" userId="6e7ea2678dc146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00CC"/>
    <a:srgbClr val="00FF00"/>
    <a:srgbClr val="0000FF"/>
    <a:srgbClr val="FF00FF"/>
    <a:srgbClr val="FF99FF"/>
    <a:srgbClr val="660066"/>
    <a:srgbClr val="00CC00"/>
    <a:srgbClr val="FFFFFF"/>
    <a:srgbClr val="99FF9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0794" autoAdjust="0"/>
    <p:restoredTop sz="93315" autoAdjust="0"/>
  </p:normalViewPr>
  <p:slideViewPr>
    <p:cSldViewPr>
      <p:cViewPr varScale="1">
        <p:scale>
          <a:sx n="59" d="100"/>
          <a:sy n="59" d="100"/>
        </p:scale>
        <p:origin x="1232"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73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7554" name="Rectangle 2">
            <a:extLst>
              <a:ext uri="{FF2B5EF4-FFF2-40B4-BE49-F238E27FC236}">
                <a16:creationId xmlns:a16="http://schemas.microsoft.com/office/drawing/2014/main" id="{3FFC0476-8166-439A-8EF9-D64A12A374BF}"/>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5" name="Rectangle 3">
            <a:extLst>
              <a:ext uri="{FF2B5EF4-FFF2-40B4-BE49-F238E27FC236}">
                <a16:creationId xmlns:a16="http://schemas.microsoft.com/office/drawing/2014/main" id="{76F4FBBB-5A4B-48FE-A3BB-ADDECD35A277}"/>
              </a:ext>
            </a:extLst>
          </p:cNvPr>
          <p:cNvSpPr>
            <a:spLocks noGrp="1" noChangeArrowheads="1"/>
          </p:cNvSpPr>
          <p:nvPr>
            <p:ph type="dt" sz="quarter"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407556" name="Rectangle 4">
            <a:extLst>
              <a:ext uri="{FF2B5EF4-FFF2-40B4-BE49-F238E27FC236}">
                <a16:creationId xmlns:a16="http://schemas.microsoft.com/office/drawing/2014/main" id="{207F6BB9-765B-49E5-9CC8-53ADF49392A0}"/>
              </a:ext>
            </a:extLst>
          </p:cNvPr>
          <p:cNvSpPr>
            <a:spLocks noGrp="1" noChangeArrowheads="1"/>
          </p:cNvSpPr>
          <p:nvPr>
            <p:ph type="ftr" sz="quarter" idx="2"/>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7" name="Rectangle 5">
            <a:extLst>
              <a:ext uri="{FF2B5EF4-FFF2-40B4-BE49-F238E27FC236}">
                <a16:creationId xmlns:a16="http://schemas.microsoft.com/office/drawing/2014/main" id="{F0E672FE-A1AF-4D9F-BB46-E1FC2414C8E0}"/>
              </a:ext>
            </a:extLst>
          </p:cNvPr>
          <p:cNvSpPr>
            <a:spLocks noGrp="1" noChangeArrowheads="1"/>
          </p:cNvSpPr>
          <p:nvPr>
            <p:ph type="sldNum" sz="quarter" idx="3"/>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085D1A6-9C3F-452C-9D0F-C9E748975285}" type="slidenum">
              <a:rPr lang="en-US" altLang="zh-TW"/>
              <a:pPr/>
              <a:t>‹#›</a:t>
            </a:fld>
            <a:endParaRPr lang="en-US" altLang="zh-TW"/>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4050" name="Rectangle 2">
            <a:extLst>
              <a:ext uri="{FF2B5EF4-FFF2-40B4-BE49-F238E27FC236}">
                <a16:creationId xmlns:a16="http://schemas.microsoft.com/office/drawing/2014/main" id="{C5918788-DB56-4D35-9655-2F39F2A5CEF3}"/>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1" name="Rectangle 3">
            <a:extLst>
              <a:ext uri="{FF2B5EF4-FFF2-40B4-BE49-F238E27FC236}">
                <a16:creationId xmlns:a16="http://schemas.microsoft.com/office/drawing/2014/main" id="{B66602A1-486D-466C-9B6C-6B32F2BCAB63}"/>
              </a:ext>
            </a:extLst>
          </p:cNvPr>
          <p:cNvSpPr>
            <a:spLocks noGrp="1" noChangeArrowheads="1"/>
          </p:cNvSpPr>
          <p:nvPr>
            <p:ph type="dt"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107524" name="Rectangle 4">
            <a:extLst>
              <a:ext uri="{FF2B5EF4-FFF2-40B4-BE49-F238E27FC236}">
                <a16:creationId xmlns:a16="http://schemas.microsoft.com/office/drawing/2014/main" id="{390F7CF1-E4D4-49ED-8108-AC8766004197}"/>
              </a:ext>
            </a:extLst>
          </p:cNvPr>
          <p:cNvSpPr>
            <a:spLocks noGrp="1" noRot="1" noChangeAspect="1" noChangeArrowheads="1" noTextEdit="1"/>
          </p:cNvSpPr>
          <p:nvPr>
            <p:ph type="sldImg" idx="2"/>
          </p:nvPr>
        </p:nvSpPr>
        <p:spPr bwMode="auto">
          <a:xfrm>
            <a:off x="3263900" y="509588"/>
            <a:ext cx="3398838"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4053" name="Rectangle 5">
            <a:extLst>
              <a:ext uri="{FF2B5EF4-FFF2-40B4-BE49-F238E27FC236}">
                <a16:creationId xmlns:a16="http://schemas.microsoft.com/office/drawing/2014/main" id="{2A0DFE17-75EB-4C1C-874D-97744AE3FFEC}"/>
              </a:ext>
            </a:extLst>
          </p:cNvPr>
          <p:cNvSpPr>
            <a:spLocks noGrp="1" noChangeArrowheads="1"/>
          </p:cNvSpPr>
          <p:nvPr>
            <p:ph type="body" sz="quarter" idx="3"/>
          </p:nvPr>
        </p:nvSpPr>
        <p:spPr bwMode="auto">
          <a:xfrm>
            <a:off x="992664" y="3228896"/>
            <a:ext cx="7941310" cy="30589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14054" name="Rectangle 6">
            <a:extLst>
              <a:ext uri="{FF2B5EF4-FFF2-40B4-BE49-F238E27FC236}">
                <a16:creationId xmlns:a16="http://schemas.microsoft.com/office/drawing/2014/main" id="{579692E3-514D-41AD-9EA6-A1FBBF73CFFF}"/>
              </a:ext>
            </a:extLst>
          </p:cNvPr>
          <p:cNvSpPr>
            <a:spLocks noGrp="1" noChangeArrowheads="1"/>
          </p:cNvSpPr>
          <p:nvPr>
            <p:ph type="ftr" sz="quarter" idx="4"/>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5" name="Rectangle 7">
            <a:extLst>
              <a:ext uri="{FF2B5EF4-FFF2-40B4-BE49-F238E27FC236}">
                <a16:creationId xmlns:a16="http://schemas.microsoft.com/office/drawing/2014/main" id="{9156C933-88AA-4872-BB0F-1730B21C9F49}"/>
              </a:ext>
            </a:extLst>
          </p:cNvPr>
          <p:cNvSpPr>
            <a:spLocks noGrp="1" noChangeArrowheads="1"/>
          </p:cNvSpPr>
          <p:nvPr>
            <p:ph type="sldNum" sz="quarter" idx="5"/>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6FBD419D-64CE-4550-BAA2-0242050FC719}" type="slidenum">
              <a:rPr lang="en-US" altLang="zh-TW"/>
              <a:pPr/>
              <a:t>‹#›</a:t>
            </a:fld>
            <a:endParaRPr lang="en-US" altLang="zh-TW"/>
          </a:p>
        </p:txBody>
      </p:sp>
    </p:spTree>
    <p:extLst>
      <p:ext uri="{BB962C8B-B14F-4D97-AF65-F5344CB8AC3E}">
        <p14:creationId xmlns:p14="http://schemas.microsoft.com/office/powerpoint/2010/main" val="30833881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D0CB4F53-88CB-4C33-AB79-DD0F3B09A94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E448C0C-11EC-4F14-87EE-6E1BFC0905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85212E5-D105-40CA-98B0-0FE6ED125418}"/>
              </a:ext>
            </a:extLst>
          </p:cNvPr>
          <p:cNvSpPr>
            <a:spLocks noGrp="1" noChangeArrowheads="1"/>
          </p:cNvSpPr>
          <p:nvPr>
            <p:ph type="sldNum" sz="quarter" idx="12"/>
          </p:nvPr>
        </p:nvSpPr>
        <p:spPr>
          <a:ln/>
        </p:spPr>
        <p:txBody>
          <a:bodyPr/>
          <a:lstStyle>
            <a:lvl1pPr>
              <a:defRPr/>
            </a:lvl1pPr>
          </a:lstStyle>
          <a:p>
            <a:fld id="{4FAB1DE2-F14C-4215-862D-7892FFAF1AA8}" type="slidenum">
              <a:rPr lang="en-US" altLang="zh-TW"/>
              <a:pPr/>
              <a:t>‹#›</a:t>
            </a:fld>
            <a:endParaRPr lang="en-US" altLang="zh-TW"/>
          </a:p>
        </p:txBody>
      </p:sp>
    </p:spTree>
    <p:extLst>
      <p:ext uri="{BB962C8B-B14F-4D97-AF65-F5344CB8AC3E}">
        <p14:creationId xmlns:p14="http://schemas.microsoft.com/office/powerpoint/2010/main" val="1601272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F940FA1-01BC-48A7-B4B5-CB6D00B8F9E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BC251F2-60E3-4296-BFCE-EB8C0E3FF1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BBFBC5B-5423-4FD1-BCE6-8FC7BF67AE70}"/>
              </a:ext>
            </a:extLst>
          </p:cNvPr>
          <p:cNvSpPr>
            <a:spLocks noGrp="1" noChangeArrowheads="1"/>
          </p:cNvSpPr>
          <p:nvPr>
            <p:ph type="sldNum" sz="quarter" idx="12"/>
          </p:nvPr>
        </p:nvSpPr>
        <p:spPr>
          <a:ln/>
        </p:spPr>
        <p:txBody>
          <a:bodyPr/>
          <a:lstStyle>
            <a:lvl1pPr>
              <a:defRPr/>
            </a:lvl1pPr>
          </a:lstStyle>
          <a:p>
            <a:fld id="{DC14375D-8CD9-46AF-8C41-09E335183E65}" type="slidenum">
              <a:rPr lang="en-US" altLang="zh-TW"/>
              <a:pPr/>
              <a:t>‹#›</a:t>
            </a:fld>
            <a:endParaRPr lang="en-US" altLang="zh-TW"/>
          </a:p>
        </p:txBody>
      </p:sp>
    </p:spTree>
    <p:extLst>
      <p:ext uri="{BB962C8B-B14F-4D97-AF65-F5344CB8AC3E}">
        <p14:creationId xmlns:p14="http://schemas.microsoft.com/office/powerpoint/2010/main" val="2061064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662272B-A9A6-478C-B476-EF425841A8F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55A9ED6-29CA-4D33-9F13-90A2E5A12378}"/>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5AAE814-BD3E-41DF-B881-23B6928BED93}"/>
              </a:ext>
            </a:extLst>
          </p:cNvPr>
          <p:cNvSpPr>
            <a:spLocks noGrp="1" noChangeArrowheads="1"/>
          </p:cNvSpPr>
          <p:nvPr>
            <p:ph type="sldNum" sz="quarter" idx="12"/>
          </p:nvPr>
        </p:nvSpPr>
        <p:spPr>
          <a:ln/>
        </p:spPr>
        <p:txBody>
          <a:bodyPr/>
          <a:lstStyle>
            <a:lvl1pPr>
              <a:defRPr/>
            </a:lvl1pPr>
          </a:lstStyle>
          <a:p>
            <a:fld id="{1AA957E7-43B0-4056-AFF1-BC1FCBEFCE1A}" type="slidenum">
              <a:rPr lang="en-US" altLang="zh-TW"/>
              <a:pPr/>
              <a:t>‹#›</a:t>
            </a:fld>
            <a:endParaRPr lang="en-US" altLang="zh-TW"/>
          </a:p>
        </p:txBody>
      </p:sp>
    </p:spTree>
    <p:extLst>
      <p:ext uri="{BB962C8B-B14F-4D97-AF65-F5344CB8AC3E}">
        <p14:creationId xmlns:p14="http://schemas.microsoft.com/office/powerpoint/2010/main" val="3265269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CEBD0CB7-2083-43C6-A1FE-F6AFE1FBBA0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D21FA05-F693-4AEA-99C4-CB234BDDE55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E90880E-4D09-411D-A86E-FF877E972388}"/>
              </a:ext>
            </a:extLst>
          </p:cNvPr>
          <p:cNvSpPr>
            <a:spLocks noGrp="1" noChangeArrowheads="1"/>
          </p:cNvSpPr>
          <p:nvPr>
            <p:ph type="sldNum" sz="quarter" idx="12"/>
          </p:nvPr>
        </p:nvSpPr>
        <p:spPr>
          <a:ln/>
        </p:spPr>
        <p:txBody>
          <a:bodyPr/>
          <a:lstStyle>
            <a:lvl1pPr>
              <a:defRPr/>
            </a:lvl1pPr>
          </a:lstStyle>
          <a:p>
            <a:fld id="{473EAD3B-D202-412A-96D1-6259709983BD}" type="slidenum">
              <a:rPr lang="en-US" altLang="zh-TW"/>
              <a:pPr/>
              <a:t>‹#›</a:t>
            </a:fld>
            <a:endParaRPr lang="en-US" altLang="zh-TW"/>
          </a:p>
        </p:txBody>
      </p:sp>
    </p:spTree>
    <p:extLst>
      <p:ext uri="{BB962C8B-B14F-4D97-AF65-F5344CB8AC3E}">
        <p14:creationId xmlns:p14="http://schemas.microsoft.com/office/powerpoint/2010/main" val="3695839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6B1BA1B9-80A5-47BB-AE94-5886B4D1DD1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DDDDF2D-A4D0-4E59-A260-C7CC2C4F634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0C56D1E-4A62-4589-AE93-3790E80644D8}"/>
              </a:ext>
            </a:extLst>
          </p:cNvPr>
          <p:cNvSpPr>
            <a:spLocks noGrp="1" noChangeArrowheads="1"/>
          </p:cNvSpPr>
          <p:nvPr>
            <p:ph type="sldNum" sz="quarter" idx="12"/>
          </p:nvPr>
        </p:nvSpPr>
        <p:spPr>
          <a:ln/>
        </p:spPr>
        <p:txBody>
          <a:bodyPr/>
          <a:lstStyle>
            <a:lvl1pPr>
              <a:defRPr/>
            </a:lvl1pPr>
          </a:lstStyle>
          <a:p>
            <a:pPr>
              <a:defRPr/>
            </a:pPr>
            <a:fld id="{5EC7E1B0-9EC0-4677-833D-06C393E8CBD2}" type="slidenum">
              <a:rPr lang="en-US" altLang="zh-TW"/>
              <a:pPr>
                <a:defRPr/>
              </a:pPr>
              <a:t>‹#›</a:t>
            </a:fld>
            <a:endParaRPr lang="en-US" altLang="zh-TW"/>
          </a:p>
        </p:txBody>
      </p:sp>
    </p:spTree>
    <p:extLst>
      <p:ext uri="{BB962C8B-B14F-4D97-AF65-F5344CB8AC3E}">
        <p14:creationId xmlns:p14="http://schemas.microsoft.com/office/powerpoint/2010/main" val="1143137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929D06C7-3459-43EE-BDBF-4A89924E2D9A}"/>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6BF6B9E-0B4B-45FB-A864-4197464B7F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BE811F5-4019-4B4D-B706-8E4410C0B127}"/>
              </a:ext>
            </a:extLst>
          </p:cNvPr>
          <p:cNvSpPr>
            <a:spLocks noGrp="1" noChangeArrowheads="1"/>
          </p:cNvSpPr>
          <p:nvPr>
            <p:ph type="sldNum" sz="quarter" idx="12"/>
          </p:nvPr>
        </p:nvSpPr>
        <p:spPr>
          <a:ln/>
        </p:spPr>
        <p:txBody>
          <a:bodyPr/>
          <a:lstStyle>
            <a:lvl1pPr>
              <a:defRPr/>
            </a:lvl1pPr>
          </a:lstStyle>
          <a:p>
            <a:pPr>
              <a:defRPr/>
            </a:pPr>
            <a:fld id="{B4CB0E81-DFB2-4306-AE9C-4AA3B3243FE8}" type="slidenum">
              <a:rPr lang="en-US" altLang="zh-TW"/>
              <a:pPr>
                <a:defRPr/>
              </a:pPr>
              <a:t>‹#›</a:t>
            </a:fld>
            <a:endParaRPr lang="en-US" altLang="zh-TW"/>
          </a:p>
        </p:txBody>
      </p:sp>
    </p:spTree>
    <p:extLst>
      <p:ext uri="{BB962C8B-B14F-4D97-AF65-F5344CB8AC3E}">
        <p14:creationId xmlns:p14="http://schemas.microsoft.com/office/powerpoint/2010/main" val="12733904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8E9177A2-C34A-44E1-8648-881D74EB1A5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DFB4D50-31FE-48AC-B9FD-C991E35CF8B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D66A76EF-E0B2-452E-8251-600643A077EF}"/>
              </a:ext>
            </a:extLst>
          </p:cNvPr>
          <p:cNvSpPr>
            <a:spLocks noGrp="1" noChangeArrowheads="1"/>
          </p:cNvSpPr>
          <p:nvPr>
            <p:ph type="sldNum" sz="quarter" idx="12"/>
          </p:nvPr>
        </p:nvSpPr>
        <p:spPr>
          <a:ln/>
        </p:spPr>
        <p:txBody>
          <a:bodyPr/>
          <a:lstStyle>
            <a:lvl1pPr>
              <a:defRPr/>
            </a:lvl1pPr>
          </a:lstStyle>
          <a:p>
            <a:pPr>
              <a:defRPr/>
            </a:pPr>
            <a:fld id="{CA41D597-6984-4660-AF26-EA33E11F223F}" type="slidenum">
              <a:rPr lang="en-US" altLang="zh-TW"/>
              <a:pPr>
                <a:defRPr/>
              </a:pPr>
              <a:t>‹#›</a:t>
            </a:fld>
            <a:endParaRPr lang="en-US" altLang="zh-TW"/>
          </a:p>
        </p:txBody>
      </p:sp>
    </p:spTree>
    <p:extLst>
      <p:ext uri="{BB962C8B-B14F-4D97-AF65-F5344CB8AC3E}">
        <p14:creationId xmlns:p14="http://schemas.microsoft.com/office/powerpoint/2010/main" val="2717045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9E49B45A-79A7-423D-BABD-E54649D3D99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862119C8-36DF-42FA-B727-5DF24DC6980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080C2522-B0B4-4E4B-B3AF-A0D1C692CEA0}"/>
              </a:ext>
            </a:extLst>
          </p:cNvPr>
          <p:cNvSpPr>
            <a:spLocks noGrp="1" noChangeArrowheads="1"/>
          </p:cNvSpPr>
          <p:nvPr>
            <p:ph type="sldNum" sz="quarter" idx="12"/>
          </p:nvPr>
        </p:nvSpPr>
        <p:spPr>
          <a:ln/>
        </p:spPr>
        <p:txBody>
          <a:bodyPr/>
          <a:lstStyle>
            <a:lvl1pPr>
              <a:defRPr/>
            </a:lvl1pPr>
          </a:lstStyle>
          <a:p>
            <a:pPr>
              <a:defRPr/>
            </a:pPr>
            <a:fld id="{712A1AEA-4D6F-4016-9F83-E47284FC26B4}" type="slidenum">
              <a:rPr lang="en-US" altLang="zh-TW"/>
              <a:pPr>
                <a:defRPr/>
              </a:pPr>
              <a:t>‹#›</a:t>
            </a:fld>
            <a:endParaRPr lang="en-US" altLang="zh-TW"/>
          </a:p>
        </p:txBody>
      </p:sp>
    </p:spTree>
    <p:extLst>
      <p:ext uri="{BB962C8B-B14F-4D97-AF65-F5344CB8AC3E}">
        <p14:creationId xmlns:p14="http://schemas.microsoft.com/office/powerpoint/2010/main" val="19978523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2B6C2190-B7D8-47A4-AA3C-03D15275F74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A8175838-B24A-4816-A95E-A1DF8C40B79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D5F39CCB-44A5-42AA-8734-702871C4AC58}"/>
              </a:ext>
            </a:extLst>
          </p:cNvPr>
          <p:cNvSpPr>
            <a:spLocks noGrp="1" noChangeArrowheads="1"/>
          </p:cNvSpPr>
          <p:nvPr>
            <p:ph type="sldNum" sz="quarter" idx="12"/>
          </p:nvPr>
        </p:nvSpPr>
        <p:spPr>
          <a:ln/>
        </p:spPr>
        <p:txBody>
          <a:bodyPr/>
          <a:lstStyle>
            <a:lvl1pPr>
              <a:defRPr/>
            </a:lvl1pPr>
          </a:lstStyle>
          <a:p>
            <a:pPr>
              <a:defRPr/>
            </a:pPr>
            <a:fld id="{E129834D-F101-4939-A509-4E033B6A97B7}" type="slidenum">
              <a:rPr lang="en-US" altLang="zh-TW"/>
              <a:pPr>
                <a:defRPr/>
              </a:pPr>
              <a:t>‹#›</a:t>
            </a:fld>
            <a:endParaRPr lang="en-US" altLang="zh-TW"/>
          </a:p>
        </p:txBody>
      </p:sp>
    </p:spTree>
    <p:extLst>
      <p:ext uri="{BB962C8B-B14F-4D97-AF65-F5344CB8AC3E}">
        <p14:creationId xmlns:p14="http://schemas.microsoft.com/office/powerpoint/2010/main" val="41945185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2E97AAC2-84E6-484B-BBC1-87E1162493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E23DA3B7-334A-4D43-9C72-595E8101872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C0D54346-06DF-423C-ADAA-2612E32C8B66}"/>
              </a:ext>
            </a:extLst>
          </p:cNvPr>
          <p:cNvSpPr>
            <a:spLocks noGrp="1" noChangeArrowheads="1"/>
          </p:cNvSpPr>
          <p:nvPr>
            <p:ph type="sldNum" sz="quarter" idx="12"/>
          </p:nvPr>
        </p:nvSpPr>
        <p:spPr>
          <a:ln/>
        </p:spPr>
        <p:txBody>
          <a:bodyPr/>
          <a:lstStyle>
            <a:lvl1pPr>
              <a:defRPr/>
            </a:lvl1pPr>
          </a:lstStyle>
          <a:p>
            <a:pPr>
              <a:defRPr/>
            </a:pPr>
            <a:fld id="{0191CC6C-A0CA-4027-990A-46672CBEF585}" type="slidenum">
              <a:rPr lang="en-US" altLang="zh-TW"/>
              <a:pPr>
                <a:defRPr/>
              </a:pPr>
              <a:t>‹#›</a:t>
            </a:fld>
            <a:endParaRPr lang="en-US" altLang="zh-TW"/>
          </a:p>
        </p:txBody>
      </p:sp>
    </p:spTree>
    <p:extLst>
      <p:ext uri="{BB962C8B-B14F-4D97-AF65-F5344CB8AC3E}">
        <p14:creationId xmlns:p14="http://schemas.microsoft.com/office/powerpoint/2010/main" val="14456308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8C324BE-76BA-486B-980E-81AB4E36E4B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E89123F3-9D6B-4447-9C28-A0AAE956E26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EACFF776-9683-47EB-966F-B3733C86815A}"/>
              </a:ext>
            </a:extLst>
          </p:cNvPr>
          <p:cNvSpPr>
            <a:spLocks noGrp="1" noChangeArrowheads="1"/>
          </p:cNvSpPr>
          <p:nvPr>
            <p:ph type="sldNum" sz="quarter" idx="12"/>
          </p:nvPr>
        </p:nvSpPr>
        <p:spPr>
          <a:ln/>
        </p:spPr>
        <p:txBody>
          <a:bodyPr/>
          <a:lstStyle>
            <a:lvl1pPr>
              <a:defRPr/>
            </a:lvl1pPr>
          </a:lstStyle>
          <a:p>
            <a:pPr>
              <a:defRPr/>
            </a:pPr>
            <a:fld id="{8F159C79-ACD3-4E88-9933-C98A0DFFF5FE}" type="slidenum">
              <a:rPr lang="en-US" altLang="zh-TW"/>
              <a:pPr>
                <a:defRPr/>
              </a:pPr>
              <a:t>‹#›</a:t>
            </a:fld>
            <a:endParaRPr lang="en-US" altLang="zh-TW"/>
          </a:p>
        </p:txBody>
      </p:sp>
    </p:spTree>
    <p:extLst>
      <p:ext uri="{BB962C8B-B14F-4D97-AF65-F5344CB8AC3E}">
        <p14:creationId xmlns:p14="http://schemas.microsoft.com/office/powerpoint/2010/main" val="401188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BE7A2BA-EB09-413F-8D13-A2CABB08481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C1E3401-E0DA-4C7C-A41A-CEAB4B05DCF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E8BF680-25AB-43B7-A87A-AAF2426CEA83}"/>
              </a:ext>
            </a:extLst>
          </p:cNvPr>
          <p:cNvSpPr>
            <a:spLocks noGrp="1" noChangeArrowheads="1"/>
          </p:cNvSpPr>
          <p:nvPr>
            <p:ph type="sldNum" sz="quarter" idx="12"/>
          </p:nvPr>
        </p:nvSpPr>
        <p:spPr>
          <a:ln/>
        </p:spPr>
        <p:txBody>
          <a:bodyPr/>
          <a:lstStyle>
            <a:lvl1pPr>
              <a:defRPr/>
            </a:lvl1pPr>
          </a:lstStyle>
          <a:p>
            <a:fld id="{38909520-5D08-4EEA-B917-6A59948C37BD}" type="slidenum">
              <a:rPr lang="en-US" altLang="zh-TW"/>
              <a:pPr/>
              <a:t>‹#›</a:t>
            </a:fld>
            <a:endParaRPr lang="en-US" altLang="zh-TW"/>
          </a:p>
        </p:txBody>
      </p:sp>
    </p:spTree>
    <p:extLst>
      <p:ext uri="{BB962C8B-B14F-4D97-AF65-F5344CB8AC3E}">
        <p14:creationId xmlns:p14="http://schemas.microsoft.com/office/powerpoint/2010/main" val="32194697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8F0E53CD-C280-4967-84A6-B110BEE9EC3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594CDF21-E72A-45C2-A164-7EAFCF85135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7316F7A-3189-4CE2-8E7B-C35F4AA91C7B}"/>
              </a:ext>
            </a:extLst>
          </p:cNvPr>
          <p:cNvSpPr>
            <a:spLocks noGrp="1" noChangeArrowheads="1"/>
          </p:cNvSpPr>
          <p:nvPr>
            <p:ph type="sldNum" sz="quarter" idx="12"/>
          </p:nvPr>
        </p:nvSpPr>
        <p:spPr>
          <a:ln/>
        </p:spPr>
        <p:txBody>
          <a:bodyPr/>
          <a:lstStyle>
            <a:lvl1pPr>
              <a:defRPr/>
            </a:lvl1pPr>
          </a:lstStyle>
          <a:p>
            <a:pPr>
              <a:defRPr/>
            </a:pPr>
            <a:fld id="{45FD4B45-79D1-4A7D-BDB6-BF1062B4DA39}" type="slidenum">
              <a:rPr lang="en-US" altLang="zh-TW"/>
              <a:pPr>
                <a:defRPr/>
              </a:pPr>
              <a:t>‹#›</a:t>
            </a:fld>
            <a:endParaRPr lang="en-US" altLang="zh-TW"/>
          </a:p>
        </p:txBody>
      </p:sp>
    </p:spTree>
    <p:extLst>
      <p:ext uri="{BB962C8B-B14F-4D97-AF65-F5344CB8AC3E}">
        <p14:creationId xmlns:p14="http://schemas.microsoft.com/office/powerpoint/2010/main" val="26553460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383388CA-0573-45D1-A517-B20DFCB2B7D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EA69F143-C875-4288-988B-542E2845314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F4C82513-1482-442C-BBD3-5B0B7D8176C5}"/>
              </a:ext>
            </a:extLst>
          </p:cNvPr>
          <p:cNvSpPr>
            <a:spLocks noGrp="1" noChangeArrowheads="1"/>
          </p:cNvSpPr>
          <p:nvPr>
            <p:ph type="sldNum" sz="quarter" idx="12"/>
          </p:nvPr>
        </p:nvSpPr>
        <p:spPr>
          <a:ln/>
        </p:spPr>
        <p:txBody>
          <a:bodyPr/>
          <a:lstStyle>
            <a:lvl1pPr>
              <a:defRPr/>
            </a:lvl1pPr>
          </a:lstStyle>
          <a:p>
            <a:pPr>
              <a:defRPr/>
            </a:pPr>
            <a:fld id="{537947DF-BC88-40C0-9353-24BDAEA45DE8}" type="slidenum">
              <a:rPr lang="en-US" altLang="zh-TW"/>
              <a:pPr>
                <a:defRPr/>
              </a:pPr>
              <a:t>‹#›</a:t>
            </a:fld>
            <a:endParaRPr lang="en-US" altLang="zh-TW"/>
          </a:p>
        </p:txBody>
      </p:sp>
    </p:spTree>
    <p:extLst>
      <p:ext uri="{BB962C8B-B14F-4D97-AF65-F5344CB8AC3E}">
        <p14:creationId xmlns:p14="http://schemas.microsoft.com/office/powerpoint/2010/main" val="3267045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DD8ACC6-807A-49E8-9ECF-13CBA1ACB62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D1BBF968-5610-4FA2-B40B-EB7AB4ECFC4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47973E8-C92D-48E3-821D-4C92728F0D28}"/>
              </a:ext>
            </a:extLst>
          </p:cNvPr>
          <p:cNvSpPr>
            <a:spLocks noGrp="1" noChangeArrowheads="1"/>
          </p:cNvSpPr>
          <p:nvPr>
            <p:ph type="sldNum" sz="quarter" idx="12"/>
          </p:nvPr>
        </p:nvSpPr>
        <p:spPr>
          <a:ln/>
        </p:spPr>
        <p:txBody>
          <a:bodyPr/>
          <a:lstStyle>
            <a:lvl1pPr>
              <a:defRPr/>
            </a:lvl1pPr>
          </a:lstStyle>
          <a:p>
            <a:pPr>
              <a:defRPr/>
            </a:pPr>
            <a:fld id="{350875DF-0258-4B1E-AE58-D16AB59FAA1C}" type="slidenum">
              <a:rPr lang="en-US" altLang="zh-TW"/>
              <a:pPr>
                <a:defRPr/>
              </a:pPr>
              <a:t>‹#›</a:t>
            </a:fld>
            <a:endParaRPr lang="en-US" altLang="zh-TW"/>
          </a:p>
        </p:txBody>
      </p:sp>
    </p:spTree>
    <p:extLst>
      <p:ext uri="{BB962C8B-B14F-4D97-AF65-F5344CB8AC3E}">
        <p14:creationId xmlns:p14="http://schemas.microsoft.com/office/powerpoint/2010/main" val="42802469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C1B7CE2C-C4D3-4296-86BD-3CEC538103C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92A1A18-24EE-4687-84FE-BE52AC3A4AD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21EB7C7-8865-4B33-B590-1AD14BA0FD52}"/>
              </a:ext>
            </a:extLst>
          </p:cNvPr>
          <p:cNvSpPr>
            <a:spLocks noGrp="1" noChangeArrowheads="1"/>
          </p:cNvSpPr>
          <p:nvPr>
            <p:ph type="sldNum" sz="quarter" idx="12"/>
          </p:nvPr>
        </p:nvSpPr>
        <p:spPr>
          <a:ln/>
        </p:spPr>
        <p:txBody>
          <a:bodyPr/>
          <a:lstStyle>
            <a:lvl1pPr>
              <a:defRPr/>
            </a:lvl1pPr>
          </a:lstStyle>
          <a:p>
            <a:pPr>
              <a:defRPr/>
            </a:pPr>
            <a:fld id="{B9C70BC3-87AB-427B-8EB5-B328C341088F}" type="slidenum">
              <a:rPr lang="en-US" altLang="zh-TW"/>
              <a:pPr>
                <a:defRPr/>
              </a:pPr>
              <a:t>‹#›</a:t>
            </a:fld>
            <a:endParaRPr lang="en-US" altLang="zh-TW"/>
          </a:p>
        </p:txBody>
      </p:sp>
    </p:spTree>
    <p:extLst>
      <p:ext uri="{BB962C8B-B14F-4D97-AF65-F5344CB8AC3E}">
        <p14:creationId xmlns:p14="http://schemas.microsoft.com/office/powerpoint/2010/main" val="33457241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5C21496E-CFB8-41B2-99FF-209219A0CF7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2CAF5126-36A8-4015-8F44-4312344D54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1A636E4B-755D-4F63-AACA-D6D303B1EFE5}"/>
              </a:ext>
            </a:extLst>
          </p:cNvPr>
          <p:cNvSpPr>
            <a:spLocks noGrp="1" noChangeArrowheads="1"/>
          </p:cNvSpPr>
          <p:nvPr>
            <p:ph type="sldNum" sz="quarter" idx="12"/>
          </p:nvPr>
        </p:nvSpPr>
        <p:spPr>
          <a:ln/>
        </p:spPr>
        <p:txBody>
          <a:bodyPr/>
          <a:lstStyle>
            <a:lvl1pPr>
              <a:defRPr/>
            </a:lvl1pPr>
          </a:lstStyle>
          <a:p>
            <a:pPr>
              <a:defRPr/>
            </a:pPr>
            <a:fld id="{A9776579-D0D8-41F4-9A27-2FEDCB48679C}" type="slidenum">
              <a:rPr lang="en-US" altLang="zh-TW"/>
              <a:pPr>
                <a:defRPr/>
              </a:pPr>
              <a:t>‹#›</a:t>
            </a:fld>
            <a:endParaRPr lang="en-US" altLang="zh-TW"/>
          </a:p>
        </p:txBody>
      </p:sp>
    </p:spTree>
    <p:extLst>
      <p:ext uri="{BB962C8B-B14F-4D97-AF65-F5344CB8AC3E}">
        <p14:creationId xmlns:p14="http://schemas.microsoft.com/office/powerpoint/2010/main" val="9496637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TW" altLang="en-US"/>
              <a:t>按一下以編輯母片標題樣式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4A715043-2EFE-4BA8-9E3D-276CC0900B49}" type="datetimeFigureOut">
              <a:rPr lang="zh-TW" altLang="en-US" smtClean="0"/>
              <a:t>2024/3/4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39445924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4A715043-2EFE-4BA8-9E3D-276CC0900B49}" type="datetimeFigureOut">
              <a:rPr lang="zh-TW" altLang="en-US" smtClean="0"/>
              <a:t>2024/3/4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41567417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TW" altLang="en-US"/>
              <a:t>按一下以編輯母片標題樣式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4A715043-2EFE-4BA8-9E3D-276CC0900B49}" type="datetimeFigureOut">
              <a:rPr lang="zh-TW" altLang="en-US" smtClean="0"/>
              <a:t>2024/3/4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4515205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4A715043-2EFE-4BA8-9E3D-276CC0900B49}" type="datetimeFigureOut">
              <a:rPr lang="zh-TW" altLang="en-US" smtClean="0"/>
              <a:t>2024/3/4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41562218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629842" y="2505075"/>
            <a:ext cx="3868340"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4629150" y="2505075"/>
            <a:ext cx="3887391"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4A715043-2EFE-4BA8-9E3D-276CC0900B49}" type="datetimeFigureOut">
              <a:rPr lang="zh-TW" altLang="en-US" smtClean="0"/>
              <a:t>2024/3/4</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3708058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06409627-6BD5-4314-9E1E-D18584C2BA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BD1EF38-E3B7-46A4-B80C-2F1222D14FA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899F67AB-5564-442C-A050-1915E1C721E7}"/>
              </a:ext>
            </a:extLst>
          </p:cNvPr>
          <p:cNvSpPr>
            <a:spLocks noGrp="1" noChangeArrowheads="1"/>
          </p:cNvSpPr>
          <p:nvPr>
            <p:ph type="sldNum" sz="quarter" idx="12"/>
          </p:nvPr>
        </p:nvSpPr>
        <p:spPr>
          <a:ln/>
        </p:spPr>
        <p:txBody>
          <a:bodyPr/>
          <a:lstStyle>
            <a:lvl1pPr>
              <a:defRPr/>
            </a:lvl1pPr>
          </a:lstStyle>
          <a:p>
            <a:fld id="{2973C09F-C630-4253-95B7-64CE41D1C284}" type="slidenum">
              <a:rPr lang="en-US" altLang="zh-TW"/>
              <a:pPr/>
              <a:t>‹#›</a:t>
            </a:fld>
            <a:endParaRPr lang="en-US" altLang="zh-TW"/>
          </a:p>
        </p:txBody>
      </p:sp>
    </p:spTree>
    <p:extLst>
      <p:ext uri="{BB962C8B-B14F-4D97-AF65-F5344CB8AC3E}">
        <p14:creationId xmlns:p14="http://schemas.microsoft.com/office/powerpoint/2010/main" val="31572844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4A715043-2EFE-4BA8-9E3D-276CC0900B49}" type="datetimeFigureOut">
              <a:rPr lang="zh-TW" altLang="en-US" smtClean="0"/>
              <a:t>2024/3/4</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16644504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715043-2EFE-4BA8-9E3D-276CC0900B49}" type="datetimeFigureOut">
              <a:rPr lang="zh-TW" altLang="en-US" smtClean="0"/>
              <a:t>2024/3/4</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164180547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a:t>按一下以編輯母片標題樣式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4A715043-2EFE-4BA8-9E3D-276CC0900B49}" type="datetimeFigureOut">
              <a:rPr lang="zh-TW" altLang="en-US" smtClean="0"/>
              <a:t>2024/3/4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16104121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4A715043-2EFE-4BA8-9E3D-276CC0900B49}" type="datetimeFigureOut">
              <a:rPr lang="zh-TW" altLang="en-US" smtClean="0"/>
              <a:t>2024/3/4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388747379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4A715043-2EFE-4BA8-9E3D-276CC0900B49}" type="datetimeFigureOut">
              <a:rPr lang="zh-TW" altLang="en-US" smtClean="0"/>
              <a:t>2024/3/4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4445652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4A715043-2EFE-4BA8-9E3D-276CC0900B49}" type="datetimeFigureOut">
              <a:rPr lang="zh-TW" altLang="en-US" smtClean="0"/>
              <a:t>2024/3/4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97451534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2C0CDCD5-D5E2-4CE3-A3C6-170DE79472E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00C51A3D-E9ED-4782-AB80-6BD26AE8D83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54DEE6A-62DC-4600-B4DA-68F78EF7E601}"/>
              </a:ext>
            </a:extLst>
          </p:cNvPr>
          <p:cNvSpPr>
            <a:spLocks noGrp="1" noChangeArrowheads="1"/>
          </p:cNvSpPr>
          <p:nvPr>
            <p:ph type="sldNum" sz="quarter" idx="12"/>
          </p:nvPr>
        </p:nvSpPr>
        <p:spPr>
          <a:ln/>
        </p:spPr>
        <p:txBody>
          <a:bodyPr/>
          <a:lstStyle>
            <a:lvl1pPr>
              <a:defRPr/>
            </a:lvl1pPr>
          </a:lstStyle>
          <a:p>
            <a:pPr>
              <a:defRPr/>
            </a:pPr>
            <a:fld id="{C1ACFB33-66AE-4761-AA9F-3D0EF35FB7A3}" type="slidenum">
              <a:rPr lang="en-US" altLang="zh-TW"/>
              <a:pPr>
                <a:defRPr/>
              </a:pPr>
              <a:t>‹#›</a:t>
            </a:fld>
            <a:endParaRPr lang="en-US" altLang="zh-TW" dirty="0"/>
          </a:p>
        </p:txBody>
      </p:sp>
    </p:spTree>
    <p:extLst>
      <p:ext uri="{BB962C8B-B14F-4D97-AF65-F5344CB8AC3E}">
        <p14:creationId xmlns:p14="http://schemas.microsoft.com/office/powerpoint/2010/main" val="143281341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7B935400-DEE6-4E73-9D6E-6A352BD7F6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FD30E48A-0600-4651-822A-0E4D0DF5B9E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046F01D-6908-4DCB-A59C-B34B94134C9C}"/>
              </a:ext>
            </a:extLst>
          </p:cNvPr>
          <p:cNvSpPr>
            <a:spLocks noGrp="1" noChangeArrowheads="1"/>
          </p:cNvSpPr>
          <p:nvPr>
            <p:ph type="sldNum" sz="quarter" idx="12"/>
          </p:nvPr>
        </p:nvSpPr>
        <p:spPr>
          <a:ln/>
        </p:spPr>
        <p:txBody>
          <a:bodyPr/>
          <a:lstStyle>
            <a:lvl1pPr>
              <a:defRPr/>
            </a:lvl1pPr>
          </a:lstStyle>
          <a:p>
            <a:pPr>
              <a:defRPr/>
            </a:pPr>
            <a:fld id="{2C6898D9-6D34-427B-A175-3F8F79533FE7}" type="slidenum">
              <a:rPr lang="en-US" altLang="zh-TW"/>
              <a:pPr>
                <a:defRPr/>
              </a:pPr>
              <a:t>‹#›</a:t>
            </a:fld>
            <a:endParaRPr lang="en-US" altLang="zh-TW" dirty="0"/>
          </a:p>
        </p:txBody>
      </p:sp>
    </p:spTree>
    <p:extLst>
      <p:ext uri="{BB962C8B-B14F-4D97-AF65-F5344CB8AC3E}">
        <p14:creationId xmlns:p14="http://schemas.microsoft.com/office/powerpoint/2010/main" val="30098906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3C8C40A9-0042-468A-9DE6-03F7A61E34A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9ACDCFD2-752C-4B66-9D4D-B7234703E5A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C4830C6-23FD-4551-B3E4-4DF5337C4643}"/>
              </a:ext>
            </a:extLst>
          </p:cNvPr>
          <p:cNvSpPr>
            <a:spLocks noGrp="1" noChangeArrowheads="1"/>
          </p:cNvSpPr>
          <p:nvPr>
            <p:ph type="sldNum" sz="quarter" idx="12"/>
          </p:nvPr>
        </p:nvSpPr>
        <p:spPr>
          <a:ln/>
        </p:spPr>
        <p:txBody>
          <a:bodyPr/>
          <a:lstStyle>
            <a:lvl1pPr>
              <a:defRPr/>
            </a:lvl1pPr>
          </a:lstStyle>
          <a:p>
            <a:pPr>
              <a:defRPr/>
            </a:pPr>
            <a:fld id="{DE256AE6-53BA-4AD1-96BE-CBD8E317ED01}" type="slidenum">
              <a:rPr lang="en-US" altLang="zh-TW"/>
              <a:pPr>
                <a:defRPr/>
              </a:pPr>
              <a:t>‹#›</a:t>
            </a:fld>
            <a:endParaRPr lang="en-US" altLang="zh-TW" dirty="0"/>
          </a:p>
        </p:txBody>
      </p:sp>
    </p:spTree>
    <p:extLst>
      <p:ext uri="{BB962C8B-B14F-4D97-AF65-F5344CB8AC3E}">
        <p14:creationId xmlns:p14="http://schemas.microsoft.com/office/powerpoint/2010/main" val="305237504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B97CA4D6-D06E-4ABC-8D20-758F5AD204D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A9247F37-2294-4564-A5FA-B766B8A1A7A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4C5F699-42FA-4199-9AD9-B62E938FA155}"/>
              </a:ext>
            </a:extLst>
          </p:cNvPr>
          <p:cNvSpPr>
            <a:spLocks noGrp="1" noChangeArrowheads="1"/>
          </p:cNvSpPr>
          <p:nvPr>
            <p:ph type="sldNum" sz="quarter" idx="12"/>
          </p:nvPr>
        </p:nvSpPr>
        <p:spPr>
          <a:ln/>
        </p:spPr>
        <p:txBody>
          <a:bodyPr/>
          <a:lstStyle>
            <a:lvl1pPr>
              <a:defRPr/>
            </a:lvl1pPr>
          </a:lstStyle>
          <a:p>
            <a:pPr>
              <a:defRPr/>
            </a:pPr>
            <a:fld id="{DC162906-E67E-42C7-8B51-4369FA010975}" type="slidenum">
              <a:rPr lang="en-US" altLang="zh-TW"/>
              <a:pPr>
                <a:defRPr/>
              </a:pPr>
              <a:t>‹#›</a:t>
            </a:fld>
            <a:endParaRPr lang="en-US" altLang="zh-TW" dirty="0"/>
          </a:p>
        </p:txBody>
      </p:sp>
    </p:spTree>
    <p:extLst>
      <p:ext uri="{BB962C8B-B14F-4D97-AF65-F5344CB8AC3E}">
        <p14:creationId xmlns:p14="http://schemas.microsoft.com/office/powerpoint/2010/main" val="3370752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84543C6E-646C-4A56-A568-DCEF1898FF8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9E097579-A445-404A-9C2E-D3F5667ADFA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57836CB-2679-4F3B-A10E-B0A7D34EE695}"/>
              </a:ext>
            </a:extLst>
          </p:cNvPr>
          <p:cNvSpPr>
            <a:spLocks noGrp="1" noChangeArrowheads="1"/>
          </p:cNvSpPr>
          <p:nvPr>
            <p:ph type="sldNum" sz="quarter" idx="12"/>
          </p:nvPr>
        </p:nvSpPr>
        <p:spPr>
          <a:ln/>
        </p:spPr>
        <p:txBody>
          <a:bodyPr/>
          <a:lstStyle>
            <a:lvl1pPr>
              <a:defRPr/>
            </a:lvl1pPr>
          </a:lstStyle>
          <a:p>
            <a:fld id="{DE0D97C0-9900-4766-844D-99AF0F7A598C}" type="slidenum">
              <a:rPr lang="en-US" altLang="zh-TW"/>
              <a:pPr/>
              <a:t>‹#›</a:t>
            </a:fld>
            <a:endParaRPr lang="en-US" altLang="zh-TW"/>
          </a:p>
        </p:txBody>
      </p:sp>
    </p:spTree>
    <p:extLst>
      <p:ext uri="{BB962C8B-B14F-4D97-AF65-F5344CB8AC3E}">
        <p14:creationId xmlns:p14="http://schemas.microsoft.com/office/powerpoint/2010/main" val="23128915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119B05F9-768D-4393-9467-5B17D4D79B9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51315398-8CF6-4C64-BE9F-A1FE8764FE2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5CF6EF85-0F1E-494C-80D7-D262F1847E75}"/>
              </a:ext>
            </a:extLst>
          </p:cNvPr>
          <p:cNvSpPr>
            <a:spLocks noGrp="1" noChangeArrowheads="1"/>
          </p:cNvSpPr>
          <p:nvPr>
            <p:ph type="sldNum" sz="quarter" idx="12"/>
          </p:nvPr>
        </p:nvSpPr>
        <p:spPr>
          <a:ln/>
        </p:spPr>
        <p:txBody>
          <a:bodyPr/>
          <a:lstStyle>
            <a:lvl1pPr>
              <a:defRPr/>
            </a:lvl1pPr>
          </a:lstStyle>
          <a:p>
            <a:pPr>
              <a:defRPr/>
            </a:pPr>
            <a:fld id="{D9D2F170-E9EA-47C9-8509-C494A7C34CCA}" type="slidenum">
              <a:rPr lang="en-US" altLang="zh-TW"/>
              <a:pPr>
                <a:defRPr/>
              </a:pPr>
              <a:t>‹#›</a:t>
            </a:fld>
            <a:endParaRPr lang="en-US" altLang="zh-TW" dirty="0"/>
          </a:p>
        </p:txBody>
      </p:sp>
    </p:spTree>
    <p:extLst>
      <p:ext uri="{BB962C8B-B14F-4D97-AF65-F5344CB8AC3E}">
        <p14:creationId xmlns:p14="http://schemas.microsoft.com/office/powerpoint/2010/main" val="345628982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6E3B0323-734E-434D-8F60-96E47466DFA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5873FDC4-BF83-412F-B448-EA14B4AD467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3EAF4A78-349B-4809-AAFD-2A7AA42A1B0E}"/>
              </a:ext>
            </a:extLst>
          </p:cNvPr>
          <p:cNvSpPr>
            <a:spLocks noGrp="1" noChangeArrowheads="1"/>
          </p:cNvSpPr>
          <p:nvPr>
            <p:ph type="sldNum" sz="quarter" idx="12"/>
          </p:nvPr>
        </p:nvSpPr>
        <p:spPr>
          <a:ln/>
        </p:spPr>
        <p:txBody>
          <a:bodyPr/>
          <a:lstStyle>
            <a:lvl1pPr>
              <a:defRPr/>
            </a:lvl1pPr>
          </a:lstStyle>
          <a:p>
            <a:pPr>
              <a:defRPr/>
            </a:pPr>
            <a:fld id="{DED68D50-6BC1-4D0C-B3E8-65A44DD2B5FD}" type="slidenum">
              <a:rPr lang="en-US" altLang="zh-TW"/>
              <a:pPr>
                <a:defRPr/>
              </a:pPr>
              <a:t>‹#›</a:t>
            </a:fld>
            <a:endParaRPr lang="en-US" altLang="zh-TW" dirty="0"/>
          </a:p>
        </p:txBody>
      </p:sp>
    </p:spTree>
    <p:extLst>
      <p:ext uri="{BB962C8B-B14F-4D97-AF65-F5344CB8AC3E}">
        <p14:creationId xmlns:p14="http://schemas.microsoft.com/office/powerpoint/2010/main" val="374914742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EED0D9D-BC01-4C03-B58A-4B0908F268C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30BAA7C-8985-4094-9D2E-8BEFA24D98E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CCBB7E63-4B51-4E52-98B6-7E8B4FA453A8}"/>
              </a:ext>
            </a:extLst>
          </p:cNvPr>
          <p:cNvSpPr>
            <a:spLocks noGrp="1" noChangeArrowheads="1"/>
          </p:cNvSpPr>
          <p:nvPr>
            <p:ph type="sldNum" sz="quarter" idx="12"/>
          </p:nvPr>
        </p:nvSpPr>
        <p:spPr>
          <a:ln/>
        </p:spPr>
        <p:txBody>
          <a:bodyPr/>
          <a:lstStyle>
            <a:lvl1pPr>
              <a:defRPr/>
            </a:lvl1pPr>
          </a:lstStyle>
          <a:p>
            <a:pPr>
              <a:defRPr/>
            </a:pPr>
            <a:fld id="{BC45ED24-D404-4716-B68D-8AAFA5115618}" type="slidenum">
              <a:rPr lang="en-US" altLang="zh-TW"/>
              <a:pPr>
                <a:defRPr/>
              </a:pPr>
              <a:t>‹#›</a:t>
            </a:fld>
            <a:endParaRPr lang="en-US" altLang="zh-TW" dirty="0"/>
          </a:p>
        </p:txBody>
      </p:sp>
    </p:spTree>
    <p:extLst>
      <p:ext uri="{BB962C8B-B14F-4D97-AF65-F5344CB8AC3E}">
        <p14:creationId xmlns:p14="http://schemas.microsoft.com/office/powerpoint/2010/main" val="104512491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EC44E71E-EF4F-4270-B795-D022584BF11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F8E5FF2-C928-4B5B-A9CB-687DDF46FFD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303CB962-50E8-40B4-83E3-33DE21473A9A}"/>
              </a:ext>
            </a:extLst>
          </p:cNvPr>
          <p:cNvSpPr>
            <a:spLocks noGrp="1" noChangeArrowheads="1"/>
          </p:cNvSpPr>
          <p:nvPr>
            <p:ph type="sldNum" sz="quarter" idx="12"/>
          </p:nvPr>
        </p:nvSpPr>
        <p:spPr>
          <a:ln/>
        </p:spPr>
        <p:txBody>
          <a:bodyPr/>
          <a:lstStyle>
            <a:lvl1pPr>
              <a:defRPr/>
            </a:lvl1pPr>
          </a:lstStyle>
          <a:p>
            <a:pPr>
              <a:defRPr/>
            </a:pPr>
            <a:fld id="{2CC51CC9-E450-40E6-A421-720701B08DD6}" type="slidenum">
              <a:rPr lang="en-US" altLang="zh-TW"/>
              <a:pPr>
                <a:defRPr/>
              </a:pPr>
              <a:t>‹#›</a:t>
            </a:fld>
            <a:endParaRPr lang="en-US" altLang="zh-TW" dirty="0"/>
          </a:p>
        </p:txBody>
      </p:sp>
    </p:spTree>
    <p:extLst>
      <p:ext uri="{BB962C8B-B14F-4D97-AF65-F5344CB8AC3E}">
        <p14:creationId xmlns:p14="http://schemas.microsoft.com/office/powerpoint/2010/main" val="55064504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00B761CC-DB91-45A8-83DC-5DB8A89D5FA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5BEEE00F-21D5-41F8-8AB2-81E620C196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452FE92D-4FE3-4280-B8B9-85593F6F591C}"/>
              </a:ext>
            </a:extLst>
          </p:cNvPr>
          <p:cNvSpPr>
            <a:spLocks noGrp="1" noChangeArrowheads="1"/>
          </p:cNvSpPr>
          <p:nvPr>
            <p:ph type="sldNum" sz="quarter" idx="12"/>
          </p:nvPr>
        </p:nvSpPr>
        <p:spPr>
          <a:ln/>
        </p:spPr>
        <p:txBody>
          <a:bodyPr/>
          <a:lstStyle>
            <a:lvl1pPr>
              <a:defRPr/>
            </a:lvl1pPr>
          </a:lstStyle>
          <a:p>
            <a:pPr>
              <a:defRPr/>
            </a:pPr>
            <a:fld id="{322418ED-E33F-4EB6-8E96-D8D275F85CE3}" type="slidenum">
              <a:rPr lang="en-US" altLang="zh-TW"/>
              <a:pPr>
                <a:defRPr/>
              </a:pPr>
              <a:t>‹#›</a:t>
            </a:fld>
            <a:endParaRPr lang="en-US" altLang="zh-TW" dirty="0"/>
          </a:p>
        </p:txBody>
      </p:sp>
    </p:spTree>
    <p:extLst>
      <p:ext uri="{BB962C8B-B14F-4D97-AF65-F5344CB8AC3E}">
        <p14:creationId xmlns:p14="http://schemas.microsoft.com/office/powerpoint/2010/main" val="44350708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399BEA5C-ED4E-4088-99AB-E033DEB952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C999E05-DD48-4FD9-A9EC-BB64F5EF173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4CEF0CB-128E-47FF-B9EA-D364BE676E7C}"/>
              </a:ext>
            </a:extLst>
          </p:cNvPr>
          <p:cNvSpPr>
            <a:spLocks noGrp="1" noChangeArrowheads="1"/>
          </p:cNvSpPr>
          <p:nvPr>
            <p:ph type="sldNum" sz="quarter" idx="12"/>
          </p:nvPr>
        </p:nvSpPr>
        <p:spPr>
          <a:ln/>
        </p:spPr>
        <p:txBody>
          <a:bodyPr/>
          <a:lstStyle>
            <a:lvl1pPr>
              <a:defRPr/>
            </a:lvl1pPr>
          </a:lstStyle>
          <a:p>
            <a:pPr>
              <a:defRPr/>
            </a:pPr>
            <a:fld id="{073F7B72-E9B7-4954-B531-0F73789373A9}" type="slidenum">
              <a:rPr lang="en-US" altLang="zh-TW"/>
              <a:pPr>
                <a:defRPr/>
              </a:pPr>
              <a:t>‹#›</a:t>
            </a:fld>
            <a:endParaRPr lang="en-US" altLang="zh-TW" dirty="0"/>
          </a:p>
        </p:txBody>
      </p:sp>
    </p:spTree>
    <p:extLst>
      <p:ext uri="{BB962C8B-B14F-4D97-AF65-F5344CB8AC3E}">
        <p14:creationId xmlns:p14="http://schemas.microsoft.com/office/powerpoint/2010/main" val="282353411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575E7087-6D1F-4A21-8AC1-4190A94C343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EDFBD219-5288-49D2-B322-CED1BBE00BE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C935C8F1-7D60-4B5F-A09A-007D26337638}"/>
              </a:ext>
            </a:extLst>
          </p:cNvPr>
          <p:cNvSpPr>
            <a:spLocks noGrp="1" noChangeArrowheads="1"/>
          </p:cNvSpPr>
          <p:nvPr>
            <p:ph type="sldNum" sz="quarter" idx="12"/>
          </p:nvPr>
        </p:nvSpPr>
        <p:spPr>
          <a:ln/>
        </p:spPr>
        <p:txBody>
          <a:bodyPr/>
          <a:lstStyle>
            <a:lvl1pPr>
              <a:defRPr/>
            </a:lvl1pPr>
          </a:lstStyle>
          <a:p>
            <a:pPr>
              <a:defRPr/>
            </a:pPr>
            <a:fld id="{CEBCF33B-62FF-4DD4-9C7D-5AB8784A8D97}" type="slidenum">
              <a:rPr lang="en-US" altLang="zh-TW"/>
              <a:pPr>
                <a:defRPr/>
              </a:pPr>
              <a:t>‹#›</a:t>
            </a:fld>
            <a:endParaRPr lang="en-US" altLang="zh-TW" dirty="0"/>
          </a:p>
        </p:txBody>
      </p:sp>
    </p:spTree>
    <p:extLst>
      <p:ext uri="{BB962C8B-B14F-4D97-AF65-F5344CB8AC3E}">
        <p14:creationId xmlns:p14="http://schemas.microsoft.com/office/powerpoint/2010/main" val="1361572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F3DEFBF4-078F-4966-BE1D-265E1F15DBC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E014BE9B-110F-4633-935E-56B8EC345B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A8020874-BFA7-4F79-9EEA-71D17C1427F7}"/>
              </a:ext>
            </a:extLst>
          </p:cNvPr>
          <p:cNvSpPr>
            <a:spLocks noGrp="1" noChangeArrowheads="1"/>
          </p:cNvSpPr>
          <p:nvPr>
            <p:ph type="sldNum" sz="quarter" idx="12"/>
          </p:nvPr>
        </p:nvSpPr>
        <p:spPr>
          <a:ln/>
        </p:spPr>
        <p:txBody>
          <a:bodyPr/>
          <a:lstStyle>
            <a:lvl1pPr>
              <a:defRPr/>
            </a:lvl1pPr>
          </a:lstStyle>
          <a:p>
            <a:fld id="{3BDF69A0-4600-4BEB-83B2-301BEF624616}" type="slidenum">
              <a:rPr lang="en-US" altLang="zh-TW"/>
              <a:pPr/>
              <a:t>‹#›</a:t>
            </a:fld>
            <a:endParaRPr lang="en-US" altLang="zh-TW"/>
          </a:p>
        </p:txBody>
      </p:sp>
    </p:spTree>
    <p:extLst>
      <p:ext uri="{BB962C8B-B14F-4D97-AF65-F5344CB8AC3E}">
        <p14:creationId xmlns:p14="http://schemas.microsoft.com/office/powerpoint/2010/main" val="2901077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DD9B7BFF-007E-484A-BBCA-CF9102304E5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FCF2C31F-F6D7-452E-AF76-6441258C45F6}"/>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AA9315B6-8018-4AC2-9084-FEAB60990D4D}"/>
              </a:ext>
            </a:extLst>
          </p:cNvPr>
          <p:cNvSpPr>
            <a:spLocks noGrp="1" noChangeArrowheads="1"/>
          </p:cNvSpPr>
          <p:nvPr>
            <p:ph type="sldNum" sz="quarter" idx="12"/>
          </p:nvPr>
        </p:nvSpPr>
        <p:spPr>
          <a:ln/>
        </p:spPr>
        <p:txBody>
          <a:bodyPr/>
          <a:lstStyle>
            <a:lvl1pPr>
              <a:defRPr/>
            </a:lvl1pPr>
          </a:lstStyle>
          <a:p>
            <a:fld id="{A8260FEF-D8F4-425E-809D-72E9AD6BBDFC}" type="slidenum">
              <a:rPr lang="en-US" altLang="zh-TW"/>
              <a:pPr/>
              <a:t>‹#›</a:t>
            </a:fld>
            <a:endParaRPr lang="en-US" altLang="zh-TW"/>
          </a:p>
        </p:txBody>
      </p:sp>
    </p:spTree>
    <p:extLst>
      <p:ext uri="{BB962C8B-B14F-4D97-AF65-F5344CB8AC3E}">
        <p14:creationId xmlns:p14="http://schemas.microsoft.com/office/powerpoint/2010/main" val="2798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D4EAB4A-C4DB-45B9-A12C-4E783868C69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17D0FD3-4A4E-40DE-BADF-521FE3767B7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32C76135-7344-43D1-A5F5-349344A7032D}"/>
              </a:ext>
            </a:extLst>
          </p:cNvPr>
          <p:cNvSpPr>
            <a:spLocks noGrp="1" noChangeArrowheads="1"/>
          </p:cNvSpPr>
          <p:nvPr>
            <p:ph type="sldNum" sz="quarter" idx="12"/>
          </p:nvPr>
        </p:nvSpPr>
        <p:spPr>
          <a:ln/>
        </p:spPr>
        <p:txBody>
          <a:bodyPr/>
          <a:lstStyle>
            <a:lvl1pPr>
              <a:defRPr/>
            </a:lvl1pPr>
          </a:lstStyle>
          <a:p>
            <a:fld id="{B7D1E05D-CA04-496B-A340-054554C63C5B}" type="slidenum">
              <a:rPr lang="en-US" altLang="zh-TW"/>
              <a:pPr/>
              <a:t>‹#›</a:t>
            </a:fld>
            <a:endParaRPr lang="en-US" altLang="zh-TW"/>
          </a:p>
        </p:txBody>
      </p:sp>
    </p:spTree>
    <p:extLst>
      <p:ext uri="{BB962C8B-B14F-4D97-AF65-F5344CB8AC3E}">
        <p14:creationId xmlns:p14="http://schemas.microsoft.com/office/powerpoint/2010/main" val="4113688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6B1EDF9E-D669-4425-ADD5-6E3BD3A638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56950CD-26F8-41D5-A899-E222F7A6EAD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B577EA79-5160-426B-8863-A1B97CF6321C}"/>
              </a:ext>
            </a:extLst>
          </p:cNvPr>
          <p:cNvSpPr>
            <a:spLocks noGrp="1" noChangeArrowheads="1"/>
          </p:cNvSpPr>
          <p:nvPr>
            <p:ph type="sldNum" sz="quarter" idx="12"/>
          </p:nvPr>
        </p:nvSpPr>
        <p:spPr>
          <a:ln/>
        </p:spPr>
        <p:txBody>
          <a:bodyPr/>
          <a:lstStyle>
            <a:lvl1pPr>
              <a:defRPr/>
            </a:lvl1pPr>
          </a:lstStyle>
          <a:p>
            <a:fld id="{1A7E31DD-301C-4C39-B2D6-AF24263E4746}" type="slidenum">
              <a:rPr lang="en-US" altLang="zh-TW"/>
              <a:pPr/>
              <a:t>‹#›</a:t>
            </a:fld>
            <a:endParaRPr lang="en-US" altLang="zh-TW"/>
          </a:p>
        </p:txBody>
      </p:sp>
    </p:spTree>
    <p:extLst>
      <p:ext uri="{BB962C8B-B14F-4D97-AF65-F5344CB8AC3E}">
        <p14:creationId xmlns:p14="http://schemas.microsoft.com/office/powerpoint/2010/main" val="3960182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CD1485E0-93B6-49F3-A808-098C7D4D57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7A962A8-7460-4961-8096-D5E371A7F6A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C9021C9-4693-4AE8-8C57-CDC70404053F}"/>
              </a:ext>
            </a:extLst>
          </p:cNvPr>
          <p:cNvSpPr>
            <a:spLocks noGrp="1" noChangeArrowheads="1"/>
          </p:cNvSpPr>
          <p:nvPr>
            <p:ph type="sldNum" sz="quarter" idx="12"/>
          </p:nvPr>
        </p:nvSpPr>
        <p:spPr>
          <a:ln/>
        </p:spPr>
        <p:txBody>
          <a:bodyPr/>
          <a:lstStyle>
            <a:lvl1pPr>
              <a:defRPr/>
            </a:lvl1pPr>
          </a:lstStyle>
          <a:p>
            <a:fld id="{0F0BA19C-AFAE-4D59-8A63-A0B75D146332}" type="slidenum">
              <a:rPr lang="en-US" altLang="zh-TW"/>
              <a:pPr/>
              <a:t>‹#›</a:t>
            </a:fld>
            <a:endParaRPr lang="en-US" altLang="zh-TW"/>
          </a:p>
        </p:txBody>
      </p:sp>
    </p:spTree>
    <p:extLst>
      <p:ext uri="{BB962C8B-B14F-4D97-AF65-F5344CB8AC3E}">
        <p14:creationId xmlns:p14="http://schemas.microsoft.com/office/powerpoint/2010/main" val="278126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937D063-4201-4DDD-8C98-721122B13AD4}"/>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2BAA56B9-EA47-4D66-A68C-8FD5ED558BB4}"/>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7FCB0533-E29F-4BFF-B4A9-638CB21BEBF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F4BBB641-C9C2-44E6-943C-13EBBEF637ED}"/>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074B1C0B-7A95-411D-B128-E9F2DC7CC512}"/>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210F248A-87A1-427F-B78A-0DC1C167CFC7}"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9610" r:id="rId1"/>
    <p:sldLayoutId id="2147489611" r:id="rId2"/>
    <p:sldLayoutId id="2147489612" r:id="rId3"/>
    <p:sldLayoutId id="2147489613" r:id="rId4"/>
    <p:sldLayoutId id="2147489614" r:id="rId5"/>
    <p:sldLayoutId id="2147489615" r:id="rId6"/>
    <p:sldLayoutId id="2147489616" r:id="rId7"/>
    <p:sldLayoutId id="2147489617" r:id="rId8"/>
    <p:sldLayoutId id="2147489618" r:id="rId9"/>
    <p:sldLayoutId id="2147489619" r:id="rId10"/>
    <p:sldLayoutId id="2147489620" r:id="rId11"/>
    <p:sldLayoutId id="214748962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0BB812B-2E24-41A0-9A27-78890B390E61}"/>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F9C79FC5-EE04-4592-BB61-B22F27696F55}"/>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307F321D-9606-4D70-9405-0033F23F511E}"/>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146A29E0-4F27-4F67-9CB5-8C3ED457E03E}"/>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3548FAB4-BBDB-45FC-B3DF-03850022C3F5}"/>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FF2185A-AFE7-44E6-A3AC-0E118F024AF1}" type="slidenum">
              <a:rPr lang="en-US" altLang="zh-TW"/>
              <a:pPr>
                <a:defRPr/>
              </a:pPr>
              <a:t>‹#›</a:t>
            </a:fld>
            <a:endParaRPr lang="en-US" altLang="zh-TW"/>
          </a:p>
        </p:txBody>
      </p:sp>
    </p:spTree>
    <p:extLst>
      <p:ext uri="{BB962C8B-B14F-4D97-AF65-F5344CB8AC3E}">
        <p14:creationId xmlns:p14="http://schemas.microsoft.com/office/powerpoint/2010/main" val="1468286616"/>
      </p:ext>
    </p:extLst>
  </p:cSld>
  <p:clrMap bg1="lt1" tx1="dk1" bg2="lt2" tx2="dk2" accent1="accent1" accent2="accent2" accent3="accent3" accent4="accent4" accent5="accent5" accent6="accent6" hlink="hlink" folHlink="folHlink"/>
  <p:sldLayoutIdLst>
    <p:sldLayoutId id="2147489720" r:id="rId1"/>
    <p:sldLayoutId id="2147489721" r:id="rId2"/>
    <p:sldLayoutId id="2147489722" r:id="rId3"/>
    <p:sldLayoutId id="2147489723" r:id="rId4"/>
    <p:sldLayoutId id="2147489724" r:id="rId5"/>
    <p:sldLayoutId id="2147489725" r:id="rId6"/>
    <p:sldLayoutId id="2147489726" r:id="rId7"/>
    <p:sldLayoutId id="2147489727" r:id="rId8"/>
    <p:sldLayoutId id="2147489728" r:id="rId9"/>
    <p:sldLayoutId id="2147489729" r:id="rId10"/>
    <p:sldLayoutId id="2147489730" r:id="rId11"/>
    <p:sldLayoutId id="214748973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15043-2EFE-4BA8-9E3D-276CC0900B49}" type="datetimeFigureOut">
              <a:rPr lang="zh-TW" altLang="en-US" smtClean="0"/>
              <a:t>2024/3/4</a:t>
            </a:fld>
            <a:endParaRPr lang="zh-TW"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16598583"/>
      </p:ext>
    </p:extLst>
  </p:cSld>
  <p:clrMap bg1="lt1" tx1="dk1" bg2="lt2" tx2="dk2" accent1="accent1" accent2="accent2" accent3="accent3" accent4="accent4" accent5="accent5" accent6="accent6" hlink="hlink" folHlink="folHlink"/>
  <p:sldLayoutIdLst>
    <p:sldLayoutId id="2147489961" r:id="rId1"/>
    <p:sldLayoutId id="2147489962" r:id="rId2"/>
    <p:sldLayoutId id="2147489963" r:id="rId3"/>
    <p:sldLayoutId id="2147489964" r:id="rId4"/>
    <p:sldLayoutId id="2147489965" r:id="rId5"/>
    <p:sldLayoutId id="2147489966" r:id="rId6"/>
    <p:sldLayoutId id="2147489967" r:id="rId7"/>
    <p:sldLayoutId id="2147489968" r:id="rId8"/>
    <p:sldLayoutId id="2147489969" r:id="rId9"/>
    <p:sldLayoutId id="2147489970" r:id="rId10"/>
    <p:sldLayoutId id="21474899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CE0364B-89B6-410A-AF04-D7953F83BFA7}"/>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3075" name="Rectangle 3">
            <a:extLst>
              <a:ext uri="{FF2B5EF4-FFF2-40B4-BE49-F238E27FC236}">
                <a16:creationId xmlns:a16="http://schemas.microsoft.com/office/drawing/2014/main" id="{F96969A3-708E-4520-AA31-AF76C044BA9C}"/>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51620" name="Rectangle 4">
            <a:extLst>
              <a:ext uri="{FF2B5EF4-FFF2-40B4-BE49-F238E27FC236}">
                <a16:creationId xmlns:a16="http://schemas.microsoft.com/office/drawing/2014/main" id="{6106F9B8-6907-49FE-A585-93FD51A72CE8}"/>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ea typeface="新細明體" charset="-120"/>
              </a:defRPr>
            </a:lvl1pPr>
          </a:lstStyle>
          <a:p>
            <a:pPr>
              <a:defRPr/>
            </a:pPr>
            <a:endParaRPr lang="en-US" altLang="zh-TW"/>
          </a:p>
        </p:txBody>
      </p:sp>
      <p:sp>
        <p:nvSpPr>
          <p:cNvPr id="751621" name="Rectangle 5">
            <a:extLst>
              <a:ext uri="{FF2B5EF4-FFF2-40B4-BE49-F238E27FC236}">
                <a16:creationId xmlns:a16="http://schemas.microsoft.com/office/drawing/2014/main" id="{045953EA-AEED-4732-887C-22740B65D27B}"/>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ea typeface="新細明體" charset="-120"/>
              </a:defRPr>
            </a:lvl1pPr>
          </a:lstStyle>
          <a:p>
            <a:pPr>
              <a:defRPr/>
            </a:pPr>
            <a:endParaRPr lang="en-US" altLang="zh-TW"/>
          </a:p>
        </p:txBody>
      </p:sp>
      <p:sp>
        <p:nvSpPr>
          <p:cNvPr id="751622" name="Rectangle 6">
            <a:extLst>
              <a:ext uri="{FF2B5EF4-FFF2-40B4-BE49-F238E27FC236}">
                <a16:creationId xmlns:a16="http://schemas.microsoft.com/office/drawing/2014/main" id="{9A583CFA-8946-4F77-8525-73A7DEF2EFCB}"/>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ea typeface="新細明體" charset="-120"/>
              </a:defRPr>
            </a:lvl1pPr>
          </a:lstStyle>
          <a:p>
            <a:pPr>
              <a:defRPr/>
            </a:pPr>
            <a:fld id="{E9803CD0-5415-4484-B4EB-F9FFE8CF1DC9}" type="slidenum">
              <a:rPr lang="en-US" altLang="zh-TW"/>
              <a:pPr>
                <a:defRPr/>
              </a:pPr>
              <a:t>‹#›</a:t>
            </a:fld>
            <a:endParaRPr lang="en-US" altLang="zh-TW" dirty="0"/>
          </a:p>
        </p:txBody>
      </p:sp>
    </p:spTree>
    <p:extLst>
      <p:ext uri="{BB962C8B-B14F-4D97-AF65-F5344CB8AC3E}">
        <p14:creationId xmlns:p14="http://schemas.microsoft.com/office/powerpoint/2010/main" val="1947959355"/>
      </p:ext>
    </p:extLst>
  </p:cSld>
  <p:clrMap bg1="lt1" tx1="dk1" bg2="lt2" tx2="dk2" accent1="accent1" accent2="accent2" accent3="accent3" accent4="accent4" accent5="accent5" accent6="accent6" hlink="hlink" folHlink="folHlink"/>
  <p:sldLayoutIdLst>
    <p:sldLayoutId id="2147489985" r:id="rId1"/>
    <p:sldLayoutId id="2147489986" r:id="rId2"/>
    <p:sldLayoutId id="2147489987" r:id="rId3"/>
    <p:sldLayoutId id="2147489988" r:id="rId4"/>
    <p:sldLayoutId id="2147489989" r:id="rId5"/>
    <p:sldLayoutId id="2147489990" r:id="rId6"/>
    <p:sldLayoutId id="2147489991" r:id="rId7"/>
    <p:sldLayoutId id="2147489992" r:id="rId8"/>
    <p:sldLayoutId id="2147489993" r:id="rId9"/>
    <p:sldLayoutId id="2147489994" r:id="rId10"/>
    <p:sldLayoutId id="2147489995"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20096" y="166687"/>
            <a:ext cx="9107488" cy="6691313"/>
          </a:xfrm>
        </p:spPr>
        <p:txBody>
          <a:bodyPr/>
          <a:lstStyle/>
          <a:p>
            <a:pPr marL="342900" marR="0" lvl="0" indent="-342900" algn="ctr" defTabSz="914400" rtl="0" eaLnBrk="1" fontAlgn="base" latinLnBrk="0" hangingPunct="1">
              <a:lnSpc>
                <a:spcPct val="100000"/>
              </a:lnSpc>
              <a:spcBef>
                <a:spcPct val="0"/>
              </a:spcBef>
              <a:spcAft>
                <a:spcPct val="0"/>
              </a:spcAft>
              <a:buClrTx/>
              <a:buSzTx/>
              <a:buFontTx/>
              <a:buNone/>
              <a:tabLst/>
              <a:defRPr/>
            </a:pPr>
            <a:r>
              <a:rPr kumimoji="1" lang="zh-TW" altLang="en-US" sz="3600" b="0" i="0" u="none" strike="noStrike" kern="0" cap="none" spc="0" normalizeH="0" baseline="0" noProof="0" dirty="0">
                <a:ln>
                  <a:noFill/>
                </a:ln>
                <a:solidFill>
                  <a:srgbClr val="FFFF00"/>
                </a:solidFill>
                <a:effectLst/>
                <a:uLnTx/>
                <a:uFillTx/>
                <a:latin typeface="Arial"/>
                <a:ea typeface="華康儷中黑" panose="020B0509000000000000" pitchFamily="49" charset="-120"/>
                <a:cs typeface="+mn-cs"/>
              </a:rPr>
              <a:t>四旬期第四主日</a:t>
            </a:r>
            <a:endParaRPr kumimoji="1" lang="en-US" altLang="zh-TW" sz="3600" b="0" i="0" u="none" strike="noStrike" kern="0" cap="none" spc="0" normalizeH="0" baseline="0" noProof="0" dirty="0">
              <a:ln>
                <a:noFill/>
              </a:ln>
              <a:solidFill>
                <a:srgbClr val="FFFF00"/>
              </a:solidFill>
              <a:effectLst/>
              <a:uLnTx/>
              <a:uFillTx/>
              <a:latin typeface="Arial"/>
              <a:ea typeface="華康儷中黑" panose="020B0509000000000000" pitchFamily="49" charset="-120"/>
              <a:cs typeface="+mn-cs"/>
            </a:endParaRPr>
          </a:p>
          <a:p>
            <a:pPr lvl="0" algn="ctr" eaLnBrk="1" hangingPunct="1">
              <a:spcBef>
                <a:spcPct val="0"/>
              </a:spcBef>
              <a:buNone/>
            </a:pPr>
            <a:r>
              <a:rPr lang="en-US" altLang="zh-TW" dirty="0">
                <a:solidFill>
                  <a:schemeClr val="bg1"/>
                </a:solidFill>
                <a:ea typeface="華康儷中黑" pitchFamily="49" charset="-120"/>
              </a:rPr>
              <a:t>2024</a:t>
            </a:r>
            <a:r>
              <a:rPr lang="zh-TW" altLang="en-US" dirty="0">
                <a:solidFill>
                  <a:schemeClr val="bg1"/>
                </a:solidFill>
                <a:ea typeface="華康儷中黑" pitchFamily="49" charset="-120"/>
              </a:rPr>
              <a:t>年</a:t>
            </a:r>
            <a:r>
              <a:rPr lang="en-US" altLang="zh-TW" dirty="0">
                <a:solidFill>
                  <a:schemeClr val="bg1"/>
                </a:solidFill>
                <a:ea typeface="華康儷中黑" pitchFamily="49" charset="-120"/>
              </a:rPr>
              <a:t>3</a:t>
            </a:r>
            <a:r>
              <a:rPr lang="zh-TW" altLang="en-US" dirty="0">
                <a:solidFill>
                  <a:schemeClr val="bg1"/>
                </a:solidFill>
                <a:ea typeface="華康儷中黑" pitchFamily="49" charset="-120"/>
              </a:rPr>
              <a:t>月</a:t>
            </a:r>
            <a:r>
              <a:rPr lang="en-US" altLang="zh-TW" dirty="0">
                <a:solidFill>
                  <a:schemeClr val="bg1"/>
                </a:solidFill>
                <a:ea typeface="華康儷中黑" pitchFamily="49" charset="-120"/>
              </a:rPr>
              <a:t>10</a:t>
            </a:r>
            <a:r>
              <a:rPr lang="zh-TW" altLang="en-US" dirty="0">
                <a:solidFill>
                  <a:schemeClr val="bg1"/>
                </a:solidFill>
                <a:ea typeface="華康儷中黑" pitchFamily="49" charset="-120"/>
              </a:rPr>
              <a:t>日</a:t>
            </a:r>
            <a:endParaRPr lang="zh-TW" altLang="en-US" sz="1000" dirty="0">
              <a:solidFill>
                <a:schemeClr val="bg1"/>
              </a:solidFill>
              <a:ea typeface="華康儷中黑" panose="020B0509000000000000" pitchFamily="49" charset="-120"/>
            </a:endParaRPr>
          </a:p>
          <a:p>
            <a:pPr algn="ctr" eaLnBrk="1" hangingPunct="1">
              <a:spcBef>
                <a:spcPts val="1200"/>
              </a:spcBef>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ct val="0"/>
              </a:spcBef>
              <a:spcAft>
                <a:spcPts val="0"/>
              </a:spcAft>
              <a:buFontTx/>
              <a:buNone/>
            </a:pPr>
            <a:r>
              <a:rPr lang="zh-TW" altLang="en-US" sz="3600" dirty="0">
                <a:solidFill>
                  <a:schemeClr val="bg1"/>
                </a:solidFill>
                <a:ea typeface="華康儷中黑" panose="020B0509000000000000" pitchFamily="49" charset="-120"/>
              </a:rPr>
              <a:t>主 題</a:t>
            </a: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spcBef>
                <a:spcPct val="0"/>
              </a:spcBef>
              <a:buFontTx/>
              <a:buNone/>
            </a:pPr>
            <a:r>
              <a:rPr lang="zh-TW" altLang="en-US" sz="8800" dirty="0">
                <a:solidFill>
                  <a:srgbClr val="FFFF00"/>
                </a:solidFill>
                <a:ea typeface="華康粗黑體" panose="020B0709000000000000" pitchFamily="49" charset="-120"/>
              </a:rPr>
              <a:t>愛黑暗甚於光明</a:t>
            </a:r>
            <a:endParaRPr lang="en-US" altLang="zh-TW" sz="8800" dirty="0">
              <a:solidFill>
                <a:srgbClr val="FFFF00"/>
              </a:solidFill>
              <a:ea typeface="華康粗黑體" panose="020B0709000000000000" pitchFamily="49" charset="-120"/>
            </a:endParaRP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spcBef>
                <a:spcPct val="0"/>
              </a:spcBef>
              <a:buFontTx/>
              <a:buNone/>
            </a:pPr>
            <a:endParaRPr lang="en-US" altLang="zh-TW" sz="4000" dirty="0">
              <a:solidFill>
                <a:srgbClr val="00FF00"/>
              </a:solidFill>
              <a:ea typeface="華康粗黑體" panose="020B0709000000000000" pitchFamily="49" charset="-120"/>
            </a:endParaRPr>
          </a:p>
        </p:txBody>
      </p:sp>
    </p:spTree>
    <p:extLst>
      <p:ext uri="{BB962C8B-B14F-4D97-AF65-F5344CB8AC3E}">
        <p14:creationId xmlns:p14="http://schemas.microsoft.com/office/powerpoint/2010/main" val="1266050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20096" y="166687"/>
            <a:ext cx="9107488" cy="6691313"/>
          </a:xfrm>
        </p:spPr>
        <p:txBody>
          <a:bodyPr/>
          <a:lstStyle/>
          <a:p>
            <a:pPr marL="342900" marR="0" lvl="0" indent="-342900" algn="ctr" defTabSz="914400" rtl="0" eaLnBrk="1" fontAlgn="base" latinLnBrk="0" hangingPunct="1">
              <a:lnSpc>
                <a:spcPct val="100000"/>
              </a:lnSpc>
              <a:spcBef>
                <a:spcPct val="0"/>
              </a:spcBef>
              <a:spcAft>
                <a:spcPct val="0"/>
              </a:spcAft>
              <a:buClrTx/>
              <a:buSzTx/>
              <a:buFontTx/>
              <a:buNone/>
              <a:tabLst/>
              <a:defRPr/>
            </a:pPr>
            <a:r>
              <a:rPr kumimoji="1" lang="zh-TW" altLang="en-US" sz="3600" b="0" i="0" u="none" strike="noStrike" kern="0" cap="none" spc="0" normalizeH="0" baseline="0" noProof="0" dirty="0">
                <a:ln>
                  <a:noFill/>
                </a:ln>
                <a:solidFill>
                  <a:srgbClr val="FFFF00"/>
                </a:solidFill>
                <a:effectLst/>
                <a:uLnTx/>
                <a:uFillTx/>
                <a:latin typeface="Arial"/>
                <a:ea typeface="華康儷中黑" panose="020B0509000000000000" pitchFamily="49" charset="-120"/>
                <a:cs typeface="+mn-cs"/>
              </a:rPr>
              <a:t>四旬期第四主日</a:t>
            </a:r>
            <a:endParaRPr kumimoji="1" lang="en-US" altLang="zh-TW" sz="3600" b="0" i="0" u="none" strike="noStrike" kern="0" cap="none" spc="0" normalizeH="0" baseline="0" noProof="0" dirty="0">
              <a:ln>
                <a:noFill/>
              </a:ln>
              <a:solidFill>
                <a:srgbClr val="FFFF00"/>
              </a:solidFill>
              <a:effectLst/>
              <a:uLnTx/>
              <a:uFillTx/>
              <a:latin typeface="Arial"/>
              <a:ea typeface="華康儷中黑" panose="020B0509000000000000" pitchFamily="49" charset="-120"/>
              <a:cs typeface="+mn-cs"/>
            </a:endParaRPr>
          </a:p>
          <a:p>
            <a:pPr lvl="0" algn="ctr" eaLnBrk="1" hangingPunct="1">
              <a:spcBef>
                <a:spcPct val="0"/>
              </a:spcBef>
              <a:buNone/>
            </a:pPr>
            <a:r>
              <a:rPr lang="en-US" altLang="zh-TW" dirty="0">
                <a:solidFill>
                  <a:schemeClr val="bg1"/>
                </a:solidFill>
                <a:ea typeface="華康儷中黑" pitchFamily="49" charset="-120"/>
              </a:rPr>
              <a:t>2024</a:t>
            </a:r>
            <a:r>
              <a:rPr lang="zh-TW" altLang="en-US" dirty="0">
                <a:solidFill>
                  <a:schemeClr val="bg1"/>
                </a:solidFill>
                <a:ea typeface="華康儷中黑" pitchFamily="49" charset="-120"/>
              </a:rPr>
              <a:t>年</a:t>
            </a:r>
            <a:r>
              <a:rPr lang="en-US" altLang="zh-TW" dirty="0">
                <a:solidFill>
                  <a:schemeClr val="bg1"/>
                </a:solidFill>
                <a:ea typeface="華康儷中黑" pitchFamily="49" charset="-120"/>
              </a:rPr>
              <a:t>3</a:t>
            </a:r>
            <a:r>
              <a:rPr lang="zh-TW" altLang="en-US" dirty="0">
                <a:solidFill>
                  <a:schemeClr val="bg1"/>
                </a:solidFill>
                <a:ea typeface="華康儷中黑" pitchFamily="49" charset="-120"/>
              </a:rPr>
              <a:t>月</a:t>
            </a:r>
            <a:r>
              <a:rPr lang="en-US" altLang="zh-TW" dirty="0">
                <a:solidFill>
                  <a:schemeClr val="bg1"/>
                </a:solidFill>
                <a:ea typeface="華康儷中黑" pitchFamily="49" charset="-120"/>
              </a:rPr>
              <a:t>10</a:t>
            </a:r>
            <a:r>
              <a:rPr lang="zh-TW" altLang="en-US" dirty="0">
                <a:solidFill>
                  <a:schemeClr val="bg1"/>
                </a:solidFill>
                <a:ea typeface="華康儷中黑" pitchFamily="49" charset="-120"/>
              </a:rPr>
              <a:t>日</a:t>
            </a:r>
            <a:endParaRPr lang="zh-TW" altLang="en-US" sz="1000" dirty="0">
              <a:solidFill>
                <a:schemeClr val="bg1"/>
              </a:solidFill>
              <a:ea typeface="華康儷中黑" panose="020B0509000000000000" pitchFamily="49" charset="-120"/>
            </a:endParaRPr>
          </a:p>
          <a:p>
            <a:pPr algn="ctr" eaLnBrk="1" hangingPunct="1">
              <a:spcBef>
                <a:spcPts val="1200"/>
              </a:spcBef>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ct val="0"/>
              </a:spcBef>
              <a:spcAft>
                <a:spcPts val="0"/>
              </a:spcAft>
              <a:buFontTx/>
              <a:buNone/>
            </a:pPr>
            <a:r>
              <a:rPr lang="zh-TW" altLang="en-US" sz="3600" dirty="0">
                <a:solidFill>
                  <a:schemeClr val="bg1"/>
                </a:solidFill>
                <a:ea typeface="華康儷中黑" panose="020B0509000000000000" pitchFamily="49" charset="-120"/>
              </a:rPr>
              <a:t>主 題</a:t>
            </a: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spcBef>
                <a:spcPct val="0"/>
              </a:spcBef>
              <a:buFontTx/>
              <a:buNone/>
            </a:pPr>
            <a:r>
              <a:rPr lang="zh-TW" altLang="en-US" sz="8800" dirty="0">
                <a:solidFill>
                  <a:srgbClr val="FFFF00"/>
                </a:solidFill>
                <a:ea typeface="華康粗黑體" panose="020B0709000000000000" pitchFamily="49" charset="-120"/>
              </a:rPr>
              <a:t>愛黑暗甚於光明</a:t>
            </a:r>
            <a:endParaRPr lang="en-US" altLang="zh-TW" sz="8800" dirty="0">
              <a:solidFill>
                <a:srgbClr val="FFFF00"/>
              </a:solidFill>
              <a:ea typeface="華康粗黑體" panose="020B0709000000000000" pitchFamily="49" charset="-120"/>
            </a:endParaRP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spcBef>
                <a:spcPct val="0"/>
              </a:spcBef>
              <a:buFontTx/>
              <a:buNone/>
            </a:pPr>
            <a:endParaRPr lang="en-US" altLang="zh-TW" sz="4000" dirty="0">
              <a:solidFill>
                <a:srgbClr val="00FF00"/>
              </a:solidFill>
              <a:ea typeface="華康粗黑體" panose="020B0709000000000000" pitchFamily="49" charset="-120"/>
            </a:endParaRPr>
          </a:p>
        </p:txBody>
      </p:sp>
    </p:spTree>
    <p:extLst>
      <p:ext uri="{BB962C8B-B14F-4D97-AF65-F5344CB8AC3E}">
        <p14:creationId xmlns:p14="http://schemas.microsoft.com/office/powerpoint/2010/main" val="2559250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2E82375F-551D-4BA8-9BB0-55F1B3968D85}"/>
              </a:ext>
            </a:extLst>
          </p:cNvPr>
          <p:cNvSpPr>
            <a:spLocks noGrp="1"/>
          </p:cNvSpPr>
          <p:nvPr>
            <p:ph type="subTitle" idx="1"/>
          </p:nvPr>
        </p:nvSpPr>
        <p:spPr>
          <a:xfrm>
            <a:off x="0" y="188640"/>
            <a:ext cx="9144000" cy="6480720"/>
          </a:xfrm>
        </p:spPr>
        <p:txBody>
          <a:bodyPr/>
          <a:lstStyle/>
          <a:p>
            <a:pPr marL="360000" indent="-457200" algn="just">
              <a:lnSpc>
                <a:spcPts val="4300"/>
              </a:lnSpc>
              <a:spcBef>
                <a:spcPts val="0"/>
              </a:spcBef>
              <a:spcAft>
                <a:spcPts val="2400"/>
              </a:spcAft>
            </a:pPr>
            <a:r>
              <a:rPr lang="zh-TW" altLang="en-US" sz="4300" spc="-300" dirty="0">
                <a:latin typeface="華康龍門石碑(P)" panose="03000700000000000000" pitchFamily="66" charset="-120"/>
                <a:ea typeface="華康龍門石碑(P)" panose="03000700000000000000" pitchFamily="66" charset="-120"/>
              </a:rPr>
              <a:t>所有的司祭</a:t>
            </a:r>
            <a:r>
              <a:rPr lang="en-US" altLang="zh-TW" sz="4300" spc="-300" dirty="0">
                <a:latin typeface="華康龍門石碑(P)" panose="03000700000000000000" pitchFamily="66" charset="-120"/>
                <a:ea typeface="華康龍門石碑(P)" panose="03000700000000000000" pitchFamily="66" charset="-120"/>
              </a:rPr>
              <a:t>,</a:t>
            </a:r>
            <a:r>
              <a:rPr lang="zh-TW" altLang="en-US" sz="4300" spc="-300" dirty="0">
                <a:latin typeface="華康龍門石碑(P)" panose="03000700000000000000" pitchFamily="66" charset="-120"/>
                <a:ea typeface="華康龍門石碑(P)" panose="03000700000000000000" pitchFamily="66" charset="-120"/>
              </a:rPr>
              <a:t>首長和百姓</a:t>
            </a:r>
            <a:r>
              <a:rPr lang="en-US" altLang="zh-TW" sz="4300" spc="-300" dirty="0">
                <a:latin typeface="華康龍門石碑(P)" panose="03000700000000000000" pitchFamily="66" charset="-120"/>
                <a:ea typeface="華康龍門石碑(P)" panose="03000700000000000000" pitchFamily="66" charset="-120"/>
              </a:rPr>
              <a:t>,</a:t>
            </a:r>
            <a:r>
              <a:rPr lang="zh-TW" altLang="en-US" sz="4300" spc="-300" dirty="0">
                <a:latin typeface="華康龍門石碑(P)" panose="03000700000000000000" pitchFamily="66" charset="-120"/>
                <a:ea typeface="華康龍門石碑(P)" panose="03000700000000000000" pitchFamily="66" charset="-120"/>
              </a:rPr>
              <a:t>都罪上加罪</a:t>
            </a:r>
            <a:r>
              <a:rPr lang="en-US" altLang="zh-TW" sz="4300" spc="-300" dirty="0">
                <a:latin typeface="華康龍門石碑(P)" panose="03000700000000000000" pitchFamily="66" charset="-120"/>
                <a:ea typeface="華康龍門石碑(P)" panose="03000700000000000000" pitchFamily="66" charset="-120"/>
              </a:rPr>
              <a:t>;</a:t>
            </a:r>
            <a:r>
              <a:rPr lang="zh-TW" altLang="en-US" sz="4300" spc="-300" dirty="0">
                <a:latin typeface="華康龍門石碑(P)" panose="03000700000000000000" pitchFamily="66" charset="-120"/>
                <a:ea typeface="華康龍門石碑(P)" panose="03000700000000000000" pitchFamily="66" charset="-120"/>
              </a:rPr>
              <a:t>他們都嘲笑了天主的使者</a:t>
            </a:r>
            <a:r>
              <a:rPr lang="en-US" altLang="zh-TW" sz="4300" spc="-300" dirty="0">
                <a:latin typeface="華康龍門石碑(P)" panose="03000700000000000000" pitchFamily="66" charset="-120"/>
                <a:ea typeface="華康龍門石碑(P)" panose="03000700000000000000" pitchFamily="66" charset="-120"/>
              </a:rPr>
              <a:t>,</a:t>
            </a:r>
            <a:r>
              <a:rPr lang="zh-TW" altLang="en-US" sz="4300" spc="-300" dirty="0">
                <a:solidFill>
                  <a:srgbClr val="FF0000"/>
                </a:solidFill>
                <a:latin typeface="華康龍門石碑(P)" panose="03000700000000000000" pitchFamily="66" charset="-120"/>
                <a:ea typeface="華康龍門石碑(P)" panose="03000700000000000000" pitchFamily="66" charset="-120"/>
              </a:rPr>
              <a:t>輕視了天主的勸言</a:t>
            </a:r>
            <a:r>
              <a:rPr lang="zh-TW" altLang="en-US" sz="4300" spc="-300" dirty="0">
                <a:latin typeface="華康龍門石碑(P)" panose="03000700000000000000" pitchFamily="66" charset="-120"/>
                <a:ea typeface="華康龍門石碑(P)" panose="03000700000000000000" pitchFamily="66" charset="-120"/>
              </a:rPr>
              <a:t>被擄到巴比倫</a:t>
            </a:r>
            <a:r>
              <a:rPr lang="en-US" altLang="zh-TW" sz="4300" spc="-300" dirty="0">
                <a:latin typeface="華康龍門石碑(P)" panose="03000700000000000000" pitchFamily="66" charset="-120"/>
                <a:ea typeface="華康龍門石碑(P)" panose="03000700000000000000" pitchFamily="66" charset="-120"/>
              </a:rPr>
              <a:t>.</a:t>
            </a:r>
            <a:r>
              <a:rPr lang="zh-TW" altLang="en-US" sz="4300" spc="-300" dirty="0">
                <a:latin typeface="華康龍門石碑(P)" panose="03000700000000000000" pitchFamily="66" charset="-120"/>
                <a:ea typeface="華康龍門石碑(P)" panose="03000700000000000000" pitchFamily="66" charset="-120"/>
              </a:rPr>
              <a:t> 感動了</a:t>
            </a:r>
            <a:r>
              <a:rPr lang="zh-TW" altLang="en-US" sz="4300" spc="-300" dirty="0">
                <a:solidFill>
                  <a:srgbClr val="0000FF"/>
                </a:solidFill>
                <a:latin typeface="華康龍門石碑(P)" panose="03000700000000000000" pitchFamily="66" charset="-120"/>
                <a:ea typeface="華康龍門石碑(P)" panose="03000700000000000000" pitchFamily="66" charset="-120"/>
              </a:rPr>
              <a:t>波斯王居魯士</a:t>
            </a:r>
            <a:r>
              <a:rPr lang="en-US" altLang="zh-TW" sz="4300" spc="-300" dirty="0">
                <a:solidFill>
                  <a:srgbClr val="0000FF"/>
                </a:solidFill>
                <a:latin typeface="華康龍門石碑(P)" panose="03000700000000000000" pitchFamily="66" charset="-120"/>
                <a:ea typeface="華康龍門石碑(P)" panose="03000700000000000000" pitchFamily="66" charset="-120"/>
              </a:rPr>
              <a:t>.</a:t>
            </a:r>
          </a:p>
          <a:p>
            <a:pPr marL="360000" indent="-457200" algn="just">
              <a:lnSpc>
                <a:spcPts val="4300"/>
              </a:lnSpc>
              <a:spcBef>
                <a:spcPts val="0"/>
              </a:spcBef>
              <a:spcAft>
                <a:spcPts val="2400"/>
              </a:spcAft>
            </a:pPr>
            <a:r>
              <a:rPr lang="zh-TW" altLang="en-US" sz="4300" spc="-400" dirty="0">
                <a:latin typeface="華康龍門石碑(P)" panose="03000700000000000000" pitchFamily="66" charset="-120"/>
                <a:ea typeface="華康龍門石碑(P)" panose="03000700000000000000" pitchFamily="66" charset="-120"/>
              </a:rPr>
              <a:t>得救不是出於功行</a:t>
            </a:r>
            <a:r>
              <a:rPr lang="en-US" altLang="zh-TW" sz="4300" spc="-400" dirty="0">
                <a:latin typeface="華康龍門石碑(P)" panose="03000700000000000000" pitchFamily="66" charset="-120"/>
                <a:ea typeface="華康龍門石碑(P)" panose="03000700000000000000" pitchFamily="66" charset="-120"/>
              </a:rPr>
              <a:t>; </a:t>
            </a:r>
            <a:r>
              <a:rPr lang="zh-TW" altLang="en-US" sz="4300" spc="-400" dirty="0">
                <a:latin typeface="華康龍門石碑(P)" panose="03000700000000000000" pitchFamily="66" charset="-120"/>
                <a:ea typeface="華康龍門石碑(P)" panose="03000700000000000000" pitchFamily="66" charset="-120"/>
              </a:rPr>
              <a:t>原來我們是在基督耶穌內受造的</a:t>
            </a:r>
            <a:r>
              <a:rPr lang="en-US" altLang="zh-TW" sz="4300" spc="-400" dirty="0">
                <a:latin typeface="華康龍門石碑(P)" panose="03000700000000000000" pitchFamily="66" charset="-120"/>
                <a:ea typeface="華康龍門石碑(P)" panose="03000700000000000000" pitchFamily="66" charset="-120"/>
              </a:rPr>
              <a:t>,</a:t>
            </a:r>
            <a:r>
              <a:rPr lang="zh-TW" altLang="en-US" sz="4300" spc="-400" dirty="0">
                <a:solidFill>
                  <a:srgbClr val="FF0000"/>
                </a:solidFill>
                <a:latin typeface="華康龍門石碑(P)" panose="03000700000000000000" pitchFamily="66" charset="-120"/>
                <a:ea typeface="華康龍門石碑(P)" panose="03000700000000000000" pitchFamily="66" charset="-120"/>
              </a:rPr>
              <a:t>為行天主所預備的各種善工</a:t>
            </a:r>
            <a:r>
              <a:rPr lang="en-US" altLang="zh-TW" sz="4300" spc="-400" dirty="0">
                <a:solidFill>
                  <a:srgbClr val="FF0000"/>
                </a:solidFill>
                <a:latin typeface="華康龍門石碑(P)" panose="03000700000000000000" pitchFamily="66" charset="-120"/>
                <a:ea typeface="華康龍門石碑(P)" panose="03000700000000000000" pitchFamily="66" charset="-120"/>
              </a:rPr>
              <a:t>.</a:t>
            </a:r>
          </a:p>
          <a:p>
            <a:pPr marL="360000" indent="-457200" algn="just">
              <a:lnSpc>
                <a:spcPts val="4300"/>
              </a:lnSpc>
              <a:spcBef>
                <a:spcPts val="0"/>
              </a:spcBef>
              <a:spcAft>
                <a:spcPts val="2400"/>
              </a:spcAft>
            </a:pPr>
            <a:r>
              <a:rPr lang="zh-TW" altLang="en-US" sz="4400" spc="-300" dirty="0">
                <a:latin typeface="華康龍門石碑(P)" panose="03000700000000000000" pitchFamily="66" charset="-120"/>
                <a:ea typeface="華康龍門石碑(P)" panose="03000700000000000000" pitchFamily="66" charset="-120"/>
              </a:rPr>
              <a:t>天主竟這樣</a:t>
            </a:r>
            <a:r>
              <a:rPr lang="zh-TW" altLang="en-US" sz="4400" spc="-300" dirty="0">
                <a:solidFill>
                  <a:srgbClr val="FF0000"/>
                </a:solidFill>
                <a:latin typeface="華康龍門石碑(P)" panose="03000700000000000000" pitchFamily="66" charset="-120"/>
                <a:ea typeface="華康龍門石碑(P)" panose="03000700000000000000" pitchFamily="66" charset="-120"/>
              </a:rPr>
              <a:t>愛了世界</a:t>
            </a:r>
            <a:r>
              <a:rPr lang="en-US" altLang="zh-TW" sz="4400" spc="-300" dirty="0">
                <a:latin typeface="華康龍門石碑(P)" panose="03000700000000000000" pitchFamily="66" charset="-120"/>
                <a:ea typeface="華康龍門石碑(P)" panose="03000700000000000000" pitchFamily="66" charset="-120"/>
              </a:rPr>
              <a:t>,</a:t>
            </a:r>
            <a:r>
              <a:rPr lang="zh-TW" altLang="en-US" sz="4400" spc="-300" dirty="0">
                <a:latin typeface="華康龍門石碑(P)" panose="03000700000000000000" pitchFamily="66" charset="-120"/>
                <a:ea typeface="華康龍門石碑(P)" panose="03000700000000000000" pitchFamily="66" charset="-120"/>
              </a:rPr>
              <a:t>甚至賜下了自己的獨生子</a:t>
            </a:r>
            <a:r>
              <a:rPr lang="en-US" altLang="zh-TW" sz="4400" spc="-300" dirty="0">
                <a:latin typeface="華康龍門石碑(P)" panose="03000700000000000000" pitchFamily="66" charset="-120"/>
                <a:ea typeface="華康龍門石碑(P)" panose="03000700000000000000" pitchFamily="66" charset="-120"/>
              </a:rPr>
              <a:t>,</a:t>
            </a:r>
            <a:r>
              <a:rPr lang="zh-TW" altLang="en-US" sz="4400" spc="-300" dirty="0">
                <a:latin typeface="華康龍門石碑(P)" panose="03000700000000000000" pitchFamily="66" charset="-120"/>
                <a:ea typeface="華康龍門石碑(P)" panose="03000700000000000000" pitchFamily="66" charset="-120"/>
              </a:rPr>
              <a:t>使凡信他的人</a:t>
            </a:r>
            <a:r>
              <a:rPr lang="en-US" altLang="zh-TW" sz="4400" spc="-300" dirty="0">
                <a:latin typeface="華康龍門石碑(P)" panose="03000700000000000000" pitchFamily="66" charset="-120"/>
                <a:ea typeface="華康龍門石碑(P)" panose="03000700000000000000" pitchFamily="66" charset="-120"/>
              </a:rPr>
              <a:t>,</a:t>
            </a:r>
            <a:r>
              <a:rPr lang="zh-TW" altLang="en-US" sz="4400" spc="-300" dirty="0">
                <a:latin typeface="華康龍門石碑(P)" panose="03000700000000000000" pitchFamily="66" charset="-120"/>
                <a:ea typeface="華康龍門石碑(P)" panose="03000700000000000000" pitchFamily="66" charset="-120"/>
              </a:rPr>
              <a:t> 獲得永生</a:t>
            </a:r>
            <a:r>
              <a:rPr lang="en-US" altLang="zh-TW" sz="4400" spc="-300" dirty="0">
                <a:latin typeface="華康龍門石碑(P)" panose="03000700000000000000" pitchFamily="66" charset="-120"/>
                <a:ea typeface="華康龍門石碑(P)" panose="03000700000000000000" pitchFamily="66" charset="-120"/>
              </a:rPr>
              <a:t>.</a:t>
            </a:r>
            <a:r>
              <a:rPr lang="zh-TW" altLang="en-US" sz="4400" spc="-300" dirty="0">
                <a:latin typeface="華康龍門石碑(P)" panose="03000700000000000000" pitchFamily="66" charset="-120"/>
                <a:ea typeface="華康龍門石碑(P)" panose="03000700000000000000" pitchFamily="66" charset="-120"/>
              </a:rPr>
              <a:t>審判就在於此</a:t>
            </a:r>
            <a:r>
              <a:rPr lang="en-US" altLang="zh-TW" sz="4400" spc="-300" dirty="0">
                <a:latin typeface="華康龍門石碑(P)" panose="03000700000000000000" pitchFamily="66" charset="-120"/>
                <a:ea typeface="華康龍門石碑(P)" panose="03000700000000000000" pitchFamily="66" charset="-120"/>
              </a:rPr>
              <a:t>:</a:t>
            </a:r>
            <a:r>
              <a:rPr lang="zh-TW" altLang="en-US" sz="4400" spc="-300" dirty="0">
                <a:latin typeface="華康龍門石碑(P)" panose="03000700000000000000" pitchFamily="66" charset="-120"/>
                <a:ea typeface="華康龍門石碑(P)" panose="03000700000000000000" pitchFamily="66" charset="-120"/>
              </a:rPr>
              <a:t>光明來到了世界</a:t>
            </a:r>
            <a:r>
              <a:rPr lang="en-US" altLang="zh-TW" sz="4400" spc="-300" dirty="0">
                <a:latin typeface="華康龍門石碑(P)" panose="03000700000000000000" pitchFamily="66" charset="-120"/>
                <a:ea typeface="華康龍門石碑(P)" panose="03000700000000000000" pitchFamily="66" charset="-120"/>
              </a:rPr>
              <a:t>,</a:t>
            </a:r>
            <a:r>
              <a:rPr lang="zh-TW" altLang="en-US" sz="4400" spc="-300" dirty="0">
                <a:latin typeface="華康龍門石碑(P)" panose="03000700000000000000" pitchFamily="66" charset="-120"/>
                <a:ea typeface="華康龍門石碑(P)" panose="03000700000000000000" pitchFamily="66" charset="-120"/>
              </a:rPr>
              <a:t>世人卻</a:t>
            </a:r>
            <a:r>
              <a:rPr lang="zh-TW" altLang="en-US" sz="4400" spc="-300" dirty="0">
                <a:solidFill>
                  <a:srgbClr val="FF0000"/>
                </a:solidFill>
                <a:latin typeface="華康龍門石碑(P)" panose="03000700000000000000" pitchFamily="66" charset="-120"/>
                <a:ea typeface="華康龍門石碑(P)" panose="03000700000000000000" pitchFamily="66" charset="-120"/>
              </a:rPr>
              <a:t>愛黑暗甚於光明</a:t>
            </a:r>
            <a:r>
              <a:rPr lang="en-US" altLang="zh-TW" sz="4400" spc="-300" dirty="0">
                <a:latin typeface="華康龍門石碑(P)" panose="03000700000000000000" pitchFamily="66" charset="-120"/>
                <a:ea typeface="華康龍門石碑(P)" panose="03000700000000000000" pitchFamily="66" charset="-120"/>
              </a:rPr>
              <a:t>,</a:t>
            </a:r>
            <a:r>
              <a:rPr lang="zh-TW" altLang="en-US" sz="4400" spc="-300" dirty="0">
                <a:latin typeface="華康龍門石碑(P)" panose="03000700000000000000" pitchFamily="66" charset="-120"/>
                <a:ea typeface="華康龍門石碑(P)" panose="03000700000000000000" pitchFamily="66" charset="-120"/>
              </a:rPr>
              <a:t>因為他們的行為是邪惡的</a:t>
            </a:r>
            <a:r>
              <a:rPr lang="en-US" altLang="zh-TW" sz="4400" spc="-300" dirty="0">
                <a:latin typeface="華康龍門石碑(P)" panose="03000700000000000000" pitchFamily="66" charset="-120"/>
                <a:ea typeface="華康龍門石碑(P)" panose="03000700000000000000" pitchFamily="66" charset="-120"/>
              </a:rPr>
              <a:t>.</a:t>
            </a:r>
            <a:endParaRPr lang="zh-TW" altLang="en-US" sz="4400" spc="-300" dirty="0">
              <a:latin typeface="華康龍門石碑(P)" panose="03000700000000000000" pitchFamily="66" charset="-120"/>
              <a:ea typeface="華康龍門石碑(P)" panose="03000700000000000000" pitchFamily="66" charset="-120"/>
            </a:endParaRPr>
          </a:p>
        </p:txBody>
      </p:sp>
    </p:spTree>
    <p:extLst>
      <p:ext uri="{BB962C8B-B14F-4D97-AF65-F5344CB8AC3E}">
        <p14:creationId xmlns:p14="http://schemas.microsoft.com/office/powerpoint/2010/main" val="1278031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2E82375F-551D-4BA8-9BB0-55F1B3968D85}"/>
              </a:ext>
            </a:extLst>
          </p:cNvPr>
          <p:cNvSpPr>
            <a:spLocks noGrp="1"/>
          </p:cNvSpPr>
          <p:nvPr>
            <p:ph type="subTitle" idx="1"/>
          </p:nvPr>
        </p:nvSpPr>
        <p:spPr>
          <a:xfrm>
            <a:off x="0" y="188640"/>
            <a:ext cx="9144000" cy="6480720"/>
          </a:xfrm>
        </p:spPr>
        <p:txBody>
          <a:bodyPr/>
          <a:lstStyle/>
          <a:p>
            <a:pPr marL="360000" indent="-457200" algn="l">
              <a:lnSpc>
                <a:spcPts val="4300"/>
              </a:lnSpc>
              <a:spcBef>
                <a:spcPts val="0"/>
              </a:spcBef>
              <a:spcAft>
                <a:spcPts val="1200"/>
              </a:spcAft>
            </a:pPr>
            <a:r>
              <a:rPr lang="zh-TW" altLang="en-US" sz="4300" spc="-300" dirty="0">
                <a:highlight>
                  <a:srgbClr val="FFFF00"/>
                </a:highlight>
                <a:latin typeface="華康龍門石碑(P)" panose="03000700000000000000" pitchFamily="66" charset="-120"/>
                <a:ea typeface="華康龍門石碑(P)" panose="03000700000000000000" pitchFamily="66" charset="-120"/>
              </a:rPr>
              <a:t>所有的</a:t>
            </a:r>
            <a:r>
              <a:rPr lang="zh-TW" altLang="en-US" sz="4300" spc="-300" dirty="0">
                <a:latin typeface="華康龍門石碑(P)" panose="03000700000000000000" pitchFamily="66" charset="-120"/>
                <a:ea typeface="華康龍門石碑(P)" panose="03000700000000000000" pitchFamily="66" charset="-120"/>
              </a:rPr>
              <a:t>司祭</a:t>
            </a:r>
            <a:r>
              <a:rPr lang="en-US" altLang="zh-TW" sz="4300" spc="-300" dirty="0">
                <a:latin typeface="華康龍門石碑(P)" panose="03000700000000000000" pitchFamily="66" charset="-120"/>
                <a:ea typeface="華康龍門石碑(P)" panose="03000700000000000000" pitchFamily="66" charset="-120"/>
              </a:rPr>
              <a:t>,</a:t>
            </a:r>
            <a:r>
              <a:rPr lang="zh-TW" altLang="en-US" sz="4300" spc="-300" dirty="0">
                <a:latin typeface="華康龍門石碑(P)" panose="03000700000000000000" pitchFamily="66" charset="-120"/>
                <a:ea typeface="華康龍門石碑(P)" panose="03000700000000000000" pitchFamily="66" charset="-120"/>
              </a:rPr>
              <a:t>首長和百姓</a:t>
            </a:r>
            <a:r>
              <a:rPr lang="en-US" altLang="zh-TW" sz="4300" spc="-300" dirty="0">
                <a:latin typeface="華康龍門石碑(P)" panose="03000700000000000000" pitchFamily="66" charset="-120"/>
                <a:ea typeface="華康龍門石碑(P)" panose="03000700000000000000" pitchFamily="66" charset="-120"/>
              </a:rPr>
              <a:t>,</a:t>
            </a:r>
            <a:r>
              <a:rPr lang="zh-TW" altLang="en-US" sz="4300" spc="-300" dirty="0">
                <a:latin typeface="華康龍門石碑(P)" panose="03000700000000000000" pitchFamily="66" charset="-120"/>
                <a:ea typeface="華康龍門石碑(P)" panose="03000700000000000000" pitchFamily="66" charset="-120"/>
              </a:rPr>
              <a:t>都罪上加罪</a:t>
            </a:r>
            <a:r>
              <a:rPr lang="en-US" altLang="zh-TW" sz="4300" spc="-300" dirty="0">
                <a:latin typeface="華康龍門石碑(P)" panose="03000700000000000000" pitchFamily="66" charset="-120"/>
                <a:ea typeface="華康龍門石碑(P)" panose="03000700000000000000" pitchFamily="66" charset="-120"/>
              </a:rPr>
              <a:t>;</a:t>
            </a:r>
            <a:r>
              <a:rPr lang="zh-TW" altLang="en-US" sz="4300" spc="-300" dirty="0">
                <a:latin typeface="華康龍門石碑(P)" panose="03000700000000000000" pitchFamily="66" charset="-120"/>
                <a:ea typeface="華康龍門石碑(P)" panose="03000700000000000000" pitchFamily="66" charset="-120"/>
              </a:rPr>
              <a:t>他們</a:t>
            </a:r>
            <a:r>
              <a:rPr lang="zh-TW" altLang="en-US" sz="4300" spc="-150" dirty="0">
                <a:latin typeface="華康龍門石碑(P)" panose="03000700000000000000" pitchFamily="66" charset="-120"/>
                <a:ea typeface="華康龍門石碑(P)" panose="03000700000000000000" pitchFamily="66" charset="-120"/>
              </a:rPr>
              <a:t>都嘲笑了天主的使者</a:t>
            </a:r>
            <a:r>
              <a:rPr lang="en-US" altLang="zh-TW" sz="4300" spc="-150" dirty="0">
                <a:latin typeface="華康龍門石碑(P)" panose="03000700000000000000" pitchFamily="66" charset="-120"/>
                <a:ea typeface="華康龍門石碑(P)" panose="03000700000000000000" pitchFamily="66" charset="-120"/>
              </a:rPr>
              <a:t>,</a:t>
            </a:r>
            <a:r>
              <a:rPr lang="zh-TW" altLang="en-US" sz="4300" spc="-150" dirty="0">
                <a:latin typeface="華康龍門石碑(P)" panose="03000700000000000000" pitchFamily="66" charset="-120"/>
                <a:ea typeface="華康龍門石碑(P)" panose="03000700000000000000" pitchFamily="66" charset="-120"/>
              </a:rPr>
              <a:t>輕視了天主的勸</a:t>
            </a:r>
            <a:r>
              <a:rPr lang="zh-TW" altLang="en-US" sz="4300" spc="-300" dirty="0">
                <a:latin typeface="華康龍門石碑(P)" panose="03000700000000000000" pitchFamily="66" charset="-120"/>
                <a:ea typeface="華康龍門石碑(P)" panose="03000700000000000000" pitchFamily="66" charset="-120"/>
              </a:rPr>
              <a:t>言被擄到巴比倫</a:t>
            </a:r>
            <a:r>
              <a:rPr lang="en-US" altLang="zh-TW" sz="4300" spc="-300" dirty="0">
                <a:latin typeface="華康龍門石碑(P)" panose="03000700000000000000" pitchFamily="66" charset="-120"/>
                <a:ea typeface="華康龍門石碑(P)" panose="03000700000000000000" pitchFamily="66" charset="-120"/>
              </a:rPr>
              <a:t>.</a:t>
            </a:r>
            <a:r>
              <a:rPr lang="zh-TW" altLang="en-US" sz="4300" spc="-300" dirty="0">
                <a:latin typeface="華康龍門石碑(P)" panose="03000700000000000000" pitchFamily="66" charset="-120"/>
                <a:ea typeface="華康龍門石碑(P)" panose="03000700000000000000" pitchFamily="66" charset="-120"/>
              </a:rPr>
              <a:t> 感動了</a:t>
            </a:r>
            <a:r>
              <a:rPr lang="zh-TW" altLang="en-US" sz="4300" spc="-300" dirty="0">
                <a:highlight>
                  <a:srgbClr val="FFFF00"/>
                </a:highlight>
                <a:latin typeface="華康龍門石碑(P)" panose="03000700000000000000" pitchFamily="66" charset="-120"/>
                <a:ea typeface="華康龍門石碑(P)" panose="03000700000000000000" pitchFamily="66" charset="-120"/>
              </a:rPr>
              <a:t>波斯王居魯士</a:t>
            </a:r>
            <a:r>
              <a:rPr lang="en-US" altLang="zh-TW" sz="4300" spc="-300" dirty="0">
                <a:latin typeface="華康龍門石碑(P)" panose="03000700000000000000" pitchFamily="66" charset="-120"/>
                <a:ea typeface="華康龍門石碑(P)" panose="03000700000000000000" pitchFamily="66" charset="-120"/>
              </a:rPr>
              <a:t>.</a:t>
            </a:r>
          </a:p>
          <a:p>
            <a:pPr marL="360000" indent="-457200" algn="l">
              <a:spcBef>
                <a:spcPts val="0"/>
              </a:spcBef>
              <a:spcAft>
                <a:spcPts val="600"/>
              </a:spcAft>
            </a:pPr>
            <a:r>
              <a:rPr lang="zh-TW" altLang="en-US" sz="3900" dirty="0">
                <a:solidFill>
                  <a:srgbClr val="FF0000"/>
                </a:solidFill>
                <a:ea typeface="華康儷中黑(P)" panose="020B0500000000000000" pitchFamily="34" charset="-120"/>
              </a:rPr>
              <a:t>所有司祭</a:t>
            </a:r>
            <a:r>
              <a:rPr lang="zh-TW" altLang="en-US" sz="2800" dirty="0">
                <a:solidFill>
                  <a:srgbClr val="FF0000"/>
                </a:solidFill>
                <a:ea typeface="華康儷中黑(P)" panose="020B0500000000000000" pitchFamily="34" charset="-120"/>
              </a:rPr>
              <a:t>首長百姓</a:t>
            </a:r>
            <a:r>
              <a:rPr lang="en-US" altLang="zh-TW" sz="3900" dirty="0">
                <a:ea typeface="華康儷中黑(P)" panose="020B0500000000000000" pitchFamily="34" charset="-120"/>
              </a:rPr>
              <a:t>:</a:t>
            </a:r>
            <a:r>
              <a:rPr lang="zh-TW" altLang="en-US" sz="3900" dirty="0">
                <a:ea typeface="華康儷中黑(P)" panose="020B0500000000000000" pitchFamily="34" charset="-120"/>
              </a:rPr>
              <a:t>全部選民</a:t>
            </a:r>
            <a:r>
              <a:rPr lang="zh-TW" altLang="en-US" sz="3600" dirty="0">
                <a:ea typeface="華康儷中黑(P)" panose="020B0500000000000000" pitchFamily="34" charset="-120"/>
              </a:rPr>
              <a:t>上上下下</a:t>
            </a:r>
            <a:r>
              <a:rPr lang="zh-TW" altLang="en-US" sz="2800" dirty="0">
                <a:solidFill>
                  <a:srgbClr val="0000FF"/>
                </a:solidFill>
                <a:ea typeface="華康儷中黑(P)" panose="020B0500000000000000" pitchFamily="34" charset="-120"/>
              </a:rPr>
              <a:t>罪上加罪</a:t>
            </a:r>
            <a:endParaRPr lang="en-US" altLang="zh-TW" sz="2800" dirty="0">
              <a:solidFill>
                <a:srgbClr val="0000FF"/>
              </a:solidFill>
              <a:ea typeface="華康儷中黑(P)" panose="020B0500000000000000" pitchFamily="34" charset="-120"/>
            </a:endParaRPr>
          </a:p>
          <a:p>
            <a:pPr marL="360000" indent="-457200" algn="l">
              <a:spcBef>
                <a:spcPts val="0"/>
              </a:spcBef>
              <a:spcAft>
                <a:spcPts val="600"/>
              </a:spcAft>
            </a:pPr>
            <a:r>
              <a:rPr lang="zh-TW" altLang="en-US" sz="3900" dirty="0">
                <a:solidFill>
                  <a:srgbClr val="FF0000"/>
                </a:solidFill>
                <a:ea typeface="華康儷中黑(P)" panose="020B0500000000000000" pitchFamily="34" charset="-120"/>
              </a:rPr>
              <a:t>嘲笑</a:t>
            </a:r>
            <a:r>
              <a:rPr lang="en-US" altLang="zh-TW" sz="3900" dirty="0">
                <a:solidFill>
                  <a:srgbClr val="FF0000"/>
                </a:solidFill>
                <a:ea typeface="華康儷中黑(P)" panose="020B0500000000000000" pitchFamily="34" charset="-120"/>
              </a:rPr>
              <a:t>,</a:t>
            </a:r>
            <a:r>
              <a:rPr lang="zh-TW" altLang="en-US" sz="3900" dirty="0">
                <a:solidFill>
                  <a:srgbClr val="FF0000"/>
                </a:solidFill>
                <a:ea typeface="華康儷中黑(P)" panose="020B0500000000000000" pitchFamily="34" charset="-120"/>
              </a:rPr>
              <a:t>輕視天主勸言</a:t>
            </a:r>
            <a:r>
              <a:rPr lang="en-US" altLang="zh-TW" sz="3900" dirty="0">
                <a:ea typeface="華康儷中黑(P)" panose="020B0500000000000000" pitchFamily="34" charset="-120"/>
              </a:rPr>
              <a:t>:</a:t>
            </a:r>
            <a:r>
              <a:rPr lang="zh-TW" altLang="en-US" sz="3900" dirty="0">
                <a:ea typeface="華康儷中黑(P)" panose="020B0500000000000000" pitchFamily="34" charset="-120"/>
              </a:rPr>
              <a:t>自以為是</a:t>
            </a:r>
            <a:r>
              <a:rPr lang="en-US" altLang="zh-TW" sz="3900" dirty="0">
                <a:ea typeface="華康儷中黑(P)" panose="020B0500000000000000" pitchFamily="34" charset="-120"/>
              </a:rPr>
              <a:t>,</a:t>
            </a:r>
            <a:r>
              <a:rPr lang="zh-TW" altLang="en-US" sz="3900" dirty="0">
                <a:ea typeface="華康儷中黑(P)" panose="020B0500000000000000" pitchFamily="34" charset="-120"/>
              </a:rPr>
              <a:t>自我中心</a:t>
            </a:r>
            <a:r>
              <a:rPr lang="en-US" altLang="zh-TW" sz="3900" dirty="0">
                <a:ea typeface="華康儷中黑(P)" panose="020B0500000000000000" pitchFamily="34" charset="-120"/>
              </a:rPr>
              <a:t>,</a:t>
            </a:r>
            <a:r>
              <a:rPr lang="zh-TW" altLang="en-US" sz="3900" dirty="0">
                <a:ea typeface="華康儷中黑(P)" panose="020B0500000000000000" pitchFamily="34" charset="-120"/>
              </a:rPr>
              <a:t>目無天主</a:t>
            </a:r>
            <a:r>
              <a:rPr lang="en-US" altLang="zh-TW" sz="3900" dirty="0">
                <a:ea typeface="華康儷中黑(P)" panose="020B0500000000000000" pitchFamily="34" charset="-120"/>
              </a:rPr>
              <a:t>;</a:t>
            </a:r>
            <a:r>
              <a:rPr lang="zh-TW" altLang="en-US" sz="3900" dirty="0">
                <a:ea typeface="華康儷中黑(P)" panose="020B0500000000000000" pitchFamily="34" charset="-120"/>
              </a:rPr>
              <a:t>信仰與生活割裂</a:t>
            </a:r>
            <a:r>
              <a:rPr lang="en-US" altLang="zh-TW" sz="3600" dirty="0">
                <a:ea typeface="華康儷中黑(P)" panose="020B0500000000000000" pitchFamily="34" charset="-120"/>
              </a:rPr>
              <a:t>(</a:t>
            </a:r>
            <a:r>
              <a:rPr lang="en-US" altLang="zh-TW" sz="3600" dirty="0">
                <a:solidFill>
                  <a:srgbClr val="FFFF00"/>
                </a:solidFill>
                <a:highlight>
                  <a:srgbClr val="FF0000"/>
                </a:highlight>
                <a:ea typeface="華康儷中黑(P)" panose="020B0500000000000000" pitchFamily="34" charset="-120"/>
              </a:rPr>
              <a:t>alienation</a:t>
            </a:r>
            <a:r>
              <a:rPr lang="en-US" altLang="zh-TW" sz="3600" dirty="0">
                <a:ea typeface="華康儷中黑(P)" panose="020B0500000000000000" pitchFamily="34" charset="-120"/>
              </a:rPr>
              <a:t>)</a:t>
            </a:r>
          </a:p>
          <a:p>
            <a:pPr marL="360000" indent="-457200" algn="l">
              <a:spcBef>
                <a:spcPts val="0"/>
              </a:spcBef>
              <a:spcAft>
                <a:spcPts val="600"/>
              </a:spcAft>
            </a:pPr>
            <a:r>
              <a:rPr lang="zh-TW" altLang="en-US" sz="3900" dirty="0">
                <a:solidFill>
                  <a:srgbClr val="FF0000"/>
                </a:solidFill>
                <a:ea typeface="華康儷中黑(P)" panose="020B0500000000000000" pitchFamily="34" charset="-120"/>
              </a:rPr>
              <a:t>被擄巴比倫</a:t>
            </a:r>
            <a:r>
              <a:rPr lang="en-US" altLang="zh-TW" sz="3900" dirty="0">
                <a:ea typeface="華康儷中黑(P)" panose="020B0500000000000000" pitchFamily="34" charset="-120"/>
              </a:rPr>
              <a:t>:</a:t>
            </a:r>
            <a:r>
              <a:rPr lang="zh-TW" altLang="en-US" sz="3900" dirty="0">
                <a:ea typeface="華康儷中黑(P)" panose="020B0500000000000000" pitchFamily="34" charset="-120"/>
              </a:rPr>
              <a:t>自作孽不可活</a:t>
            </a:r>
            <a:endParaRPr lang="en-US" altLang="zh-TW" sz="3900" dirty="0">
              <a:ea typeface="華康儷中黑(P)" panose="020B0500000000000000" pitchFamily="34" charset="-120"/>
            </a:endParaRPr>
          </a:p>
          <a:p>
            <a:pPr marL="360000" indent="-457200" algn="l">
              <a:spcBef>
                <a:spcPts val="0"/>
              </a:spcBef>
              <a:spcAft>
                <a:spcPts val="600"/>
              </a:spcAft>
            </a:pPr>
            <a:r>
              <a:rPr lang="zh-TW" altLang="en-US" sz="2800" dirty="0">
                <a:ea typeface="華康儷中黑(P)" panose="020B0500000000000000" pitchFamily="34" charset="-120"/>
              </a:rPr>
              <a:t>天主用</a:t>
            </a:r>
            <a:r>
              <a:rPr lang="zh-TW" altLang="en-US" sz="3900" dirty="0">
                <a:solidFill>
                  <a:srgbClr val="FF0000"/>
                </a:solidFill>
                <a:ea typeface="華康儷中黑(P)" panose="020B0500000000000000" pitchFamily="34" charset="-120"/>
              </a:rPr>
              <a:t>波斯王居魯士</a:t>
            </a:r>
            <a:r>
              <a:rPr lang="en-US" altLang="zh-TW" sz="3900" dirty="0">
                <a:ea typeface="華康儷中黑(P)" panose="020B0500000000000000" pitchFamily="34" charset="-120"/>
              </a:rPr>
              <a:t>:</a:t>
            </a:r>
            <a:r>
              <a:rPr lang="zh-TW" altLang="en-US" sz="3900" dirty="0">
                <a:ea typeface="華康儷中黑(P)" panose="020B0500000000000000" pitchFamily="34" charset="-120"/>
              </a:rPr>
              <a:t>用</a:t>
            </a:r>
            <a:r>
              <a:rPr lang="zh-TW" altLang="en-US" sz="3900" dirty="0">
                <a:solidFill>
                  <a:srgbClr val="FF0000"/>
                </a:solidFill>
                <a:highlight>
                  <a:srgbClr val="FFFF00"/>
                </a:highlight>
                <a:ea typeface="華康儷中黑(P)" panose="020B0500000000000000" pitchFamily="34" charset="-120"/>
              </a:rPr>
              <a:t>非選民</a:t>
            </a:r>
            <a:r>
              <a:rPr lang="zh-TW" altLang="en-US" sz="3900" dirty="0">
                <a:highlight>
                  <a:srgbClr val="FFFF00"/>
                </a:highlight>
                <a:ea typeface="華康儷中黑(P)" panose="020B0500000000000000" pitchFamily="34" charset="-120"/>
              </a:rPr>
              <a:t>去拯救選民</a:t>
            </a:r>
            <a:r>
              <a:rPr lang="en-US" altLang="zh-TW" sz="3900" dirty="0">
                <a:ea typeface="華康儷中黑(P)" panose="020B0500000000000000" pitchFamily="34" charset="-120"/>
              </a:rPr>
              <a:t>;</a:t>
            </a:r>
            <a:br>
              <a:rPr lang="en-US" altLang="zh-TW" sz="3900" dirty="0">
                <a:ea typeface="華康儷中黑(P)" panose="020B0500000000000000" pitchFamily="34" charset="-120"/>
              </a:rPr>
            </a:br>
            <a:r>
              <a:rPr lang="zh-TW" altLang="en-US" dirty="0">
                <a:solidFill>
                  <a:srgbClr val="FFFF00"/>
                </a:solidFill>
                <a:highlight>
                  <a:srgbClr val="FF0000"/>
                </a:highlight>
                <a:ea typeface="華康儷中黑(P)" panose="020B0500000000000000" pitchFamily="34" charset="-120"/>
              </a:rPr>
              <a:t>這是為基督將講的天國鋪路</a:t>
            </a:r>
            <a:r>
              <a:rPr lang="en-US" altLang="zh-TW" dirty="0">
                <a:solidFill>
                  <a:srgbClr val="FFFF00"/>
                </a:solidFill>
                <a:highlight>
                  <a:srgbClr val="FF0000"/>
                </a:highlight>
                <a:ea typeface="華康儷中黑(P)" panose="020B0500000000000000" pitchFamily="34" charset="-120"/>
              </a:rPr>
              <a:t>.</a:t>
            </a:r>
            <a:r>
              <a:rPr lang="en-US" altLang="zh-TW" dirty="0">
                <a:solidFill>
                  <a:srgbClr val="FFFF00"/>
                </a:solidFill>
                <a:ea typeface="華康儷中黑(P)" panose="020B0500000000000000" pitchFamily="34" charset="-120"/>
              </a:rPr>
              <a:t> </a:t>
            </a:r>
            <a:r>
              <a:rPr lang="en-US" altLang="zh-TW" dirty="0">
                <a:ea typeface="華康儷中黑(P)" panose="020B0500000000000000" pitchFamily="34" charset="-120"/>
              </a:rPr>
              <a:t>(</a:t>
            </a:r>
            <a:r>
              <a:rPr lang="zh-TW" altLang="en-US" dirty="0">
                <a:ea typeface="華康儷中黑(P)" panose="020B0500000000000000" pitchFamily="34" charset="-120"/>
              </a:rPr>
              <a:t>提出</a:t>
            </a:r>
            <a:r>
              <a:rPr lang="zh-TW" altLang="en-US" dirty="0">
                <a:solidFill>
                  <a:srgbClr val="FF0000"/>
                </a:solidFill>
                <a:ea typeface="華康儷中黑(P)" panose="020B0500000000000000" pitchFamily="34" charset="-120"/>
              </a:rPr>
              <a:t>命運共同體</a:t>
            </a:r>
            <a:r>
              <a:rPr lang="zh-TW" altLang="en-US" dirty="0">
                <a:ea typeface="華康儷中黑(P)" panose="020B0500000000000000" pitchFamily="34" charset="-120"/>
              </a:rPr>
              <a:t>的是一位</a:t>
            </a:r>
            <a:r>
              <a:rPr lang="zh-TW" altLang="en-US" dirty="0">
                <a:solidFill>
                  <a:srgbClr val="0000FF"/>
                </a:solidFill>
                <a:highlight>
                  <a:srgbClr val="FFFF00"/>
                </a:highlight>
                <a:ea typeface="華康儷中黑(P)" panose="020B0500000000000000" pitchFamily="34" charset="-120"/>
              </a:rPr>
              <a:t>非基督徒</a:t>
            </a:r>
            <a:r>
              <a:rPr lang="en-US" altLang="zh-TW" dirty="0">
                <a:ea typeface="華康儷中黑(P)" panose="020B0500000000000000" pitchFamily="34" charset="-120"/>
              </a:rPr>
              <a:t>,</a:t>
            </a:r>
            <a:r>
              <a:rPr lang="zh-TW" altLang="en-US" dirty="0">
                <a:solidFill>
                  <a:srgbClr val="0000FF"/>
                </a:solidFill>
                <a:ea typeface="華康儷中黑(P)" panose="020B0500000000000000" pitchFamily="34" charset="-120"/>
              </a:rPr>
              <a:t>好像預示了天國境界的第一步</a:t>
            </a:r>
            <a:r>
              <a:rPr lang="en-US" altLang="zh-TW" dirty="0">
                <a:ea typeface="華康儷中黑(P)" panose="020B0500000000000000" pitchFamily="34" charset="-120"/>
              </a:rPr>
              <a:t>)</a:t>
            </a:r>
          </a:p>
        </p:txBody>
      </p:sp>
    </p:spTree>
    <p:extLst>
      <p:ext uri="{BB962C8B-B14F-4D97-AF65-F5344CB8AC3E}">
        <p14:creationId xmlns:p14="http://schemas.microsoft.com/office/powerpoint/2010/main" val="886042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2E82375F-551D-4BA8-9BB0-55F1B3968D85}"/>
              </a:ext>
            </a:extLst>
          </p:cNvPr>
          <p:cNvSpPr>
            <a:spLocks noGrp="1"/>
          </p:cNvSpPr>
          <p:nvPr>
            <p:ph type="subTitle" idx="1"/>
          </p:nvPr>
        </p:nvSpPr>
        <p:spPr>
          <a:xfrm>
            <a:off x="0" y="188640"/>
            <a:ext cx="9144000" cy="6480720"/>
          </a:xfrm>
        </p:spPr>
        <p:txBody>
          <a:bodyPr/>
          <a:lstStyle/>
          <a:p>
            <a:pPr marL="360000" indent="-457200" algn="l">
              <a:lnSpc>
                <a:spcPts val="4200"/>
              </a:lnSpc>
              <a:spcBef>
                <a:spcPts val="0"/>
              </a:spcBef>
              <a:spcAft>
                <a:spcPts val="1200"/>
              </a:spcAft>
            </a:pPr>
            <a:r>
              <a:rPr lang="zh-TW" altLang="en-US" sz="4300" spc="-320" dirty="0">
                <a:ea typeface="華康龍門石碑(P)" panose="03000700000000000000" pitchFamily="66" charset="-120"/>
              </a:rPr>
              <a:t>得救不是出於功行</a:t>
            </a:r>
            <a:r>
              <a:rPr lang="en-US" altLang="zh-TW" sz="4300" spc="-320" dirty="0">
                <a:ea typeface="華康龍門石碑(P)" panose="03000700000000000000" pitchFamily="66" charset="-120"/>
              </a:rPr>
              <a:t>; </a:t>
            </a:r>
            <a:r>
              <a:rPr lang="zh-TW" altLang="en-US" sz="4300" spc="-320" dirty="0">
                <a:ea typeface="華康龍門石碑(P)" panose="03000700000000000000" pitchFamily="66" charset="-120"/>
              </a:rPr>
              <a:t>原來我們是在基督耶</a:t>
            </a:r>
            <a:r>
              <a:rPr lang="zh-TW" altLang="en-US" sz="4300" spc="-400" dirty="0">
                <a:ea typeface="華康龍門石碑(P)" panose="03000700000000000000" pitchFamily="66" charset="-120"/>
              </a:rPr>
              <a:t>穌內受造的</a:t>
            </a:r>
            <a:r>
              <a:rPr lang="en-US" altLang="zh-TW" sz="4300" spc="-400" dirty="0">
                <a:ea typeface="華康龍門石碑(P)" panose="03000700000000000000" pitchFamily="66" charset="-120"/>
              </a:rPr>
              <a:t>,</a:t>
            </a:r>
            <a:r>
              <a:rPr lang="zh-TW" altLang="en-US" sz="4300" spc="-400" dirty="0">
                <a:ea typeface="華康龍門石碑(P)" panose="03000700000000000000" pitchFamily="66" charset="-120"/>
              </a:rPr>
              <a:t>為行天主所預備的各種善工</a:t>
            </a:r>
            <a:endParaRPr lang="en-US" altLang="zh-TW" sz="4300" spc="-400" dirty="0">
              <a:ea typeface="華康龍門石碑(P)" panose="03000700000000000000" pitchFamily="66" charset="-120"/>
            </a:endParaRPr>
          </a:p>
          <a:p>
            <a:pPr marL="360000" indent="-457200" algn="l">
              <a:spcBef>
                <a:spcPts val="0"/>
              </a:spcBef>
              <a:spcAft>
                <a:spcPts val="1200"/>
              </a:spcAft>
            </a:pPr>
            <a:r>
              <a:rPr lang="zh-TW" altLang="en-US" sz="3900" dirty="0">
                <a:solidFill>
                  <a:srgbClr val="FF0000"/>
                </a:solidFill>
                <a:latin typeface="華康儷中黑(P)" panose="020B0500000000000000" pitchFamily="34" charset="-120"/>
                <a:ea typeface="華康儷中黑(P)" panose="020B0500000000000000" pitchFamily="34" charset="-120"/>
              </a:rPr>
              <a:t>得救不是出於功行</a:t>
            </a:r>
            <a:r>
              <a:rPr lang="en-US" altLang="zh-TW" sz="3900" dirty="0">
                <a:solidFill>
                  <a:srgbClr val="FF0000"/>
                </a:solidFill>
                <a:latin typeface="華康儷中黑(P)" panose="020B0500000000000000" pitchFamily="34" charset="-120"/>
                <a:ea typeface="華康儷中黑(P)" panose="020B0500000000000000" pitchFamily="34" charset="-120"/>
              </a:rPr>
              <a:t>, </a:t>
            </a:r>
            <a:r>
              <a:rPr lang="zh-TW" altLang="en-US" sz="3900" dirty="0">
                <a:solidFill>
                  <a:srgbClr val="0000FF"/>
                </a:solidFill>
                <a:latin typeface="華康儷中黑(P)" panose="020B0500000000000000" pitchFamily="34" charset="-120"/>
                <a:ea typeface="華康儷中黑(P)" panose="020B0500000000000000" pitchFamily="34" charset="-120"/>
              </a:rPr>
              <a:t>為什麼還要</a:t>
            </a:r>
            <a:r>
              <a:rPr lang="zh-TW" altLang="en-US" sz="3900" dirty="0">
                <a:solidFill>
                  <a:srgbClr val="FF0000"/>
                </a:solidFill>
                <a:latin typeface="華康儷中黑(P)" panose="020B0500000000000000" pitchFamily="34" charset="-120"/>
                <a:ea typeface="華康儷中黑(P)" panose="020B0500000000000000" pitchFamily="34" charset="-120"/>
              </a:rPr>
              <a:t>行天主所預備的各種善工</a:t>
            </a:r>
            <a:r>
              <a:rPr kumimoji="1" lang="en-US" altLang="zh-TW" sz="3900" b="0" i="0" u="none" strike="noStrike" kern="0" cap="none" spc="0" normalizeH="0" baseline="0" noProof="0" dirty="0">
                <a:ln>
                  <a:noFill/>
                </a:ln>
                <a:solidFill>
                  <a:srgbClr val="FF0000"/>
                </a:solidFill>
                <a:effectLst/>
                <a:uLnTx/>
                <a:uFillTx/>
                <a:latin typeface="華康儷中黑(P)" panose="020B0500000000000000" pitchFamily="34" charset="-120"/>
                <a:ea typeface="華康儷中黑(P)" panose="020B0500000000000000" pitchFamily="34" charset="-120"/>
                <a:cs typeface="+mn-cs"/>
              </a:rPr>
              <a:t>?</a:t>
            </a:r>
            <a:r>
              <a:rPr lang="zh-TW" altLang="en-US" sz="3900" dirty="0">
                <a:solidFill>
                  <a:srgbClr val="FF0000"/>
                </a:solidFill>
                <a:latin typeface="華康儷中黑(P)" panose="020B0500000000000000" pitchFamily="34" charset="-120"/>
                <a:ea typeface="華康儷中黑(P)" panose="020B0500000000000000" pitchFamily="34" charset="-120"/>
              </a:rPr>
              <a:t> </a:t>
            </a:r>
            <a:endParaRPr lang="en-US" altLang="zh-TW" sz="3900" dirty="0">
              <a:solidFill>
                <a:srgbClr val="FF0000"/>
              </a:solidFill>
              <a:latin typeface="華康儷中黑(P)" panose="020B0500000000000000" pitchFamily="34" charset="-120"/>
              <a:ea typeface="華康儷中黑(P)" panose="020B0500000000000000" pitchFamily="34" charset="-120"/>
            </a:endParaRPr>
          </a:p>
          <a:p>
            <a:pPr marL="360000" indent="-457200" algn="l">
              <a:spcBef>
                <a:spcPts val="0"/>
              </a:spcBef>
              <a:spcAft>
                <a:spcPts val="1200"/>
              </a:spcAft>
            </a:pPr>
            <a:r>
              <a:rPr lang="zh-TW" altLang="en-US" sz="3900" dirty="0">
                <a:latin typeface="華康儷中黑(P)" panose="020B0500000000000000" pitchFamily="34" charset="-120"/>
                <a:ea typeface="華康儷中黑(P)" panose="020B0500000000000000" pitchFamily="34" charset="-120"/>
              </a:rPr>
              <a:t>沒有任何</a:t>
            </a:r>
            <a:r>
              <a:rPr lang="zh-TW" altLang="en-US" sz="3900" dirty="0">
                <a:highlight>
                  <a:srgbClr val="FFFF00"/>
                </a:highlight>
                <a:latin typeface="華康儷中黑(P)" panose="020B0500000000000000" pitchFamily="34" charset="-120"/>
                <a:ea typeface="華康儷中黑(P)" panose="020B0500000000000000" pitchFamily="34" charset="-120"/>
              </a:rPr>
              <a:t>有限的</a:t>
            </a:r>
            <a:r>
              <a:rPr lang="zh-TW" altLang="en-US" sz="3900" dirty="0">
                <a:latin typeface="華康儷中黑(P)" panose="020B0500000000000000" pitchFamily="34" charset="-120"/>
                <a:ea typeface="華康儷中黑(P)" panose="020B0500000000000000" pitchFamily="34" charset="-120"/>
              </a:rPr>
              <a:t>功行</a:t>
            </a:r>
            <a:r>
              <a:rPr lang="en-US" altLang="zh-TW" sz="3900" dirty="0">
                <a:latin typeface="華康儷中黑(P)" panose="020B0500000000000000" pitchFamily="34" charset="-120"/>
                <a:ea typeface="華康儷中黑(P)" panose="020B0500000000000000" pitchFamily="34" charset="-120"/>
              </a:rPr>
              <a:t>,</a:t>
            </a:r>
            <a:r>
              <a:rPr lang="zh-TW" altLang="en-US" sz="3900" dirty="0">
                <a:latin typeface="華康儷中黑(P)" panose="020B0500000000000000" pitchFamily="34" charset="-120"/>
                <a:ea typeface="華康儷中黑(P)" panose="020B0500000000000000" pitchFamily="34" charset="-120"/>
              </a:rPr>
              <a:t>配得</a:t>
            </a:r>
            <a:r>
              <a:rPr lang="zh-TW" altLang="en-US" sz="3900" dirty="0">
                <a:highlight>
                  <a:srgbClr val="FFFF00"/>
                </a:highlight>
                <a:latin typeface="華康儷中黑(P)" panose="020B0500000000000000" pitchFamily="34" charset="-120"/>
                <a:ea typeface="華康儷中黑(P)" panose="020B0500000000000000" pitchFamily="34" charset="-120"/>
              </a:rPr>
              <a:t>無限的</a:t>
            </a:r>
            <a:r>
              <a:rPr lang="zh-TW" altLang="en-US" sz="3900" dirty="0">
                <a:latin typeface="華康儷中黑(P)" panose="020B0500000000000000" pitchFamily="34" charset="-120"/>
                <a:ea typeface="華康儷中黑(P)" panose="020B0500000000000000" pitchFamily="34" charset="-120"/>
              </a:rPr>
              <a:t>救恩</a:t>
            </a:r>
            <a:endParaRPr lang="en-US" altLang="zh-TW" sz="3900" dirty="0">
              <a:latin typeface="華康儷中黑(P)" panose="020B0500000000000000" pitchFamily="34" charset="-120"/>
              <a:ea typeface="華康儷中黑(P)" panose="020B0500000000000000" pitchFamily="34" charset="-120"/>
            </a:endParaRPr>
          </a:p>
          <a:p>
            <a:pPr marL="360000" indent="-457200" algn="l">
              <a:spcBef>
                <a:spcPts val="0"/>
              </a:spcBef>
              <a:spcAft>
                <a:spcPts val="1200"/>
              </a:spcAft>
            </a:pPr>
            <a:r>
              <a:rPr lang="zh-TW" altLang="en-US" sz="3900" dirty="0">
                <a:latin typeface="華康儷中黑(P)" panose="020B0500000000000000" pitchFamily="34" charset="-120"/>
                <a:ea typeface="華康儷中黑(P)" panose="020B0500000000000000" pitchFamily="34" charset="-120"/>
              </a:rPr>
              <a:t>在耶穌內受造的</a:t>
            </a:r>
            <a:r>
              <a:rPr lang="zh-TW" altLang="en-US" sz="3900" dirty="0">
                <a:solidFill>
                  <a:srgbClr val="0000FF"/>
                </a:solidFill>
                <a:latin typeface="華康儷中黑(P)" panose="020B0500000000000000" pitchFamily="34" charset="-120"/>
                <a:ea typeface="華康儷中黑(P)" panose="020B0500000000000000" pitchFamily="34" charset="-120"/>
              </a:rPr>
              <a:t>新人</a:t>
            </a:r>
            <a:r>
              <a:rPr lang="en-US" altLang="zh-TW" sz="3900" dirty="0">
                <a:latin typeface="華康儷中黑(P)" panose="020B0500000000000000" pitchFamily="34" charset="-120"/>
                <a:ea typeface="華康儷中黑(P)" panose="020B0500000000000000" pitchFamily="34" charset="-120"/>
              </a:rPr>
              <a:t>,</a:t>
            </a:r>
            <a:r>
              <a:rPr lang="zh-TW" altLang="en-US" sz="3900" dirty="0">
                <a:latin typeface="華康儷中黑(P)" panose="020B0500000000000000" pitchFamily="34" charset="-120"/>
                <a:ea typeface="華康儷中黑(P)" panose="020B0500000000000000" pitchFamily="34" charset="-120"/>
              </a:rPr>
              <a:t>必須有</a:t>
            </a:r>
            <a:r>
              <a:rPr lang="zh-TW" altLang="en-US" sz="3900" dirty="0">
                <a:solidFill>
                  <a:srgbClr val="0000FF"/>
                </a:solidFill>
                <a:latin typeface="華康儷中黑(P)" panose="020B0500000000000000" pitchFamily="34" charset="-120"/>
                <a:ea typeface="華康儷中黑(P)" panose="020B0500000000000000" pitchFamily="34" charset="-120"/>
              </a:rPr>
              <a:t>新生命</a:t>
            </a:r>
            <a:r>
              <a:rPr lang="en-US" altLang="zh-TW" sz="3900" dirty="0">
                <a:latin typeface="華康儷中黑(P)" panose="020B0500000000000000" pitchFamily="34" charset="-120"/>
                <a:ea typeface="華康儷中黑(P)" panose="020B0500000000000000" pitchFamily="34" charset="-120"/>
              </a:rPr>
              <a:t>,</a:t>
            </a:r>
            <a:r>
              <a:rPr lang="zh-TW" altLang="en-US" sz="3900" dirty="0">
                <a:solidFill>
                  <a:srgbClr val="0000FF"/>
                </a:solidFill>
                <a:latin typeface="華康儷中黑(P)" panose="020B0500000000000000" pitchFamily="34" charset="-120"/>
                <a:ea typeface="華康儷中黑(P)" panose="020B0500000000000000" pitchFamily="34" charset="-120"/>
              </a:rPr>
              <a:t>新思想</a:t>
            </a:r>
            <a:r>
              <a:rPr lang="en-US" altLang="zh-TW" sz="3900" dirty="0">
                <a:latin typeface="華康儷中黑(P)" panose="020B0500000000000000" pitchFamily="34" charset="-120"/>
                <a:ea typeface="華康儷中黑(P)" panose="020B0500000000000000" pitchFamily="34" charset="-120"/>
              </a:rPr>
              <a:t>,</a:t>
            </a:r>
            <a:r>
              <a:rPr lang="zh-TW" altLang="en-US" sz="3900" dirty="0">
                <a:solidFill>
                  <a:srgbClr val="0000FF"/>
                </a:solidFill>
                <a:highlight>
                  <a:srgbClr val="FFFF00"/>
                </a:highlight>
                <a:latin typeface="華康儷中黑(P)" panose="020B0500000000000000" pitchFamily="34" charset="-120"/>
                <a:ea typeface="華康儷中黑(P)" panose="020B0500000000000000" pitchFamily="34" charset="-120"/>
              </a:rPr>
              <a:t>新行為</a:t>
            </a:r>
            <a:r>
              <a:rPr lang="en-US" altLang="zh-TW" sz="3900" dirty="0">
                <a:latin typeface="華康儷中黑(P)" panose="020B0500000000000000" pitchFamily="34" charset="-120"/>
                <a:ea typeface="華康儷中黑(P)" panose="020B0500000000000000" pitchFamily="34" charset="-120"/>
                <a:sym typeface="Wingdings" panose="05000000000000000000" pitchFamily="2" charset="2"/>
              </a:rPr>
              <a:t></a:t>
            </a:r>
            <a:r>
              <a:rPr lang="zh-TW" altLang="en-US" sz="3900" dirty="0">
                <a:latin typeface="華康儷中黑(P)" panose="020B0500000000000000" pitchFamily="34" charset="-120"/>
                <a:ea typeface="華康儷中黑(P)" panose="020B0500000000000000" pitchFamily="34" charset="-120"/>
                <a:sym typeface="Wingdings" panose="05000000000000000000" pitchFamily="2" charset="2"/>
              </a:rPr>
              <a:t>按天主聖意行各種善功</a:t>
            </a:r>
            <a:endParaRPr lang="en-US" altLang="zh-TW" sz="3900" dirty="0">
              <a:latin typeface="華康儷中黑(P)" panose="020B0500000000000000" pitchFamily="34" charset="-120"/>
              <a:ea typeface="華康儷中黑(P)" panose="020B0500000000000000" pitchFamily="34" charset="-120"/>
              <a:sym typeface="Wingdings" panose="05000000000000000000" pitchFamily="2" charset="2"/>
            </a:endParaRPr>
          </a:p>
          <a:p>
            <a:pPr marL="360000" indent="-457200" algn="l">
              <a:spcBef>
                <a:spcPts val="0"/>
              </a:spcBef>
              <a:spcAft>
                <a:spcPts val="1200"/>
              </a:spcAft>
            </a:pPr>
            <a:r>
              <a:rPr lang="zh-TW" altLang="en-US" sz="3900" dirty="0">
                <a:latin typeface="華康儷中黑(P)" panose="020B0500000000000000" pitchFamily="34" charset="-120"/>
                <a:ea typeface="華康儷中黑(P)" panose="020B0500000000000000" pitchFamily="34" charset="-120"/>
                <a:sym typeface="Wingdings" panose="05000000000000000000" pitchFamily="2" charset="2"/>
              </a:rPr>
              <a:t>如果</a:t>
            </a:r>
            <a:r>
              <a:rPr lang="zh-TW" altLang="en-US" sz="3900" dirty="0">
                <a:solidFill>
                  <a:srgbClr val="FF0000"/>
                </a:solidFill>
                <a:highlight>
                  <a:srgbClr val="FFFF00"/>
                </a:highlight>
                <a:latin typeface="華康儷中黑(P)" panose="020B0500000000000000" pitchFamily="34" charset="-120"/>
                <a:ea typeface="華康儷中黑(P)" panose="020B0500000000000000" pitchFamily="34" charset="-120"/>
                <a:sym typeface="Wingdings" panose="05000000000000000000" pitchFamily="2" charset="2"/>
              </a:rPr>
              <a:t>信仰</a:t>
            </a:r>
            <a:r>
              <a:rPr lang="zh-TW" altLang="en-US" sz="3900" dirty="0">
                <a:highlight>
                  <a:srgbClr val="FFFF00"/>
                </a:highlight>
                <a:latin typeface="華康儷中黑(P)" panose="020B0500000000000000" pitchFamily="34" charset="-120"/>
                <a:ea typeface="華康儷中黑(P)" panose="020B0500000000000000" pitchFamily="34" charset="-120"/>
                <a:sym typeface="Wingdings" panose="05000000000000000000" pitchFamily="2" charset="2"/>
              </a:rPr>
              <a:t>要和</a:t>
            </a:r>
            <a:r>
              <a:rPr lang="zh-TW" altLang="en-US" sz="3900" dirty="0">
                <a:solidFill>
                  <a:srgbClr val="FF0000"/>
                </a:solidFill>
                <a:highlight>
                  <a:srgbClr val="FFFF00"/>
                </a:highlight>
                <a:latin typeface="華康儷中黑(P)" panose="020B0500000000000000" pitchFamily="34" charset="-120"/>
                <a:ea typeface="華康儷中黑(P)" panose="020B0500000000000000" pitchFamily="34" charset="-120"/>
                <a:sym typeface="Wingdings" panose="05000000000000000000" pitchFamily="2" charset="2"/>
              </a:rPr>
              <a:t>生活</a:t>
            </a:r>
            <a:r>
              <a:rPr lang="zh-TW" altLang="en-US" sz="3900" dirty="0">
                <a:latin typeface="華康儷中黑(P)" panose="020B0500000000000000" pitchFamily="34" charset="-120"/>
                <a:ea typeface="華康儷中黑(P)" panose="020B0500000000000000" pitchFamily="34" charset="-120"/>
                <a:sym typeface="Wingdings" panose="05000000000000000000" pitchFamily="2" charset="2"/>
              </a:rPr>
              <a:t>結合</a:t>
            </a:r>
            <a:r>
              <a:rPr lang="en-US" altLang="zh-TW" sz="3900" dirty="0">
                <a:latin typeface="華康儷中黑(P)" panose="020B0500000000000000" pitchFamily="34" charset="-120"/>
                <a:ea typeface="華康儷中黑(P)" panose="020B0500000000000000" pitchFamily="34" charset="-120"/>
                <a:sym typeface="Wingdings" panose="05000000000000000000" pitchFamily="2" charset="2"/>
              </a:rPr>
              <a:t>,</a:t>
            </a:r>
            <a:r>
              <a:rPr lang="zh-TW" altLang="en-US" sz="3900" dirty="0">
                <a:latin typeface="華康儷中黑(P)" panose="020B0500000000000000" pitchFamily="34" charset="-120"/>
                <a:ea typeface="華康儷中黑(P)" panose="020B0500000000000000" pitchFamily="34" charset="-120"/>
                <a:sym typeface="Wingdings" panose="05000000000000000000" pitchFamily="2" charset="2"/>
              </a:rPr>
              <a:t>便一定要按天主的旨意行天主所規劃的</a:t>
            </a:r>
            <a:r>
              <a:rPr lang="zh-TW" altLang="en-US" sz="3900" dirty="0">
                <a:solidFill>
                  <a:srgbClr val="FF0000"/>
                </a:solidFill>
                <a:latin typeface="華康儷中黑(P)" panose="020B0500000000000000" pitchFamily="34" charset="-120"/>
                <a:ea typeface="華康儷中黑(P)" panose="020B0500000000000000" pitchFamily="34" charset="-120"/>
                <a:sym typeface="Wingdings" panose="05000000000000000000" pitchFamily="2" charset="2"/>
              </a:rPr>
              <a:t>各種善功</a:t>
            </a:r>
            <a:r>
              <a:rPr lang="zh-TW" altLang="en-US" sz="2000" dirty="0">
                <a:solidFill>
                  <a:srgbClr val="FF0000"/>
                </a:solidFill>
                <a:highlight>
                  <a:srgbClr val="FFFF00"/>
                </a:highlight>
                <a:latin typeface="華康儷中黑(P)" panose="020B0500000000000000" pitchFamily="34" charset="-120"/>
                <a:ea typeface="華康儷中黑(P)" panose="020B0500000000000000" pitchFamily="34" charset="-120"/>
                <a:sym typeface="Wingdings" panose="05000000000000000000" pitchFamily="2" charset="2"/>
              </a:rPr>
              <a:t>超過政治正確</a:t>
            </a:r>
            <a:endParaRPr lang="en-US" altLang="zh-TW" sz="2000" dirty="0">
              <a:solidFill>
                <a:srgbClr val="FF0000"/>
              </a:solidFill>
              <a:highlight>
                <a:srgbClr val="FFFF00"/>
              </a:highlight>
              <a:latin typeface="華康儷中黑(P)" panose="020B0500000000000000" pitchFamily="34" charset="-120"/>
              <a:ea typeface="華康儷中黑(P)" panose="020B0500000000000000" pitchFamily="34" charset="-120"/>
            </a:endParaRPr>
          </a:p>
          <a:p>
            <a:pPr marL="360000" indent="-457200" algn="l">
              <a:spcBef>
                <a:spcPts val="0"/>
              </a:spcBef>
              <a:spcAft>
                <a:spcPts val="1200"/>
              </a:spcAft>
            </a:pPr>
            <a:endParaRPr lang="en-US" altLang="zh-TW" sz="3900" dirty="0">
              <a:solidFill>
                <a:srgbClr val="FF0000"/>
              </a:solidFill>
              <a:latin typeface="華康儷中黑(P)" panose="020B0500000000000000" pitchFamily="34" charset="-120"/>
              <a:ea typeface="華康儷中黑(P)" panose="020B0500000000000000" pitchFamily="34" charset="-120"/>
            </a:endParaRPr>
          </a:p>
          <a:p>
            <a:pPr marL="360000" indent="-457200" algn="l">
              <a:spcBef>
                <a:spcPts val="0"/>
              </a:spcBef>
              <a:spcAft>
                <a:spcPts val="1200"/>
              </a:spcAft>
            </a:pPr>
            <a:endParaRPr lang="en-US" altLang="zh-TW" sz="3900" dirty="0">
              <a:solidFill>
                <a:srgbClr val="FF0000"/>
              </a:solidFill>
              <a:latin typeface="華康儷中黑(P)" panose="020B0500000000000000" pitchFamily="34" charset="-120"/>
              <a:ea typeface="華康儷中黑(P)" panose="020B0500000000000000" pitchFamily="34" charset="-120"/>
            </a:endParaRPr>
          </a:p>
        </p:txBody>
      </p:sp>
    </p:spTree>
    <p:extLst>
      <p:ext uri="{BB962C8B-B14F-4D97-AF65-F5344CB8AC3E}">
        <p14:creationId xmlns:p14="http://schemas.microsoft.com/office/powerpoint/2010/main" val="32184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2E82375F-551D-4BA8-9BB0-55F1B3968D85}"/>
              </a:ext>
            </a:extLst>
          </p:cNvPr>
          <p:cNvSpPr>
            <a:spLocks noGrp="1"/>
          </p:cNvSpPr>
          <p:nvPr>
            <p:ph type="subTitle" idx="1"/>
          </p:nvPr>
        </p:nvSpPr>
        <p:spPr>
          <a:xfrm>
            <a:off x="0" y="188640"/>
            <a:ext cx="9144000" cy="6480720"/>
          </a:xfrm>
        </p:spPr>
        <p:txBody>
          <a:bodyPr/>
          <a:lstStyle/>
          <a:p>
            <a:pPr marL="360000" indent="-457200" algn="l">
              <a:lnSpc>
                <a:spcPts val="4000"/>
              </a:lnSpc>
              <a:spcBef>
                <a:spcPts val="0"/>
              </a:spcBef>
              <a:spcAft>
                <a:spcPts val="600"/>
              </a:spcAft>
            </a:pPr>
            <a:r>
              <a:rPr lang="zh-TW" altLang="en-US" sz="4200" spc="-300" dirty="0">
                <a:latin typeface="華康龍門石碑(P)" panose="03000700000000000000" pitchFamily="66" charset="-120"/>
                <a:ea typeface="華康龍門石碑(P)" panose="03000700000000000000" pitchFamily="66" charset="-120"/>
              </a:rPr>
              <a:t>天主竟這樣愛了世界</a:t>
            </a:r>
            <a:r>
              <a:rPr lang="en-US" altLang="zh-TW" sz="4200" spc="-300" dirty="0">
                <a:latin typeface="華康龍門石碑(P)" panose="03000700000000000000" pitchFamily="66" charset="-120"/>
                <a:ea typeface="華康龍門石碑(P)" panose="03000700000000000000" pitchFamily="66" charset="-120"/>
              </a:rPr>
              <a:t>,</a:t>
            </a:r>
            <a:r>
              <a:rPr lang="zh-TW" altLang="en-US" sz="4200" spc="-300" dirty="0">
                <a:latin typeface="華康龍門石碑(P)" panose="03000700000000000000" pitchFamily="66" charset="-120"/>
                <a:ea typeface="華康龍門石碑(P)" panose="03000700000000000000" pitchFamily="66" charset="-120"/>
              </a:rPr>
              <a:t>甚至賜下了自己的獨生子</a:t>
            </a:r>
            <a:r>
              <a:rPr lang="en-US" altLang="zh-TW" sz="4200" spc="-300" dirty="0">
                <a:latin typeface="華康龍門石碑(P)" panose="03000700000000000000" pitchFamily="66" charset="-120"/>
                <a:ea typeface="華康龍門石碑(P)" panose="03000700000000000000" pitchFamily="66" charset="-120"/>
              </a:rPr>
              <a:t>,</a:t>
            </a:r>
            <a:r>
              <a:rPr lang="zh-TW" altLang="en-US" sz="4200" spc="-300" dirty="0">
                <a:latin typeface="華康龍門石碑(P)" panose="03000700000000000000" pitchFamily="66" charset="-120"/>
                <a:ea typeface="華康龍門石碑(P)" panose="03000700000000000000" pitchFamily="66" charset="-120"/>
              </a:rPr>
              <a:t>使凡信他的人</a:t>
            </a:r>
            <a:r>
              <a:rPr lang="en-US" altLang="zh-TW" sz="4200" spc="-300" dirty="0">
                <a:latin typeface="華康龍門石碑(P)" panose="03000700000000000000" pitchFamily="66" charset="-120"/>
                <a:ea typeface="華康龍門石碑(P)" panose="03000700000000000000" pitchFamily="66" charset="-120"/>
              </a:rPr>
              <a:t>,</a:t>
            </a:r>
            <a:r>
              <a:rPr lang="zh-TW" altLang="en-US" sz="4200" spc="-300" dirty="0">
                <a:latin typeface="華康龍門石碑(P)" panose="03000700000000000000" pitchFamily="66" charset="-120"/>
                <a:ea typeface="華康龍門石碑(P)" panose="03000700000000000000" pitchFamily="66" charset="-120"/>
              </a:rPr>
              <a:t> 獲得永生</a:t>
            </a:r>
            <a:r>
              <a:rPr lang="en-US" altLang="zh-TW" sz="4200" spc="-300" dirty="0">
                <a:latin typeface="華康龍門石碑(P)" panose="03000700000000000000" pitchFamily="66" charset="-120"/>
                <a:ea typeface="華康龍門石碑(P)" panose="03000700000000000000" pitchFamily="66" charset="-120"/>
              </a:rPr>
              <a:t>.</a:t>
            </a:r>
            <a:r>
              <a:rPr lang="zh-TW" altLang="en-US" sz="4200" spc="-300" dirty="0">
                <a:latin typeface="華康龍門石碑(P)" panose="03000700000000000000" pitchFamily="66" charset="-120"/>
                <a:ea typeface="華康龍門石碑(P)" panose="03000700000000000000" pitchFamily="66" charset="-120"/>
              </a:rPr>
              <a:t>審判就在於此</a:t>
            </a:r>
            <a:r>
              <a:rPr lang="en-US" altLang="zh-TW" sz="4200" spc="-300" dirty="0">
                <a:latin typeface="華康龍門石碑(P)" panose="03000700000000000000" pitchFamily="66" charset="-120"/>
                <a:ea typeface="華康龍門石碑(P)" panose="03000700000000000000" pitchFamily="66" charset="-120"/>
              </a:rPr>
              <a:t>:</a:t>
            </a:r>
            <a:r>
              <a:rPr lang="zh-TW" altLang="en-US" sz="4200" spc="-300" dirty="0">
                <a:latin typeface="華康龍門石碑(P)" panose="03000700000000000000" pitchFamily="66" charset="-120"/>
                <a:ea typeface="華康龍門石碑(P)" panose="03000700000000000000" pitchFamily="66" charset="-120"/>
              </a:rPr>
              <a:t>光明來到了世界</a:t>
            </a:r>
            <a:r>
              <a:rPr lang="en-US" altLang="zh-TW" sz="4200" spc="-300" dirty="0">
                <a:latin typeface="華康龍門石碑(P)" panose="03000700000000000000" pitchFamily="66" charset="-120"/>
                <a:ea typeface="華康龍門石碑(P)" panose="03000700000000000000" pitchFamily="66" charset="-120"/>
              </a:rPr>
              <a:t>,</a:t>
            </a:r>
            <a:r>
              <a:rPr lang="zh-TW" altLang="en-US" sz="4200" spc="-300" dirty="0">
                <a:latin typeface="華康龍門石碑(P)" panose="03000700000000000000" pitchFamily="66" charset="-120"/>
                <a:ea typeface="華康龍門石碑(P)" panose="03000700000000000000" pitchFamily="66" charset="-120"/>
              </a:rPr>
              <a:t>世人卻愛黑暗甚於光明</a:t>
            </a:r>
            <a:r>
              <a:rPr lang="en-US" altLang="zh-TW" sz="4200" spc="-300" dirty="0">
                <a:latin typeface="華康龍門石碑(P)" panose="03000700000000000000" pitchFamily="66" charset="-120"/>
                <a:ea typeface="華康龍門石碑(P)" panose="03000700000000000000" pitchFamily="66" charset="-120"/>
              </a:rPr>
              <a:t>,</a:t>
            </a:r>
            <a:r>
              <a:rPr lang="zh-TW" altLang="en-US" sz="4200" spc="-300" dirty="0">
                <a:latin typeface="華康龍門石碑(P)" panose="03000700000000000000" pitchFamily="66" charset="-120"/>
                <a:ea typeface="華康龍門石碑(P)" panose="03000700000000000000" pitchFamily="66" charset="-120"/>
              </a:rPr>
              <a:t>因為他們的行為是邪惡的</a:t>
            </a:r>
            <a:r>
              <a:rPr lang="en-US" altLang="zh-TW" sz="4200" spc="-300" dirty="0">
                <a:latin typeface="華康龍門石碑(P)" panose="03000700000000000000" pitchFamily="66" charset="-120"/>
                <a:ea typeface="華康龍門石碑(P)" panose="03000700000000000000" pitchFamily="66" charset="-120"/>
              </a:rPr>
              <a:t>.</a:t>
            </a:r>
          </a:p>
          <a:p>
            <a:pPr marL="360000" indent="-457200" algn="l">
              <a:lnSpc>
                <a:spcPts val="4500"/>
              </a:lnSpc>
              <a:spcBef>
                <a:spcPts val="0"/>
              </a:spcBef>
              <a:spcAft>
                <a:spcPts val="600"/>
              </a:spcAft>
            </a:pPr>
            <a:r>
              <a:rPr lang="zh-TW" altLang="en-US" sz="3900" dirty="0">
                <a:highlight>
                  <a:srgbClr val="FFFF00"/>
                </a:highlight>
                <a:latin typeface="華康儷中黑(P)" panose="020B0500000000000000" pitchFamily="34" charset="-120"/>
                <a:ea typeface="華康儷中黑(P)" panose="020B0500000000000000" pitchFamily="34" charset="-120"/>
              </a:rPr>
              <a:t>天主愛</a:t>
            </a:r>
            <a:r>
              <a:rPr lang="zh-TW" altLang="en-US" sz="3900" dirty="0">
                <a:solidFill>
                  <a:srgbClr val="FF0000"/>
                </a:solidFill>
                <a:highlight>
                  <a:srgbClr val="FFFF00"/>
                </a:highlight>
                <a:latin typeface="華康儷中黑(P)" panose="020B0500000000000000" pitchFamily="34" charset="-120"/>
                <a:ea typeface="華康儷中黑(P)" panose="020B0500000000000000" pitchFamily="34" charset="-120"/>
              </a:rPr>
              <a:t>世界</a:t>
            </a:r>
            <a:r>
              <a:rPr lang="en-US" altLang="zh-TW" sz="3900" dirty="0">
                <a:latin typeface="華康儷中黑(P)" panose="020B0500000000000000" pitchFamily="34" charset="-120"/>
                <a:ea typeface="華康儷中黑(P)" panose="020B0500000000000000" pitchFamily="34" charset="-120"/>
              </a:rPr>
              <a:t>,</a:t>
            </a:r>
            <a:r>
              <a:rPr lang="zh-TW" altLang="en-US" sz="3900" dirty="0">
                <a:latin typeface="華康儷中黑(P)" panose="020B0500000000000000" pitchFamily="34" charset="-120"/>
                <a:ea typeface="華康儷中黑(P)" panose="020B0500000000000000" pitchFamily="34" charset="-120"/>
              </a:rPr>
              <a:t>不只</a:t>
            </a:r>
            <a:r>
              <a:rPr lang="zh-TW" altLang="en-US" sz="3900" dirty="0">
                <a:highlight>
                  <a:srgbClr val="FFFF00"/>
                </a:highlight>
                <a:latin typeface="華康儷中黑(P)" panose="020B0500000000000000" pitchFamily="34" charset="-120"/>
                <a:ea typeface="華康儷中黑(P)" panose="020B0500000000000000" pitchFamily="34" charset="-120"/>
              </a:rPr>
              <a:t>愛</a:t>
            </a:r>
            <a:r>
              <a:rPr lang="zh-TW" altLang="en-US" sz="3900" dirty="0">
                <a:solidFill>
                  <a:srgbClr val="FF0000"/>
                </a:solidFill>
                <a:highlight>
                  <a:srgbClr val="FFFF00"/>
                </a:highlight>
                <a:latin typeface="華康儷中黑(P)" panose="020B0500000000000000" pitchFamily="34" charset="-120"/>
                <a:ea typeface="華康儷中黑(P)" panose="020B0500000000000000" pitchFamily="34" charset="-120"/>
              </a:rPr>
              <a:t>世人</a:t>
            </a:r>
            <a:r>
              <a:rPr lang="en-US" altLang="zh-TW" sz="3900" dirty="0">
                <a:latin typeface="華康儷中黑(P)" panose="020B0500000000000000" pitchFamily="34" charset="-120"/>
                <a:ea typeface="華康儷中黑(P)" panose="020B0500000000000000" pitchFamily="34" charset="-120"/>
              </a:rPr>
              <a:t>: </a:t>
            </a:r>
            <a:r>
              <a:rPr lang="zh-TW" altLang="en-US" sz="3800" dirty="0">
                <a:latin typeface="華康儷中黑(P)" panose="020B0500000000000000" pitchFamily="34" charset="-120"/>
                <a:ea typeface="華康儷中黑(P)" panose="020B0500000000000000" pitchFamily="34" charset="-120"/>
              </a:rPr>
              <a:t>聖經沒講神愛信徒</a:t>
            </a:r>
            <a:r>
              <a:rPr lang="en-US" altLang="zh-TW" sz="3800" dirty="0">
                <a:latin typeface="華康儷中黑(P)" panose="020B0500000000000000" pitchFamily="34" charset="-120"/>
                <a:ea typeface="華康儷中黑(P)" panose="020B0500000000000000" pitchFamily="34" charset="-120"/>
              </a:rPr>
              <a:t>,</a:t>
            </a:r>
            <a:r>
              <a:rPr lang="zh-TW" altLang="en-US" sz="3800" dirty="0">
                <a:latin typeface="華康儷中黑(P)" panose="020B0500000000000000" pitchFamily="34" charset="-120"/>
                <a:ea typeface="華康儷中黑(P)" panose="020B0500000000000000" pitchFamily="34" charset="-120"/>
              </a:rPr>
              <a:t>更沒講神愛基督徒</a:t>
            </a:r>
            <a:r>
              <a:rPr lang="en-US" altLang="zh-TW" sz="3800" dirty="0">
                <a:latin typeface="華康儷中黑(P)" panose="020B0500000000000000" pitchFamily="34" charset="-120"/>
                <a:ea typeface="華康儷中黑(P)" panose="020B0500000000000000" pitchFamily="34" charset="-120"/>
              </a:rPr>
              <a:t>;</a:t>
            </a:r>
            <a:r>
              <a:rPr lang="zh-TW" altLang="en-US" sz="3800" dirty="0">
                <a:latin typeface="華康儷中黑(P)" panose="020B0500000000000000" pitchFamily="34" charset="-120"/>
                <a:ea typeface="華康儷中黑(P)" panose="020B0500000000000000" pitchFamily="34" charset="-120"/>
              </a:rPr>
              <a:t>信基督的不要自以為是</a:t>
            </a:r>
            <a:r>
              <a:rPr lang="en-US" altLang="zh-TW" sz="3800" dirty="0">
                <a:latin typeface="華康儷中黑(P)" panose="020B0500000000000000" pitchFamily="34" charset="-120"/>
                <a:ea typeface="華康儷中黑(P)" panose="020B0500000000000000" pitchFamily="34" charset="-120"/>
              </a:rPr>
              <a:t>;</a:t>
            </a:r>
            <a:r>
              <a:rPr lang="zh-TW" altLang="en-US" sz="3800" dirty="0">
                <a:highlight>
                  <a:srgbClr val="FFFF00"/>
                </a:highlight>
                <a:latin typeface="華康儷中黑(P)" panose="020B0500000000000000" pitchFamily="34" charset="-120"/>
                <a:ea typeface="華康儷中黑(P)" panose="020B0500000000000000" pitchFamily="34" charset="-120"/>
              </a:rPr>
              <a:t>只愛信徒這講法是</a:t>
            </a:r>
            <a:r>
              <a:rPr lang="zh-TW" altLang="en-US" sz="3800" dirty="0">
                <a:solidFill>
                  <a:srgbClr val="FF0000"/>
                </a:solidFill>
                <a:highlight>
                  <a:srgbClr val="FFFF00"/>
                </a:highlight>
                <a:latin typeface="華康儷中黑(P)" panose="020B0500000000000000" pitchFamily="34" charset="-120"/>
                <a:ea typeface="華康儷中黑(P)" panose="020B0500000000000000" pitchFamily="34" charset="-120"/>
              </a:rPr>
              <a:t>陷天主於不義</a:t>
            </a:r>
            <a:r>
              <a:rPr lang="en-US" altLang="zh-TW" sz="3800" dirty="0">
                <a:solidFill>
                  <a:srgbClr val="FF0000"/>
                </a:solidFill>
                <a:highlight>
                  <a:srgbClr val="FFFF00"/>
                </a:highlight>
                <a:latin typeface="華康儷中黑(P)" panose="020B0500000000000000" pitchFamily="34" charset="-120"/>
                <a:ea typeface="華康儷中黑(P)" panose="020B0500000000000000" pitchFamily="34" charset="-120"/>
              </a:rPr>
              <a:t>.</a:t>
            </a:r>
          </a:p>
          <a:p>
            <a:pPr marL="360000" indent="-457200" algn="l">
              <a:lnSpc>
                <a:spcPts val="4200"/>
              </a:lnSpc>
              <a:spcBef>
                <a:spcPts val="0"/>
              </a:spcBef>
              <a:spcAft>
                <a:spcPts val="1200"/>
              </a:spcAft>
            </a:pPr>
            <a:r>
              <a:rPr lang="en-US" altLang="zh-TW" i="1" dirty="0">
                <a:solidFill>
                  <a:srgbClr val="0000FF"/>
                </a:solidFill>
                <a:latin typeface="華康儷中黑(P)" panose="020B0500000000000000" pitchFamily="34" charset="-120"/>
                <a:ea typeface="華康儷中黑(P)" panose="020B0500000000000000" pitchFamily="34" charset="-120"/>
              </a:rPr>
              <a:t>Lord Acton</a:t>
            </a:r>
            <a:r>
              <a:rPr lang="en-US" altLang="zh-TW" dirty="0">
                <a:latin typeface="華康儷中黑(P)" panose="020B0500000000000000" pitchFamily="34" charset="-120"/>
                <a:ea typeface="華康儷中黑(P)" panose="020B0500000000000000" pitchFamily="34" charset="-120"/>
              </a:rPr>
              <a:t>: power corrupts, and absolute power corrupts absolutely</a:t>
            </a:r>
            <a:r>
              <a:rPr lang="en-US" altLang="zh-TW" dirty="0">
                <a:latin typeface="華康儷中黑(P)" panose="020B0500000000000000" pitchFamily="34" charset="-120"/>
                <a:ea typeface="華康儷中黑(P)" panose="020B0500000000000000" pitchFamily="34" charset="-120"/>
                <a:sym typeface="Wingdings" panose="05000000000000000000" pitchFamily="2" charset="2"/>
              </a:rPr>
              <a:t></a:t>
            </a:r>
            <a:r>
              <a:rPr lang="zh-TW" altLang="en-US" sz="3600" dirty="0">
                <a:highlight>
                  <a:srgbClr val="FFFF00"/>
                </a:highlight>
                <a:latin typeface="華康儷中黑(P)" panose="020B0500000000000000" pitchFamily="34" charset="-120"/>
                <a:ea typeface="華康儷中黑(P)" panose="020B0500000000000000" pitchFamily="34" charset="-120"/>
                <a:sym typeface="Wingdings" panose="05000000000000000000" pitchFamily="2" charset="2"/>
              </a:rPr>
              <a:t>絕對權力</a:t>
            </a:r>
            <a:r>
              <a:rPr lang="en-US" altLang="zh-TW" dirty="0">
                <a:highlight>
                  <a:srgbClr val="FFFF00"/>
                </a:highlight>
                <a:latin typeface="華康儷中黑(P)" panose="020B0500000000000000" pitchFamily="34" charset="-120"/>
                <a:ea typeface="華康儷中黑(P)" panose="020B0500000000000000" pitchFamily="34" charset="-120"/>
                <a:sym typeface="Wingdings" panose="05000000000000000000" pitchFamily="2" charset="2"/>
              </a:rPr>
              <a:t>(</a:t>
            </a:r>
            <a:r>
              <a:rPr lang="zh-TW" altLang="en-US" dirty="0">
                <a:solidFill>
                  <a:srgbClr val="FF0000"/>
                </a:solidFill>
                <a:highlight>
                  <a:srgbClr val="FFFF00"/>
                </a:highlight>
                <a:latin typeface="華康儷中黑(P)" panose="020B0500000000000000" pitchFamily="34" charset="-120"/>
                <a:ea typeface="華康儷中黑(P)" panose="020B0500000000000000" pitchFamily="34" charset="-120"/>
                <a:sym typeface="Wingdings" panose="05000000000000000000" pitchFamily="2" charset="2"/>
              </a:rPr>
              <a:t>軍政經</a:t>
            </a:r>
            <a:r>
              <a:rPr lang="en-US" altLang="zh-TW" dirty="0">
                <a:highlight>
                  <a:srgbClr val="FFFF00"/>
                </a:highlight>
                <a:latin typeface="華康儷中黑(P)" panose="020B0500000000000000" pitchFamily="34" charset="-120"/>
                <a:ea typeface="華康儷中黑(P)" panose="020B0500000000000000" pitchFamily="34" charset="-120"/>
                <a:sym typeface="Wingdings" panose="05000000000000000000" pitchFamily="2" charset="2"/>
              </a:rPr>
              <a:t>)</a:t>
            </a:r>
            <a:r>
              <a:rPr lang="zh-TW" altLang="en-US" sz="3600" dirty="0">
                <a:highlight>
                  <a:srgbClr val="FFFF00"/>
                </a:highlight>
                <a:latin typeface="華康儷中黑(P)" panose="020B0500000000000000" pitchFamily="34" charset="-120"/>
                <a:ea typeface="華康儷中黑(P)" panose="020B0500000000000000" pitchFamily="34" charset="-120"/>
                <a:sym typeface="Wingdings" panose="05000000000000000000" pitchFamily="2" charset="2"/>
              </a:rPr>
              <a:t>絕對腐</a:t>
            </a:r>
            <a:r>
              <a:rPr lang="zh-TW" altLang="en-US" sz="3600" dirty="0">
                <a:latin typeface="華康儷中黑(P)" panose="020B0500000000000000" pitchFamily="34" charset="-120"/>
                <a:ea typeface="華康儷中黑(P)" panose="020B0500000000000000" pitchFamily="34" charset="-120"/>
                <a:sym typeface="Wingdings" panose="05000000000000000000" pitchFamily="2" charset="2"/>
              </a:rPr>
              <a:t>朽</a:t>
            </a:r>
            <a:r>
              <a:rPr lang="en-US" altLang="zh-TW" sz="3600" dirty="0">
                <a:latin typeface="華康儷中黑(P)" panose="020B0500000000000000" pitchFamily="34" charset="-120"/>
                <a:ea typeface="華康儷中黑(P)" panose="020B0500000000000000" pitchFamily="34" charset="-120"/>
                <a:sym typeface="Wingdings" panose="05000000000000000000" pitchFamily="2" charset="2"/>
              </a:rPr>
              <a:t>;</a:t>
            </a:r>
            <a:r>
              <a:rPr lang="zh-TW" altLang="en-US" sz="3600" dirty="0">
                <a:latin typeface="華康儷中黑(P)" panose="020B0500000000000000" pitchFamily="34" charset="-120"/>
                <a:ea typeface="華康儷中黑(P)" panose="020B0500000000000000" pitchFamily="34" charset="-120"/>
                <a:sym typeface="Wingdings" panose="05000000000000000000" pitchFamily="2" charset="2"/>
              </a:rPr>
              <a:t>獨霸大眾傳媒的說謊</a:t>
            </a:r>
            <a:r>
              <a:rPr lang="en-US" altLang="zh-TW" sz="3600" dirty="0">
                <a:latin typeface="華康儷中黑(P)" panose="020B0500000000000000" pitchFamily="34" charset="-120"/>
                <a:ea typeface="華康儷中黑(P)" panose="020B0500000000000000" pitchFamily="34" charset="-120"/>
                <a:sym typeface="Wingdings" panose="05000000000000000000" pitchFamily="2" charset="2"/>
              </a:rPr>
              <a:t>;</a:t>
            </a:r>
            <a:r>
              <a:rPr lang="zh-TW" altLang="en-US" sz="3600" dirty="0">
                <a:solidFill>
                  <a:srgbClr val="FF0000"/>
                </a:solidFill>
                <a:latin typeface="華康儷中黑(P)" panose="020B0500000000000000" pitchFamily="34" charset="-120"/>
                <a:ea typeface="華康儷中黑(P)" panose="020B0500000000000000" pitchFamily="34" charset="-120"/>
                <a:sym typeface="Wingdings" panose="05000000000000000000" pitchFamily="2" charset="2"/>
              </a:rPr>
              <a:t>軍工複合體</a:t>
            </a:r>
            <a:r>
              <a:rPr lang="zh-TW" altLang="en-US" sz="3600" dirty="0">
                <a:latin typeface="華康儷中黑(P)" panose="020B0500000000000000" pitchFamily="34" charset="-120"/>
                <a:ea typeface="華康儷中黑(P)" panose="020B0500000000000000" pitchFamily="34" charset="-120"/>
                <a:sym typeface="Wingdings" panose="05000000000000000000" pitchFamily="2" charset="2"/>
              </a:rPr>
              <a:t>推動甚至製造戰爭</a:t>
            </a:r>
            <a:r>
              <a:rPr lang="en-US" altLang="zh-TW" sz="3600" dirty="0">
                <a:latin typeface="華康儷中黑(P)" panose="020B0500000000000000" pitchFamily="34" charset="-120"/>
                <a:ea typeface="華康儷中黑(P)" panose="020B0500000000000000" pitchFamily="34" charset="-120"/>
                <a:sym typeface="Wingdings" panose="05000000000000000000" pitchFamily="2" charset="2"/>
              </a:rPr>
              <a:t></a:t>
            </a:r>
            <a:r>
              <a:rPr lang="zh-TW" altLang="en-US" sz="3600" dirty="0">
                <a:solidFill>
                  <a:schemeClr val="bg1"/>
                </a:solidFill>
                <a:highlight>
                  <a:srgbClr val="FF0000"/>
                </a:highlight>
                <a:latin typeface="華康儷中黑(P)" panose="020B0500000000000000" pitchFamily="34" charset="-120"/>
                <a:ea typeface="華康儷中黑(P)" panose="020B0500000000000000" pitchFamily="34" charset="-120"/>
                <a:sym typeface="Wingdings" panose="05000000000000000000" pitchFamily="2" charset="2"/>
              </a:rPr>
              <a:t>這些人都愛黑暗多於愛光明</a:t>
            </a:r>
            <a:r>
              <a:rPr lang="en-US" altLang="zh-TW" dirty="0">
                <a:latin typeface="華康儷中黑(P)" panose="020B0500000000000000" pitchFamily="34" charset="-120"/>
                <a:ea typeface="華康儷中黑(P)" panose="020B0500000000000000" pitchFamily="34" charset="-120"/>
                <a:sym typeface="Wingdings" panose="05000000000000000000" pitchFamily="2" charset="2"/>
              </a:rPr>
              <a:t>.</a:t>
            </a:r>
            <a:endParaRPr lang="zh-TW" altLang="en-US" dirty="0">
              <a:latin typeface="華康儷中黑(P)" panose="020B0500000000000000" pitchFamily="34" charset="-120"/>
              <a:ea typeface="華康儷中黑(P)" panose="020B0500000000000000" pitchFamily="34" charset="-120"/>
            </a:endParaRPr>
          </a:p>
        </p:txBody>
      </p:sp>
    </p:spTree>
    <p:extLst>
      <p:ext uri="{BB962C8B-B14F-4D97-AF65-F5344CB8AC3E}">
        <p14:creationId xmlns:p14="http://schemas.microsoft.com/office/powerpoint/2010/main" val="1986477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B49FE98-8DAF-456B-A4CF-DB5419D1E366}"/>
              </a:ext>
            </a:extLst>
          </p:cNvPr>
          <p:cNvSpPr>
            <a:spLocks noGrp="1"/>
          </p:cNvSpPr>
          <p:nvPr>
            <p:ph type="subTitle" idx="1"/>
          </p:nvPr>
        </p:nvSpPr>
        <p:spPr>
          <a:xfrm>
            <a:off x="0" y="116632"/>
            <a:ext cx="9144000" cy="6624736"/>
          </a:xfrm>
        </p:spPr>
        <p:txBody>
          <a:bodyPr/>
          <a:lstStyle/>
          <a:p>
            <a:pPr>
              <a:spcBef>
                <a:spcPts val="0"/>
              </a:spcBef>
            </a:pPr>
            <a:r>
              <a:rPr lang="zh-TW" altLang="en-US" sz="5400" dirty="0">
                <a:ea typeface="華康儷中黑" panose="020B0509000000000000" pitchFamily="49" charset="-120"/>
              </a:rPr>
              <a:t>真有人愛黑暗甚於光明嗎</a:t>
            </a:r>
            <a:r>
              <a:rPr lang="en-US" altLang="zh-TW" sz="5400" dirty="0">
                <a:ea typeface="華康儷中黑" panose="020B0509000000000000" pitchFamily="49" charset="-120"/>
              </a:rPr>
              <a:t>?</a:t>
            </a:r>
          </a:p>
          <a:p>
            <a:pPr>
              <a:spcBef>
                <a:spcPts val="0"/>
              </a:spcBef>
              <a:spcAft>
                <a:spcPts val="1200"/>
              </a:spcAft>
            </a:pPr>
            <a:r>
              <a:rPr lang="zh-TW" altLang="en-US" sz="5400" dirty="0">
                <a:solidFill>
                  <a:srgbClr val="FF0000"/>
                </a:solidFill>
                <a:ea typeface="華康儷中黑" panose="020B0509000000000000" pitchFamily="49" charset="-120"/>
              </a:rPr>
              <a:t>他們是誰</a:t>
            </a:r>
            <a:r>
              <a:rPr lang="en-US" altLang="zh-TW" sz="5400" dirty="0">
                <a:solidFill>
                  <a:srgbClr val="FF0000"/>
                </a:solidFill>
                <a:ea typeface="華康儷中黑" panose="020B0509000000000000" pitchFamily="49" charset="-120"/>
              </a:rPr>
              <a:t>?</a:t>
            </a:r>
          </a:p>
          <a:p>
            <a:pPr>
              <a:spcBef>
                <a:spcPts val="0"/>
              </a:spcBef>
            </a:pPr>
            <a:r>
              <a:rPr lang="en-US" altLang="zh-TW" sz="5400" dirty="0">
                <a:ea typeface="華康儷中黑" panose="020B0509000000000000" pitchFamily="49" charset="-120"/>
              </a:rPr>
              <a:t>Are there people who prefer darkness over the light? </a:t>
            </a:r>
          </a:p>
          <a:p>
            <a:pPr>
              <a:spcBef>
                <a:spcPts val="0"/>
              </a:spcBef>
            </a:pPr>
            <a:r>
              <a:rPr lang="en-US" altLang="zh-TW" sz="5400" dirty="0">
                <a:solidFill>
                  <a:srgbClr val="FF0000"/>
                </a:solidFill>
                <a:ea typeface="華康儷中黑" panose="020B0509000000000000" pitchFamily="49" charset="-120"/>
              </a:rPr>
              <a:t>Who are they?</a:t>
            </a:r>
          </a:p>
          <a:p>
            <a:pPr>
              <a:spcBef>
                <a:spcPts val="0"/>
              </a:spcBef>
            </a:pPr>
            <a:endParaRPr lang="zh-TW" altLang="en-US" sz="3600" dirty="0">
              <a:ea typeface="華康儷中黑" panose="020B0509000000000000" pitchFamily="49" charset="-120"/>
            </a:endParaRPr>
          </a:p>
        </p:txBody>
      </p:sp>
    </p:spTree>
    <p:extLst>
      <p:ext uri="{BB962C8B-B14F-4D97-AF65-F5344CB8AC3E}">
        <p14:creationId xmlns:p14="http://schemas.microsoft.com/office/powerpoint/2010/main" val="3113444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B49FE98-8DAF-456B-A4CF-DB5419D1E366}"/>
              </a:ext>
            </a:extLst>
          </p:cNvPr>
          <p:cNvSpPr>
            <a:spLocks noGrp="1"/>
          </p:cNvSpPr>
          <p:nvPr>
            <p:ph type="subTitle" idx="1"/>
          </p:nvPr>
        </p:nvSpPr>
        <p:spPr>
          <a:xfrm>
            <a:off x="0" y="116632"/>
            <a:ext cx="9144000" cy="6624736"/>
          </a:xfrm>
        </p:spPr>
        <p:txBody>
          <a:bodyPr/>
          <a:lstStyle/>
          <a:p>
            <a:pPr>
              <a:spcBef>
                <a:spcPts val="0"/>
              </a:spcBef>
            </a:pPr>
            <a:r>
              <a:rPr lang="zh-TW" altLang="en-US" sz="4400" dirty="0">
                <a:ea typeface="華康儷中黑" panose="020B0509000000000000" pitchFamily="49" charset="-120"/>
              </a:rPr>
              <a:t>只要我們的每台彌撒</a:t>
            </a:r>
            <a:r>
              <a:rPr lang="en-US" altLang="zh-TW" sz="4400" dirty="0">
                <a:ea typeface="華康儷中黑" panose="020B0509000000000000" pitchFamily="49" charset="-120"/>
              </a:rPr>
              <a:t>,</a:t>
            </a:r>
            <a:r>
              <a:rPr lang="zh-TW" altLang="en-US" sz="4400" dirty="0">
                <a:ea typeface="華康儷中黑" panose="020B0509000000000000" pitchFamily="49" charset="-120"/>
              </a:rPr>
              <a:t>都一開始便邀請人悔改</a:t>
            </a:r>
            <a:r>
              <a:rPr lang="en-US" altLang="zh-TW" sz="4400" dirty="0">
                <a:ea typeface="華康儷中黑" panose="020B0509000000000000" pitchFamily="49" charset="-120"/>
              </a:rPr>
              <a:t>,</a:t>
            </a:r>
            <a:r>
              <a:rPr lang="zh-TW" altLang="en-US" sz="4400" dirty="0">
                <a:ea typeface="華康儷中黑" panose="020B0509000000000000" pitchFamily="49" charset="-120"/>
              </a:rPr>
              <a:t>而我們都唸</a:t>
            </a:r>
            <a:r>
              <a:rPr lang="zh-TW" altLang="en-US" sz="4400" dirty="0">
                <a:solidFill>
                  <a:srgbClr val="FF0000"/>
                </a:solidFill>
                <a:ea typeface="華康儷中黑" panose="020B0509000000000000" pitchFamily="49" charset="-120"/>
              </a:rPr>
              <a:t>悔罪經</a:t>
            </a:r>
            <a:r>
              <a:rPr lang="en-US" altLang="zh-TW" sz="4400" dirty="0">
                <a:ea typeface="華康儷中黑" panose="020B0509000000000000" pitchFamily="49" charset="-120"/>
              </a:rPr>
              <a:t>,</a:t>
            </a:r>
          </a:p>
          <a:p>
            <a:pPr>
              <a:spcBef>
                <a:spcPts val="0"/>
              </a:spcBef>
            </a:pPr>
            <a:r>
              <a:rPr lang="zh-TW" altLang="en-US" sz="4400" dirty="0">
                <a:ea typeface="華康儷中黑" panose="020B0509000000000000" pitchFamily="49" charset="-120"/>
              </a:rPr>
              <a:t>我們便是罪人</a:t>
            </a:r>
            <a:r>
              <a:rPr lang="en-US" altLang="zh-TW" sz="4400" dirty="0">
                <a:ea typeface="華康儷中黑" panose="020B0509000000000000" pitchFamily="49" charset="-120"/>
              </a:rPr>
              <a:t>;</a:t>
            </a:r>
            <a:r>
              <a:rPr lang="zh-TW" altLang="en-US" sz="4400" dirty="0">
                <a:ea typeface="華康儷中黑" panose="020B0509000000000000" pitchFamily="49" charset="-120"/>
              </a:rPr>
              <a:t>在某程度上</a:t>
            </a:r>
            <a:r>
              <a:rPr lang="en-US" altLang="zh-TW" sz="4400" dirty="0">
                <a:ea typeface="華康儷中黑" panose="020B0509000000000000" pitchFamily="49" charset="-120"/>
              </a:rPr>
              <a:t>,</a:t>
            </a:r>
          </a:p>
          <a:p>
            <a:pPr>
              <a:spcBef>
                <a:spcPts val="0"/>
              </a:spcBef>
              <a:spcAft>
                <a:spcPts val="600"/>
              </a:spcAft>
            </a:pPr>
            <a:r>
              <a:rPr lang="zh-TW" altLang="en-US" sz="4400" dirty="0">
                <a:solidFill>
                  <a:srgbClr val="0000FF"/>
                </a:solidFill>
                <a:ea typeface="華康儷中黑" panose="020B0509000000000000" pitchFamily="49" charset="-120"/>
              </a:rPr>
              <a:t>有可能愛黑暗甚於光明</a:t>
            </a:r>
            <a:r>
              <a:rPr lang="en-US" altLang="zh-TW" sz="4400" dirty="0">
                <a:ea typeface="華康儷中黑" panose="020B0509000000000000" pitchFamily="49" charset="-120"/>
              </a:rPr>
              <a:t>.</a:t>
            </a:r>
          </a:p>
          <a:p>
            <a:pPr>
              <a:lnSpc>
                <a:spcPts val="4600"/>
              </a:lnSpc>
              <a:spcBef>
                <a:spcPts val="0"/>
              </a:spcBef>
            </a:pPr>
            <a:r>
              <a:rPr lang="en-US" altLang="zh-TW" sz="4400" dirty="0">
                <a:ea typeface="華康儷中黑" panose="020B0509000000000000" pitchFamily="49" charset="-120"/>
              </a:rPr>
              <a:t>In our Mass, we begin with an </a:t>
            </a:r>
            <a:r>
              <a:rPr lang="en-US" altLang="zh-TW" sz="4400" dirty="0">
                <a:highlight>
                  <a:srgbClr val="FFFF00"/>
                </a:highlight>
                <a:ea typeface="華康儷中黑" panose="020B0509000000000000" pitchFamily="49" charset="-120"/>
              </a:rPr>
              <a:t>invitation to repent</a:t>
            </a:r>
            <a:r>
              <a:rPr lang="en-US" altLang="zh-TW" sz="4400" dirty="0">
                <a:ea typeface="華康儷中黑" panose="020B0509000000000000" pitchFamily="49" charset="-120"/>
              </a:rPr>
              <a:t>, and we say the Penitential Act to acknowledge we are all sinners. Thus, we concede or admit that we also prefer the </a:t>
            </a:r>
            <a:r>
              <a:rPr lang="en-US" altLang="zh-TW" sz="4400" dirty="0">
                <a:solidFill>
                  <a:srgbClr val="FF0000"/>
                </a:solidFill>
                <a:ea typeface="華康儷中黑" panose="020B0509000000000000" pitchFamily="49" charset="-120"/>
              </a:rPr>
              <a:t>darkness more than light</a:t>
            </a:r>
            <a:r>
              <a:rPr lang="en-US" altLang="zh-TW" sz="4400" dirty="0">
                <a:ea typeface="華康儷中黑" panose="020B0509000000000000" pitchFamily="49" charset="-120"/>
              </a:rPr>
              <a:t>.</a:t>
            </a:r>
          </a:p>
        </p:txBody>
      </p:sp>
    </p:spTree>
    <p:extLst>
      <p:ext uri="{BB962C8B-B14F-4D97-AF65-F5344CB8AC3E}">
        <p14:creationId xmlns:p14="http://schemas.microsoft.com/office/powerpoint/2010/main" val="19951685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B49FE98-8DAF-456B-A4CF-DB5419D1E366}"/>
              </a:ext>
            </a:extLst>
          </p:cNvPr>
          <p:cNvSpPr>
            <a:spLocks noGrp="1"/>
          </p:cNvSpPr>
          <p:nvPr>
            <p:ph type="subTitle" idx="1"/>
          </p:nvPr>
        </p:nvSpPr>
        <p:spPr>
          <a:xfrm>
            <a:off x="0" y="116632"/>
            <a:ext cx="9144000" cy="6624736"/>
          </a:xfrm>
        </p:spPr>
        <p:txBody>
          <a:bodyPr/>
          <a:lstStyle/>
          <a:p>
            <a:pPr>
              <a:spcBef>
                <a:spcPts val="0"/>
              </a:spcBef>
            </a:pPr>
            <a:r>
              <a:rPr lang="zh-TW" altLang="en-US" sz="3800" dirty="0">
                <a:ea typeface="華康儷中黑" panose="020B0509000000000000" pitchFamily="49" charset="-120"/>
              </a:rPr>
              <a:t>沒有人可以</a:t>
            </a:r>
            <a:r>
              <a:rPr lang="zh-TW" altLang="en-US" sz="3800" dirty="0">
                <a:solidFill>
                  <a:srgbClr val="FF0000"/>
                </a:solidFill>
                <a:highlight>
                  <a:srgbClr val="FFFF00"/>
                </a:highlight>
                <a:ea typeface="華康儷中黑" panose="020B0509000000000000" pitchFamily="49" charset="-120"/>
              </a:rPr>
              <a:t>自充義人</a:t>
            </a:r>
            <a:r>
              <a:rPr lang="en-US" altLang="zh-TW" sz="3800" dirty="0">
                <a:ea typeface="華康儷中黑" panose="020B0509000000000000" pitchFamily="49" charset="-120"/>
              </a:rPr>
              <a:t>,</a:t>
            </a:r>
            <a:r>
              <a:rPr lang="zh-TW" altLang="en-US" sz="3800" dirty="0">
                <a:ea typeface="華康儷中黑" panose="020B0509000000000000" pitchFamily="49" charset="-120"/>
              </a:rPr>
              <a:t>或自以為可以站在</a:t>
            </a:r>
            <a:endParaRPr lang="en-US" altLang="zh-TW" sz="3800" dirty="0">
              <a:ea typeface="華康儷中黑" panose="020B0509000000000000" pitchFamily="49" charset="-120"/>
            </a:endParaRPr>
          </a:p>
          <a:p>
            <a:pPr>
              <a:spcBef>
                <a:spcPts val="0"/>
              </a:spcBef>
            </a:pPr>
            <a:r>
              <a:rPr lang="zh-TW" altLang="en-US" sz="3800" dirty="0">
                <a:solidFill>
                  <a:srgbClr val="FF0000"/>
                </a:solidFill>
                <a:highlight>
                  <a:srgbClr val="FFFF00"/>
                </a:highlight>
                <a:ea typeface="華康儷中黑" panose="020B0509000000000000" pitchFamily="49" charset="-120"/>
              </a:rPr>
              <a:t>道德高地</a:t>
            </a:r>
            <a:r>
              <a:rPr lang="zh-TW" altLang="en-US" sz="3800" dirty="0">
                <a:ea typeface="華康儷中黑" panose="020B0509000000000000" pitchFamily="49" charset="-120"/>
              </a:rPr>
              <a:t>上</a:t>
            </a:r>
            <a:r>
              <a:rPr lang="en-US" altLang="zh-TW" sz="3800" dirty="0">
                <a:ea typeface="華康儷中黑" panose="020B0509000000000000" pitchFamily="49" charset="-120"/>
              </a:rPr>
              <a:t>,</a:t>
            </a:r>
            <a:r>
              <a:rPr lang="zh-TW" altLang="en-US" sz="3800" dirty="0">
                <a:ea typeface="華康儷中黑" panose="020B0509000000000000" pitchFamily="49" charset="-120"/>
              </a:rPr>
              <a:t>審判別人</a:t>
            </a:r>
            <a:r>
              <a:rPr lang="en-US" altLang="zh-TW" sz="3800" dirty="0">
                <a:ea typeface="華康儷中黑" panose="020B0509000000000000" pitchFamily="49" charset="-120"/>
              </a:rPr>
              <a:t>.</a:t>
            </a:r>
            <a:r>
              <a:rPr lang="zh-TW" altLang="en-US" sz="3800" dirty="0">
                <a:ea typeface="華康儷中黑" panose="020B0509000000000000" pitchFamily="49" charset="-120"/>
              </a:rPr>
              <a:t>人人都有為惡的</a:t>
            </a:r>
            <a:endParaRPr lang="en-US" altLang="zh-TW" sz="3800" dirty="0">
              <a:ea typeface="華康儷中黑" panose="020B0509000000000000" pitchFamily="49" charset="-120"/>
            </a:endParaRPr>
          </a:p>
          <a:p>
            <a:pPr>
              <a:spcBef>
                <a:spcPts val="0"/>
              </a:spcBef>
            </a:pPr>
            <a:r>
              <a:rPr lang="zh-TW" altLang="en-US" sz="3800" dirty="0">
                <a:ea typeface="華康儷中黑" panose="020B0509000000000000" pitchFamily="49" charset="-120"/>
              </a:rPr>
              <a:t>傾向</a:t>
            </a:r>
            <a:r>
              <a:rPr lang="en-US" altLang="zh-TW" sz="3800" dirty="0">
                <a:ea typeface="華康儷中黑" panose="020B0509000000000000" pitchFamily="49" charset="-120"/>
              </a:rPr>
              <a:t>,</a:t>
            </a:r>
            <a:r>
              <a:rPr lang="zh-TW" altLang="en-US" sz="3800" dirty="0">
                <a:ea typeface="華康儷中黑" panose="020B0509000000000000" pitchFamily="49" charset="-120"/>
              </a:rPr>
              <a:t>都不過是</a:t>
            </a:r>
            <a:r>
              <a:rPr lang="zh-TW" altLang="en-US" sz="3800" dirty="0">
                <a:solidFill>
                  <a:srgbClr val="FF0000"/>
                </a:solidFill>
                <a:ea typeface="華康儷中黑" panose="020B0509000000000000" pitchFamily="49" charset="-120"/>
              </a:rPr>
              <a:t>五十步笑百步</a:t>
            </a:r>
            <a:r>
              <a:rPr lang="zh-TW" altLang="en-US" sz="3800" dirty="0">
                <a:ea typeface="華康儷中黑" panose="020B0509000000000000" pitchFamily="49" charset="-120"/>
              </a:rPr>
              <a:t>而已</a:t>
            </a:r>
            <a:r>
              <a:rPr lang="en-US" altLang="zh-TW" sz="3800" dirty="0">
                <a:ea typeface="華康儷中黑" panose="020B0509000000000000" pitchFamily="49" charset="-120"/>
              </a:rPr>
              <a:t>.</a:t>
            </a:r>
            <a:r>
              <a:rPr lang="zh-TW" altLang="en-US" sz="3800" dirty="0">
                <a:ea typeface="華康儷中黑" panose="020B0509000000000000" pitchFamily="49" charset="-120"/>
              </a:rPr>
              <a:t>因為</a:t>
            </a:r>
            <a:endParaRPr lang="en-US" altLang="zh-TW" sz="3800" dirty="0">
              <a:ea typeface="華康儷中黑" panose="020B0509000000000000" pitchFamily="49" charset="-120"/>
            </a:endParaRPr>
          </a:p>
          <a:p>
            <a:pPr>
              <a:spcBef>
                <a:spcPts val="0"/>
              </a:spcBef>
              <a:spcAft>
                <a:spcPts val="1200"/>
              </a:spcAft>
            </a:pPr>
            <a:r>
              <a:rPr lang="en-US" altLang="zh-TW" sz="3800" dirty="0">
                <a:ea typeface="華康儷中黑" panose="020B0509000000000000" pitchFamily="49" charset="-120"/>
              </a:rPr>
              <a:t>To err is human; </a:t>
            </a:r>
            <a:r>
              <a:rPr lang="en-US" altLang="zh-TW" sz="3800" dirty="0" err="1">
                <a:ea typeface="華康儷中黑" panose="020B0509000000000000" pitchFamily="49" charset="-120"/>
              </a:rPr>
              <a:t>errare</a:t>
            </a:r>
            <a:r>
              <a:rPr lang="en-US" altLang="zh-TW" sz="3800" dirty="0">
                <a:ea typeface="華康儷中黑" panose="020B0509000000000000" pitchFamily="49" charset="-120"/>
              </a:rPr>
              <a:t> humanum est.</a:t>
            </a:r>
          </a:p>
          <a:p>
            <a:pPr>
              <a:spcBef>
                <a:spcPts val="0"/>
              </a:spcBef>
            </a:pPr>
            <a:r>
              <a:rPr lang="en-US" altLang="zh-TW" sz="3800" dirty="0">
                <a:ea typeface="華康儷中黑" panose="020B0509000000000000" pitchFamily="49" charset="-120"/>
              </a:rPr>
              <a:t>No one can justify themselves as righteous or take the moral high ground to judge others. Everyone has a tendency toward wickedness, so it is merely a case of </a:t>
            </a:r>
            <a:r>
              <a:rPr lang="en-US" altLang="zh-TW" sz="3800" dirty="0">
                <a:solidFill>
                  <a:srgbClr val="FF0000"/>
                </a:solidFill>
                <a:ea typeface="華康儷中黑" panose="020B0509000000000000" pitchFamily="49" charset="-120"/>
              </a:rPr>
              <a:t>the pot calling the kettle black</a:t>
            </a:r>
            <a:r>
              <a:rPr lang="en-US" altLang="zh-TW" sz="3800" dirty="0">
                <a:ea typeface="華康儷中黑" panose="020B0509000000000000" pitchFamily="49" charset="-120"/>
              </a:rPr>
              <a:t>, because to err is human; </a:t>
            </a:r>
            <a:r>
              <a:rPr lang="en-US" altLang="zh-TW" sz="3800" dirty="0" err="1">
                <a:solidFill>
                  <a:srgbClr val="FF0000"/>
                </a:solidFill>
                <a:highlight>
                  <a:srgbClr val="FFFF00"/>
                </a:highlight>
                <a:ea typeface="華康儷中黑" panose="020B0509000000000000" pitchFamily="49" charset="-120"/>
              </a:rPr>
              <a:t>errare</a:t>
            </a:r>
            <a:r>
              <a:rPr lang="en-US" altLang="zh-TW" sz="3800" dirty="0">
                <a:solidFill>
                  <a:srgbClr val="FF0000"/>
                </a:solidFill>
                <a:highlight>
                  <a:srgbClr val="FFFF00"/>
                </a:highlight>
                <a:ea typeface="華康儷中黑" panose="020B0509000000000000" pitchFamily="49" charset="-120"/>
              </a:rPr>
              <a:t> humanum est</a:t>
            </a:r>
            <a:r>
              <a:rPr lang="en-US" altLang="zh-TW" sz="3800" dirty="0">
                <a:ea typeface="華康儷中黑" panose="020B0509000000000000" pitchFamily="49" charset="-120"/>
              </a:rPr>
              <a:t>.</a:t>
            </a:r>
          </a:p>
        </p:txBody>
      </p:sp>
    </p:spTree>
    <p:extLst>
      <p:ext uri="{BB962C8B-B14F-4D97-AF65-F5344CB8AC3E}">
        <p14:creationId xmlns:p14="http://schemas.microsoft.com/office/powerpoint/2010/main" val="32163549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B49FE98-8DAF-456B-A4CF-DB5419D1E366}"/>
              </a:ext>
            </a:extLst>
          </p:cNvPr>
          <p:cNvSpPr>
            <a:spLocks noGrp="1"/>
          </p:cNvSpPr>
          <p:nvPr>
            <p:ph type="subTitle" idx="1"/>
          </p:nvPr>
        </p:nvSpPr>
        <p:spPr>
          <a:xfrm>
            <a:off x="0" y="167950"/>
            <a:ext cx="9144000" cy="6624736"/>
          </a:xfrm>
        </p:spPr>
        <p:txBody>
          <a:bodyPr/>
          <a:lstStyle/>
          <a:p>
            <a:pPr>
              <a:spcBef>
                <a:spcPts val="0"/>
              </a:spcBef>
            </a:pPr>
            <a:r>
              <a:rPr lang="zh-TW" altLang="en-US" sz="3600" dirty="0">
                <a:ea typeface="華康儷中黑" panose="020B0509000000000000" pitchFamily="49" charset="-120"/>
              </a:rPr>
              <a:t>今天若望福音說</a:t>
            </a:r>
            <a:r>
              <a:rPr lang="en-US" altLang="zh-TW" sz="3600" dirty="0">
                <a:ea typeface="華康儷中黑" panose="020B0509000000000000" pitchFamily="49" charset="-120"/>
              </a:rPr>
              <a:t>:</a:t>
            </a:r>
            <a:r>
              <a:rPr lang="zh-TW" altLang="en-US" sz="4000" dirty="0">
                <a:ea typeface="華康儷中黑" panose="020B0509000000000000" pitchFamily="49" charset="-120"/>
              </a:rPr>
              <a:t>「</a:t>
            </a:r>
            <a:r>
              <a:rPr lang="zh-TW" altLang="en-US" sz="4000" dirty="0">
                <a:solidFill>
                  <a:srgbClr val="FF0000"/>
                </a:solidFill>
                <a:ea typeface="華康儷中黑" panose="020B0509000000000000" pitchFamily="49" charset="-120"/>
              </a:rPr>
              <a:t>凡作惡的</a:t>
            </a:r>
            <a:r>
              <a:rPr lang="en-US" altLang="zh-TW" sz="4000" dirty="0">
                <a:solidFill>
                  <a:srgbClr val="FF0000"/>
                </a:solidFill>
                <a:ea typeface="華康儷中黑" panose="020B0509000000000000" pitchFamily="49" charset="-120"/>
              </a:rPr>
              <a:t>,</a:t>
            </a:r>
            <a:r>
              <a:rPr lang="zh-TW" altLang="en-US" sz="4000" dirty="0">
                <a:solidFill>
                  <a:srgbClr val="FF0000"/>
                </a:solidFill>
                <a:ea typeface="華康儷中黑" panose="020B0509000000000000" pitchFamily="49" charset="-120"/>
              </a:rPr>
              <a:t>都憎惡光明</a:t>
            </a:r>
            <a:r>
              <a:rPr lang="en-US" altLang="zh-TW" sz="4000" dirty="0">
                <a:ea typeface="華康儷中黑" panose="020B0509000000000000" pitchFamily="49" charset="-120"/>
              </a:rPr>
              <a:t>,</a:t>
            </a:r>
            <a:r>
              <a:rPr lang="zh-TW" altLang="en-US" sz="4000" dirty="0">
                <a:ea typeface="華康儷中黑" panose="020B0509000000000000" pitchFamily="49" charset="-120"/>
              </a:rPr>
              <a:t>也不來接近光明</a:t>
            </a:r>
            <a:r>
              <a:rPr lang="en-US" altLang="zh-TW" sz="4000" dirty="0">
                <a:ea typeface="華康儷中黑" panose="020B0509000000000000" pitchFamily="49" charset="-120"/>
              </a:rPr>
              <a:t>,</a:t>
            </a:r>
            <a:r>
              <a:rPr lang="zh-TW" altLang="en-US" sz="4000" dirty="0">
                <a:ea typeface="華康儷中黑" panose="020B0509000000000000" pitchFamily="49" charset="-120"/>
              </a:rPr>
              <a:t>怕自己的行為</a:t>
            </a:r>
            <a:endParaRPr lang="en-US" altLang="zh-TW" sz="4000" dirty="0">
              <a:ea typeface="華康儷中黑" panose="020B0509000000000000" pitchFamily="49" charset="-120"/>
            </a:endParaRPr>
          </a:p>
          <a:p>
            <a:pPr>
              <a:spcBef>
                <a:spcPts val="0"/>
              </a:spcBef>
              <a:spcAft>
                <a:spcPts val="1200"/>
              </a:spcAft>
            </a:pPr>
            <a:r>
              <a:rPr lang="zh-TW" altLang="en-US" sz="4000" dirty="0">
                <a:ea typeface="華康儷中黑" panose="020B0509000000000000" pitchFamily="49" charset="-120"/>
              </a:rPr>
              <a:t>暴露出來」</a:t>
            </a:r>
            <a:r>
              <a:rPr lang="en-US" altLang="zh-TW" sz="4000" dirty="0">
                <a:ea typeface="華康儷中黑" panose="020B0509000000000000" pitchFamily="49" charset="-120"/>
              </a:rPr>
              <a:t>.</a:t>
            </a:r>
            <a:r>
              <a:rPr lang="zh-TW" altLang="en-US" sz="4000" dirty="0">
                <a:ea typeface="華康儷中黑" panose="020B0509000000000000" pitchFamily="49" charset="-120"/>
              </a:rPr>
              <a:t>這些人</a:t>
            </a:r>
            <a:r>
              <a:rPr lang="en-US" altLang="zh-TW" sz="4000" dirty="0">
                <a:ea typeface="華康儷中黑" panose="020B0509000000000000" pitchFamily="49" charset="-120"/>
              </a:rPr>
              <a:t>,</a:t>
            </a:r>
            <a:r>
              <a:rPr lang="zh-TW" altLang="en-US" sz="4000" dirty="0">
                <a:ea typeface="華康儷中黑" panose="020B0509000000000000" pitchFamily="49" charset="-120"/>
              </a:rPr>
              <a:t>可能也包括你和我</a:t>
            </a:r>
            <a:r>
              <a:rPr lang="en-US" altLang="zh-TW" sz="4000" dirty="0">
                <a:ea typeface="華康儷中黑" panose="020B0509000000000000" pitchFamily="49" charset="-120"/>
              </a:rPr>
              <a:t>.</a:t>
            </a:r>
          </a:p>
          <a:p>
            <a:pPr>
              <a:spcBef>
                <a:spcPts val="0"/>
              </a:spcBef>
            </a:pPr>
            <a:r>
              <a:rPr lang="en-US" altLang="zh-TW" sz="4000" dirty="0">
                <a:ea typeface="華康儷中黑" panose="020B0509000000000000" pitchFamily="49" charset="-120"/>
              </a:rPr>
              <a:t>In today's Gospel according to John, it says, “Everyone who does evil hates the light and will not come into the light </a:t>
            </a:r>
            <a:r>
              <a:rPr lang="en-US" altLang="zh-TW" sz="4000" dirty="0">
                <a:solidFill>
                  <a:srgbClr val="FF0000"/>
                </a:solidFill>
                <a:ea typeface="華康儷中黑" panose="020B0509000000000000" pitchFamily="49" charset="-120"/>
              </a:rPr>
              <a:t>for fear that their deeds will be exposed</a:t>
            </a:r>
            <a:r>
              <a:rPr lang="en-US" altLang="zh-TW" sz="4000" dirty="0">
                <a:ea typeface="華康儷中黑" panose="020B0509000000000000" pitchFamily="49" charset="-120"/>
              </a:rPr>
              <a:t>.” These people </a:t>
            </a:r>
          </a:p>
          <a:p>
            <a:pPr>
              <a:spcBef>
                <a:spcPts val="0"/>
              </a:spcBef>
            </a:pPr>
            <a:r>
              <a:rPr lang="en-US" altLang="zh-TW" sz="4000" dirty="0">
                <a:ea typeface="華康儷中黑" panose="020B0509000000000000" pitchFamily="49" charset="-120"/>
              </a:rPr>
              <a:t>may also include you and me.</a:t>
            </a:r>
          </a:p>
        </p:txBody>
      </p:sp>
    </p:spTree>
    <p:extLst>
      <p:ext uri="{BB962C8B-B14F-4D97-AF65-F5344CB8AC3E}">
        <p14:creationId xmlns:p14="http://schemas.microsoft.com/office/powerpoint/2010/main" val="28974944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B49FE98-8DAF-456B-A4CF-DB5419D1E366}"/>
              </a:ext>
            </a:extLst>
          </p:cNvPr>
          <p:cNvSpPr>
            <a:spLocks noGrp="1"/>
          </p:cNvSpPr>
          <p:nvPr>
            <p:ph type="subTitle" idx="1"/>
          </p:nvPr>
        </p:nvSpPr>
        <p:spPr>
          <a:xfrm>
            <a:off x="0" y="116632"/>
            <a:ext cx="9144000" cy="6624736"/>
          </a:xfrm>
        </p:spPr>
        <p:txBody>
          <a:bodyPr/>
          <a:lstStyle/>
          <a:p>
            <a:pPr>
              <a:spcBef>
                <a:spcPts val="0"/>
              </a:spcBef>
            </a:pPr>
            <a:r>
              <a:rPr lang="zh-TW" altLang="en-US" sz="3600" dirty="0">
                <a:ea typeface="華康儷中黑" panose="020B0509000000000000" pitchFamily="49" charset="-120"/>
              </a:rPr>
              <a:t>真理不一定愈辯愈明</a:t>
            </a:r>
            <a:r>
              <a:rPr lang="en-US" altLang="zh-TW" sz="3600" dirty="0">
                <a:ea typeface="華康儷中黑" panose="020B0509000000000000" pitchFamily="49" charset="-120"/>
              </a:rPr>
              <a:t>,</a:t>
            </a:r>
            <a:r>
              <a:rPr lang="zh-TW" altLang="en-US" sz="3600" dirty="0">
                <a:ea typeface="華康儷中黑" panose="020B0509000000000000" pitchFamily="49" charset="-120"/>
              </a:rPr>
              <a:t>因為很少人願意認錯</a:t>
            </a:r>
            <a:r>
              <a:rPr lang="en-US" altLang="zh-TW" sz="3600" dirty="0">
                <a:ea typeface="華康儷中黑" panose="020B0509000000000000" pitchFamily="49" charset="-120"/>
              </a:rPr>
              <a:t>.</a:t>
            </a:r>
          </a:p>
          <a:p>
            <a:pPr>
              <a:spcBef>
                <a:spcPts val="0"/>
              </a:spcBef>
            </a:pPr>
            <a:r>
              <a:rPr lang="zh-TW" altLang="en-US" sz="3600" dirty="0">
                <a:solidFill>
                  <a:srgbClr val="FF0000"/>
                </a:solidFill>
                <a:ea typeface="華康儷中黑" panose="020B0509000000000000" pitchFamily="49" charset="-120"/>
              </a:rPr>
              <a:t>其實吵架者</a:t>
            </a:r>
            <a:r>
              <a:rPr lang="en-US" altLang="zh-TW" sz="3600" dirty="0">
                <a:solidFill>
                  <a:srgbClr val="FF0000"/>
                </a:solidFill>
                <a:ea typeface="華康儷中黑" panose="020B0509000000000000" pitchFamily="49" charset="-120"/>
              </a:rPr>
              <a:t>,</a:t>
            </a:r>
            <a:r>
              <a:rPr lang="zh-TW" altLang="en-US" sz="3600" dirty="0">
                <a:solidFill>
                  <a:srgbClr val="FF0000"/>
                </a:solidFill>
                <a:ea typeface="華康儷中黑" panose="020B0509000000000000" pitchFamily="49" charset="-120"/>
              </a:rPr>
              <a:t>本是互為光明</a:t>
            </a:r>
            <a:r>
              <a:rPr lang="en-US" altLang="zh-TW" sz="3600" dirty="0">
                <a:ea typeface="華康儷中黑" panose="020B0509000000000000" pitchFamily="49" charset="-120"/>
              </a:rPr>
              <a:t>,</a:t>
            </a:r>
            <a:r>
              <a:rPr lang="zh-TW" altLang="en-US" sz="3600" dirty="0">
                <a:ea typeface="華康儷中黑" panose="020B0509000000000000" pitchFamily="49" charset="-120"/>
              </a:rPr>
              <a:t>只是</a:t>
            </a:r>
            <a:endParaRPr lang="en-US" altLang="zh-TW" sz="3600" dirty="0">
              <a:ea typeface="華康儷中黑" panose="020B0509000000000000" pitchFamily="49" charset="-120"/>
            </a:endParaRPr>
          </a:p>
          <a:p>
            <a:pPr>
              <a:spcBef>
                <a:spcPts val="0"/>
              </a:spcBef>
              <a:spcAft>
                <a:spcPts val="600"/>
              </a:spcAft>
            </a:pPr>
            <a:r>
              <a:rPr lang="zh-TW" altLang="en-US" sz="3600" dirty="0">
                <a:ea typeface="華康儷中黑" panose="020B0509000000000000" pitchFamily="49" charset="-120"/>
              </a:rPr>
              <a:t>不願接受對方</a:t>
            </a:r>
            <a:r>
              <a:rPr lang="en-US" altLang="zh-TW" sz="3600" dirty="0">
                <a:ea typeface="華康儷中黑" panose="020B0509000000000000" pitchFamily="49" charset="-120"/>
              </a:rPr>
              <a:t>,</a:t>
            </a:r>
            <a:r>
              <a:rPr lang="zh-TW" altLang="en-US" sz="3600" dirty="0">
                <a:ea typeface="華康儷中黑" panose="020B0509000000000000" pitchFamily="49" charset="-120"/>
              </a:rPr>
              <a:t>才導致真理愈辯越不明</a:t>
            </a:r>
            <a:r>
              <a:rPr lang="en-US" altLang="zh-TW" sz="3600" dirty="0">
                <a:ea typeface="華康儷中黑" panose="020B0509000000000000" pitchFamily="49" charset="-120"/>
              </a:rPr>
              <a:t>.</a:t>
            </a:r>
          </a:p>
          <a:p>
            <a:pPr>
              <a:spcBef>
                <a:spcPts val="0"/>
              </a:spcBef>
            </a:pPr>
            <a:r>
              <a:rPr lang="en-US" altLang="zh-TW" sz="3800" spc="-120" dirty="0">
                <a:ea typeface="華康儷中黑" panose="020B0509000000000000" pitchFamily="49" charset="-120"/>
              </a:rPr>
              <a:t>The truth does not necessarily become clearer through arguments because very few are willing to admit they are in the wrong. In reality, those who engage in arguments are just seeking the truth, but their unwillingness to accept the other person's perspective </a:t>
            </a:r>
            <a:r>
              <a:rPr lang="en-US" altLang="zh-TW" sz="3800" dirty="0">
                <a:solidFill>
                  <a:srgbClr val="FF0000"/>
                </a:solidFill>
                <a:ea typeface="華康儷中黑" panose="020B0509000000000000" pitchFamily="49" charset="-120"/>
              </a:rPr>
              <a:t>clouds the truth in the argument</a:t>
            </a:r>
            <a:r>
              <a:rPr lang="en-US" altLang="zh-TW" sz="3800" dirty="0">
                <a:ea typeface="華康儷中黑" panose="020B0509000000000000" pitchFamily="49" charset="-120"/>
              </a:rPr>
              <a:t>.</a:t>
            </a:r>
          </a:p>
        </p:txBody>
      </p:sp>
    </p:spTree>
    <p:extLst>
      <p:ext uri="{BB962C8B-B14F-4D97-AF65-F5344CB8AC3E}">
        <p14:creationId xmlns:p14="http://schemas.microsoft.com/office/powerpoint/2010/main" val="2923894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330652"/>
          </a:xfrm>
        </p:spPr>
        <p:txBody>
          <a:bodyPr/>
          <a:lstStyle/>
          <a:p>
            <a:pPr marL="0" indent="0" algn="just" eaLnBrk="1">
              <a:spcBef>
                <a:spcPts val="0"/>
              </a:spcBef>
              <a:spcAft>
                <a:spcPts val="600"/>
              </a:spcAft>
              <a:buNone/>
            </a:pPr>
            <a:r>
              <a:rPr lang="zh-TW" altLang="en-US"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恭讀編年紀下　</a:t>
            </a:r>
            <a:r>
              <a:rPr lang="en-US" altLang="zh-TW"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36:14-16,19-23</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那時候，</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所有的司祭、首長和百姓，都罪上加罪，</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仿效了異族所做的一切醜惡之事，污辱了上主在耶路撒冷祝聖的聖殿。上主、他們祖先的天主，由於愛惜自己的百姓和自己的居所，時常不斷派遣使者警戒他們。無奈，</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他們都嘲笑了天主的使者，輕視了天主的勸言，</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譏笑了天主的先知，致使上主的怒火，發洩在他的百姓身上，直到無法救治。</a:t>
            </a: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1/3</a:t>
            </a:r>
            <a:endParaRPr lang="zh-HK" altLang="en-US" sz="2000" b="1" dirty="0">
              <a:solidFill>
                <a:schemeClr val="bg1"/>
              </a:solidFill>
            </a:endParaRPr>
          </a:p>
        </p:txBody>
      </p:sp>
    </p:spTree>
    <p:extLst>
      <p:ext uri="{BB962C8B-B14F-4D97-AF65-F5344CB8AC3E}">
        <p14:creationId xmlns:p14="http://schemas.microsoft.com/office/powerpoint/2010/main" val="40462930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B49FE98-8DAF-456B-A4CF-DB5419D1E366}"/>
              </a:ext>
            </a:extLst>
          </p:cNvPr>
          <p:cNvSpPr>
            <a:spLocks noGrp="1"/>
          </p:cNvSpPr>
          <p:nvPr>
            <p:ph type="subTitle" idx="1"/>
          </p:nvPr>
        </p:nvSpPr>
        <p:spPr>
          <a:xfrm>
            <a:off x="0" y="116632"/>
            <a:ext cx="9144000" cy="6624736"/>
          </a:xfrm>
        </p:spPr>
        <p:txBody>
          <a:bodyPr/>
          <a:lstStyle/>
          <a:p>
            <a:pPr>
              <a:spcBef>
                <a:spcPts val="0"/>
              </a:spcBef>
            </a:pPr>
            <a:r>
              <a:rPr lang="zh-TW" altLang="en-US" sz="4400" dirty="0">
                <a:solidFill>
                  <a:srgbClr val="FF0000"/>
                </a:solidFill>
                <a:ea typeface="華康儷中黑" panose="020B0509000000000000" pitchFamily="49" charset="-120"/>
              </a:rPr>
              <a:t>政黨</a:t>
            </a:r>
            <a:r>
              <a:rPr lang="zh-TW" altLang="en-US" sz="4400" dirty="0">
                <a:ea typeface="華康儷中黑" panose="020B0509000000000000" pitchFamily="49" charset="-120"/>
              </a:rPr>
              <a:t>之爭</a:t>
            </a:r>
            <a:r>
              <a:rPr lang="en-US" altLang="zh-TW" sz="4400" dirty="0">
                <a:ea typeface="華康儷中黑" panose="020B0509000000000000" pitchFamily="49" charset="-120"/>
              </a:rPr>
              <a:t>,</a:t>
            </a:r>
            <a:r>
              <a:rPr lang="zh-TW" altLang="en-US" sz="4400" dirty="0">
                <a:solidFill>
                  <a:srgbClr val="FF0000"/>
                </a:solidFill>
                <a:ea typeface="華康儷中黑" panose="020B0509000000000000" pitchFamily="49" charset="-120"/>
              </a:rPr>
              <a:t>宗教</a:t>
            </a:r>
            <a:r>
              <a:rPr lang="zh-TW" altLang="en-US" sz="4400" dirty="0">
                <a:ea typeface="華康儷中黑" panose="020B0509000000000000" pitchFamily="49" charset="-120"/>
              </a:rPr>
              <a:t>之爭</a:t>
            </a:r>
            <a:r>
              <a:rPr lang="en-US" altLang="zh-TW" sz="4400" dirty="0">
                <a:ea typeface="華康儷中黑" panose="020B0509000000000000" pitchFamily="49" charset="-120"/>
              </a:rPr>
              <a:t>,</a:t>
            </a:r>
            <a:r>
              <a:rPr lang="zh-TW" altLang="en-US" sz="4400" dirty="0">
                <a:ea typeface="華康儷中黑" panose="020B0509000000000000" pitchFamily="49" charset="-120"/>
              </a:rPr>
              <a:t>香港的</a:t>
            </a:r>
            <a:r>
              <a:rPr lang="zh-TW" altLang="en-US" sz="4400" dirty="0">
                <a:solidFill>
                  <a:srgbClr val="FF0000"/>
                </a:solidFill>
                <a:ea typeface="華康儷中黑" panose="020B0509000000000000" pitchFamily="49" charset="-120"/>
              </a:rPr>
              <a:t>藍黃</a:t>
            </a:r>
            <a:r>
              <a:rPr lang="zh-TW" altLang="en-US" sz="4400" dirty="0">
                <a:ea typeface="華康儷中黑" panose="020B0509000000000000" pitchFamily="49" charset="-120"/>
              </a:rPr>
              <a:t>之爭</a:t>
            </a:r>
            <a:r>
              <a:rPr lang="en-US" altLang="zh-TW" sz="4400" dirty="0">
                <a:ea typeface="華康儷中黑" panose="020B0509000000000000" pitchFamily="49" charset="-120"/>
              </a:rPr>
              <a:t>,</a:t>
            </a:r>
            <a:r>
              <a:rPr lang="zh-TW" altLang="en-US" sz="4400" dirty="0">
                <a:ea typeface="華康儷中黑" panose="020B0509000000000000" pitchFamily="49" charset="-120"/>
              </a:rPr>
              <a:t>都可以小則口角</a:t>
            </a:r>
            <a:r>
              <a:rPr lang="en-US" altLang="zh-TW" sz="4400" dirty="0">
                <a:ea typeface="華康儷中黑" panose="020B0509000000000000" pitchFamily="49" charset="-120"/>
              </a:rPr>
              <a:t>,</a:t>
            </a:r>
            <a:r>
              <a:rPr lang="zh-TW" altLang="en-US" sz="4400" dirty="0">
                <a:ea typeface="華康儷中黑" panose="020B0509000000000000" pitchFamily="49" charset="-120"/>
              </a:rPr>
              <a:t>繼而動武</a:t>
            </a:r>
            <a:r>
              <a:rPr lang="en-US" altLang="zh-TW" sz="4400" dirty="0">
                <a:ea typeface="華康儷中黑" panose="020B0509000000000000" pitchFamily="49" charset="-120"/>
              </a:rPr>
              <a:t>,</a:t>
            </a:r>
          </a:p>
          <a:p>
            <a:pPr>
              <a:spcBef>
                <a:spcPts val="0"/>
              </a:spcBef>
              <a:spcAft>
                <a:spcPts val="1200"/>
              </a:spcAft>
            </a:pPr>
            <a:r>
              <a:rPr lang="zh-TW" altLang="en-US" sz="4400" dirty="0">
                <a:ea typeface="華康儷中黑" panose="020B0509000000000000" pitchFamily="49" charset="-120"/>
              </a:rPr>
              <a:t>導致生靈塗炭</a:t>
            </a:r>
            <a:r>
              <a:rPr lang="en-US" altLang="zh-TW" sz="4400" dirty="0">
                <a:ea typeface="華康儷中黑" panose="020B0509000000000000" pitchFamily="49" charset="-120"/>
              </a:rPr>
              <a:t>.</a:t>
            </a:r>
          </a:p>
          <a:p>
            <a:pPr>
              <a:lnSpc>
                <a:spcPts val="4500"/>
              </a:lnSpc>
              <a:spcBef>
                <a:spcPts val="0"/>
              </a:spcBef>
            </a:pPr>
            <a:r>
              <a:rPr lang="en-US" altLang="zh-TW" sz="4400" dirty="0">
                <a:ea typeface="華康儷中黑" panose="020B0509000000000000" pitchFamily="49" charset="-120"/>
              </a:rPr>
              <a:t>Political conflicts, religious conflicts, and the “blue-yellow” conflict in Hong Kong can arise from minor verbal disputes and escalated or </a:t>
            </a:r>
            <a:r>
              <a:rPr lang="en-US" altLang="zh-TW" sz="4400" dirty="0">
                <a:solidFill>
                  <a:srgbClr val="FF0000"/>
                </a:solidFill>
                <a:ea typeface="華康儷中黑" panose="020B0509000000000000" pitchFamily="49" charset="-120"/>
              </a:rPr>
              <a:t>exacerbated to armed conflicts</a:t>
            </a:r>
            <a:r>
              <a:rPr lang="en-US" altLang="zh-TW" sz="4400" dirty="0">
                <a:ea typeface="華康儷中黑" panose="020B0509000000000000" pitchFamily="49" charset="-120"/>
              </a:rPr>
              <a:t>, resulting in immense suffering </a:t>
            </a:r>
          </a:p>
          <a:p>
            <a:pPr>
              <a:lnSpc>
                <a:spcPts val="4500"/>
              </a:lnSpc>
              <a:spcBef>
                <a:spcPts val="0"/>
              </a:spcBef>
            </a:pPr>
            <a:r>
              <a:rPr lang="en-US" altLang="zh-TW" sz="4400" dirty="0">
                <a:highlight>
                  <a:srgbClr val="FFFF00"/>
                </a:highlight>
                <a:ea typeface="華康儷中黑" panose="020B0509000000000000" pitchFamily="49" charset="-120"/>
              </a:rPr>
              <a:t>for all and sundry</a:t>
            </a:r>
            <a:r>
              <a:rPr lang="en-US" altLang="zh-TW" sz="4400" dirty="0">
                <a:ea typeface="華康儷中黑" panose="020B0509000000000000" pitchFamily="49" charset="-120"/>
              </a:rPr>
              <a:t>.</a:t>
            </a:r>
          </a:p>
        </p:txBody>
      </p:sp>
    </p:spTree>
    <p:extLst>
      <p:ext uri="{BB962C8B-B14F-4D97-AF65-F5344CB8AC3E}">
        <p14:creationId xmlns:p14="http://schemas.microsoft.com/office/powerpoint/2010/main" val="13781474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B49FE98-8DAF-456B-A4CF-DB5419D1E366}"/>
              </a:ext>
            </a:extLst>
          </p:cNvPr>
          <p:cNvSpPr>
            <a:spLocks noGrp="1"/>
          </p:cNvSpPr>
          <p:nvPr>
            <p:ph type="subTitle" idx="1"/>
          </p:nvPr>
        </p:nvSpPr>
        <p:spPr>
          <a:xfrm>
            <a:off x="0" y="116632"/>
            <a:ext cx="9144000" cy="6624736"/>
          </a:xfrm>
        </p:spPr>
        <p:txBody>
          <a:bodyPr/>
          <a:lstStyle/>
          <a:p>
            <a:pPr>
              <a:spcBef>
                <a:spcPts val="0"/>
              </a:spcBef>
            </a:pPr>
            <a:r>
              <a:rPr lang="zh-TW" altLang="en-US" sz="3600" dirty="0">
                <a:ea typeface="華康儷中黑" panose="020B0509000000000000" pitchFamily="49" charset="-120"/>
              </a:rPr>
              <a:t>愛黑暗甚於光明的特點是</a:t>
            </a:r>
            <a:r>
              <a:rPr lang="en-US" altLang="zh-TW" sz="3600" dirty="0">
                <a:ea typeface="華康儷中黑" panose="020B0509000000000000" pitchFamily="49" charset="-120"/>
              </a:rPr>
              <a:t>:</a:t>
            </a:r>
            <a:r>
              <a:rPr lang="zh-TW" altLang="en-US" sz="3600" dirty="0">
                <a:solidFill>
                  <a:srgbClr val="FF0000"/>
                </a:solidFill>
                <a:ea typeface="華康儷中黑" panose="020B0509000000000000" pitchFamily="49" charset="-120"/>
              </a:rPr>
              <a:t>廻避認識真理</a:t>
            </a:r>
            <a:r>
              <a:rPr lang="en-US" altLang="zh-TW" sz="3600" dirty="0">
                <a:ea typeface="華康儷中黑" panose="020B0509000000000000" pitchFamily="49" charset="-120"/>
              </a:rPr>
              <a:t>.</a:t>
            </a:r>
            <a:r>
              <a:rPr lang="zh-TW" altLang="en-US" sz="3600" dirty="0">
                <a:ea typeface="華康儷中黑" panose="020B0509000000000000" pitchFamily="49" charset="-120"/>
              </a:rPr>
              <a:t>有堂區議會討論</a:t>
            </a:r>
            <a:r>
              <a:rPr lang="zh-TW" altLang="en-US" sz="3600" dirty="0">
                <a:highlight>
                  <a:srgbClr val="FFFF00"/>
                </a:highlight>
                <a:ea typeface="華康儷中黑" panose="020B0509000000000000" pitchFamily="49" charset="-120"/>
              </a:rPr>
              <a:t>新疆問題</a:t>
            </a:r>
            <a:r>
              <a:rPr lang="en-US" altLang="zh-TW" sz="3600" dirty="0">
                <a:ea typeface="華康儷中黑" panose="020B0509000000000000" pitchFamily="49" charset="-120"/>
              </a:rPr>
              <a:t>,</a:t>
            </a:r>
            <a:r>
              <a:rPr lang="zh-TW" altLang="en-US" sz="3600" dirty="0">
                <a:ea typeface="華康儷中黑" panose="020B0509000000000000" pitchFamily="49" charset="-120"/>
              </a:rPr>
              <a:t>去過的人說新疆好</a:t>
            </a:r>
            <a:r>
              <a:rPr lang="en-US" altLang="zh-TW" sz="3600" dirty="0">
                <a:ea typeface="華康儷中黑" panose="020B0509000000000000" pitchFamily="49" charset="-120"/>
              </a:rPr>
              <a:t>,</a:t>
            </a:r>
          </a:p>
          <a:p>
            <a:pPr>
              <a:spcBef>
                <a:spcPts val="0"/>
              </a:spcBef>
              <a:spcAft>
                <a:spcPts val="1800"/>
              </a:spcAft>
            </a:pPr>
            <a:r>
              <a:rPr lang="zh-TW" altLang="en-US" sz="3600" dirty="0">
                <a:ea typeface="華康儷中黑" panose="020B0509000000000000" pitchFamily="49" charset="-120"/>
              </a:rPr>
              <a:t>未去過的人反而相信新疆正在進行種族滅絕</a:t>
            </a:r>
            <a:r>
              <a:rPr lang="en-US" altLang="zh-TW" sz="3600" dirty="0">
                <a:ea typeface="華康儷中黑" panose="020B0509000000000000" pitchFamily="49" charset="-120"/>
              </a:rPr>
              <a:t>.</a:t>
            </a:r>
          </a:p>
          <a:p>
            <a:pPr>
              <a:lnSpc>
                <a:spcPts val="4100"/>
              </a:lnSpc>
              <a:spcBef>
                <a:spcPts val="0"/>
              </a:spcBef>
            </a:pPr>
            <a:r>
              <a:rPr lang="en-US" altLang="zh-TW" sz="3600" dirty="0">
                <a:ea typeface="華康儷中黑" panose="020B0509000000000000" pitchFamily="49" charset="-120"/>
              </a:rPr>
              <a:t>The characteristic of loving darkness more than light is the </a:t>
            </a:r>
            <a:r>
              <a:rPr lang="en-US" altLang="zh-TW" sz="3600" dirty="0">
                <a:solidFill>
                  <a:srgbClr val="FF0000"/>
                </a:solidFill>
                <a:ea typeface="華康儷中黑" panose="020B0509000000000000" pitchFamily="49" charset="-120"/>
              </a:rPr>
              <a:t>avoidance of acknowledging the truth</a:t>
            </a:r>
            <a:r>
              <a:rPr lang="en-US" altLang="zh-TW" sz="3600" dirty="0">
                <a:ea typeface="華康儷中黑" panose="020B0509000000000000" pitchFamily="49" charset="-120"/>
              </a:rPr>
              <a:t>. An example was the issue of Xinjiang raised in a parish council meeting. Those who have visited Xinjiang speak positively about it, while those </a:t>
            </a:r>
          </a:p>
          <a:p>
            <a:pPr>
              <a:lnSpc>
                <a:spcPts val="4100"/>
              </a:lnSpc>
              <a:spcBef>
                <a:spcPts val="0"/>
              </a:spcBef>
            </a:pPr>
            <a:r>
              <a:rPr lang="en-US" altLang="zh-TW" sz="3600" dirty="0">
                <a:ea typeface="華康儷中黑" panose="020B0509000000000000" pitchFamily="49" charset="-120"/>
              </a:rPr>
              <a:t>who haven't been believe that there is </a:t>
            </a:r>
          </a:p>
          <a:p>
            <a:pPr>
              <a:lnSpc>
                <a:spcPts val="4100"/>
              </a:lnSpc>
              <a:spcBef>
                <a:spcPts val="0"/>
              </a:spcBef>
            </a:pPr>
            <a:r>
              <a:rPr lang="en-US" altLang="zh-TW" sz="3600" dirty="0">
                <a:ea typeface="華康儷中黑" panose="020B0509000000000000" pitchFamily="49" charset="-120"/>
              </a:rPr>
              <a:t>an ongoing </a:t>
            </a:r>
            <a:r>
              <a:rPr lang="en-US" altLang="zh-TW" sz="3600" dirty="0">
                <a:solidFill>
                  <a:srgbClr val="FF0000"/>
                </a:solidFill>
                <a:ea typeface="華康儷中黑" panose="020B0509000000000000" pitchFamily="49" charset="-120"/>
              </a:rPr>
              <a:t>ethnic genocide</a:t>
            </a:r>
            <a:r>
              <a:rPr lang="en-US" altLang="zh-TW" sz="3600" dirty="0">
                <a:ea typeface="華康儷中黑" panose="020B0509000000000000" pitchFamily="49" charset="-120"/>
              </a:rPr>
              <a:t>.</a:t>
            </a:r>
          </a:p>
        </p:txBody>
      </p:sp>
    </p:spTree>
    <p:extLst>
      <p:ext uri="{BB962C8B-B14F-4D97-AF65-F5344CB8AC3E}">
        <p14:creationId xmlns:p14="http://schemas.microsoft.com/office/powerpoint/2010/main" val="29264209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B49FE98-8DAF-456B-A4CF-DB5419D1E366}"/>
              </a:ext>
            </a:extLst>
          </p:cNvPr>
          <p:cNvSpPr>
            <a:spLocks noGrp="1"/>
          </p:cNvSpPr>
          <p:nvPr>
            <p:ph type="subTitle" idx="1"/>
          </p:nvPr>
        </p:nvSpPr>
        <p:spPr>
          <a:xfrm>
            <a:off x="0" y="116632"/>
            <a:ext cx="9144000" cy="6624736"/>
          </a:xfrm>
        </p:spPr>
        <p:txBody>
          <a:bodyPr/>
          <a:lstStyle/>
          <a:p>
            <a:pPr>
              <a:spcBef>
                <a:spcPts val="0"/>
              </a:spcBef>
            </a:pPr>
            <a:r>
              <a:rPr lang="zh-TW" altLang="en-US" sz="4000" dirty="0">
                <a:ea typeface="華康儷中黑" panose="020B0509000000000000" pitchFamily="49" charset="-120"/>
              </a:rPr>
              <a:t>最近有幾位著名大學的校長發表了同情巴肋斯坦人的講話</a:t>
            </a:r>
            <a:r>
              <a:rPr lang="en-US" altLang="zh-TW" sz="4000" dirty="0">
                <a:ea typeface="華康儷中黑" panose="020B0509000000000000" pitchFamily="49" charset="-120"/>
              </a:rPr>
              <a:t>,</a:t>
            </a:r>
            <a:r>
              <a:rPr lang="zh-TW" altLang="en-US" sz="4000" dirty="0">
                <a:ea typeface="華康儷中黑" panose="020B0509000000000000" pitchFamily="49" charset="-120"/>
              </a:rPr>
              <a:t>即遭到被迫</a:t>
            </a:r>
            <a:endParaRPr lang="en-US" altLang="zh-TW" sz="4000" dirty="0">
              <a:ea typeface="華康儷中黑" panose="020B0509000000000000" pitchFamily="49" charset="-120"/>
            </a:endParaRPr>
          </a:p>
          <a:p>
            <a:pPr>
              <a:spcBef>
                <a:spcPts val="0"/>
              </a:spcBef>
              <a:spcAft>
                <a:spcPts val="1200"/>
              </a:spcAft>
            </a:pPr>
            <a:r>
              <a:rPr lang="zh-TW" altLang="en-US" sz="4000" dirty="0">
                <a:ea typeface="華康儷中黑" panose="020B0509000000000000" pitchFamily="49" charset="-120"/>
              </a:rPr>
              <a:t>辭職的命運</a:t>
            </a:r>
            <a:r>
              <a:rPr lang="en-US" altLang="zh-TW" sz="4000" dirty="0">
                <a:ea typeface="華康儷中黑" panose="020B0509000000000000" pitchFamily="49" charset="-120"/>
              </a:rPr>
              <a:t>.</a:t>
            </a:r>
            <a:r>
              <a:rPr lang="zh-TW" altLang="en-US" sz="4000" dirty="0">
                <a:solidFill>
                  <a:srgbClr val="FF0000"/>
                </a:solidFill>
                <a:ea typeface="華康儷中黑" panose="020B0509000000000000" pitchFamily="49" charset="-120"/>
              </a:rPr>
              <a:t>言論自由</a:t>
            </a:r>
            <a:r>
              <a:rPr lang="en-US" altLang="zh-TW" sz="4000" dirty="0">
                <a:solidFill>
                  <a:srgbClr val="FF0000"/>
                </a:solidFill>
                <a:ea typeface="華康儷中黑" panose="020B0509000000000000" pitchFamily="49" charset="-120"/>
              </a:rPr>
              <a:t>,</a:t>
            </a:r>
            <a:r>
              <a:rPr lang="zh-TW" altLang="en-US" sz="4000" dirty="0">
                <a:solidFill>
                  <a:srgbClr val="FF0000"/>
                </a:solidFill>
                <a:ea typeface="華康儷中黑" panose="020B0509000000000000" pitchFamily="49" charset="-120"/>
              </a:rPr>
              <a:t>根基原來很脆弱</a:t>
            </a:r>
            <a:r>
              <a:rPr lang="en-US" altLang="zh-TW" sz="4000" dirty="0">
                <a:ea typeface="華康儷中黑" panose="020B0509000000000000" pitchFamily="49" charset="-120"/>
              </a:rPr>
              <a:t>.</a:t>
            </a:r>
          </a:p>
          <a:p>
            <a:pPr>
              <a:spcBef>
                <a:spcPts val="0"/>
              </a:spcBef>
            </a:pPr>
            <a:r>
              <a:rPr lang="en-US" altLang="zh-TW" sz="4000" dirty="0">
                <a:ea typeface="華康儷中黑" panose="020B0509000000000000" pitchFamily="49" charset="-120"/>
              </a:rPr>
              <a:t>Recently, several prominent university presidents who expressed sympathy for </a:t>
            </a:r>
            <a:r>
              <a:rPr lang="en-US" altLang="zh-TW" sz="4000" dirty="0">
                <a:solidFill>
                  <a:srgbClr val="FF0000"/>
                </a:solidFill>
                <a:ea typeface="華康儷中黑" panose="020B0509000000000000" pitchFamily="49" charset="-120"/>
              </a:rPr>
              <a:t>the Palestinian people </a:t>
            </a:r>
            <a:r>
              <a:rPr lang="en-US" altLang="zh-TW" sz="4000" dirty="0">
                <a:ea typeface="華康儷中黑" panose="020B0509000000000000" pitchFamily="49" charset="-120"/>
              </a:rPr>
              <a:t>have faced the fate of being </a:t>
            </a:r>
            <a:r>
              <a:rPr lang="en-US" altLang="zh-TW" sz="4000" dirty="0">
                <a:highlight>
                  <a:srgbClr val="FFFF00"/>
                </a:highlight>
                <a:ea typeface="華康儷中黑" panose="020B0509000000000000" pitchFamily="49" charset="-120"/>
              </a:rPr>
              <a:t>forced to resign</a:t>
            </a:r>
            <a:r>
              <a:rPr lang="en-US" altLang="zh-TW" sz="4000" dirty="0">
                <a:ea typeface="華康儷中黑" panose="020B0509000000000000" pitchFamily="49" charset="-120"/>
              </a:rPr>
              <a:t>. </a:t>
            </a:r>
          </a:p>
          <a:p>
            <a:pPr>
              <a:spcBef>
                <a:spcPts val="0"/>
              </a:spcBef>
            </a:pPr>
            <a:r>
              <a:rPr lang="en-US" altLang="zh-TW" sz="4000" dirty="0">
                <a:ea typeface="華康儷中黑" panose="020B0509000000000000" pitchFamily="49" charset="-120"/>
              </a:rPr>
              <a:t>It shows that freedom of speech is indeed quite fragile and vulnerable.</a:t>
            </a:r>
          </a:p>
        </p:txBody>
      </p:sp>
    </p:spTree>
    <p:extLst>
      <p:ext uri="{BB962C8B-B14F-4D97-AF65-F5344CB8AC3E}">
        <p14:creationId xmlns:p14="http://schemas.microsoft.com/office/powerpoint/2010/main" val="33707820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B49FE98-8DAF-456B-A4CF-DB5419D1E366}"/>
              </a:ext>
            </a:extLst>
          </p:cNvPr>
          <p:cNvSpPr>
            <a:spLocks noGrp="1"/>
          </p:cNvSpPr>
          <p:nvPr>
            <p:ph type="subTitle" idx="1"/>
          </p:nvPr>
        </p:nvSpPr>
        <p:spPr>
          <a:xfrm>
            <a:off x="0" y="116632"/>
            <a:ext cx="9144000" cy="6624736"/>
          </a:xfrm>
        </p:spPr>
        <p:txBody>
          <a:bodyPr/>
          <a:lstStyle/>
          <a:p>
            <a:pPr>
              <a:spcBef>
                <a:spcPts val="0"/>
              </a:spcBef>
            </a:pPr>
            <a:r>
              <a:rPr lang="zh-TW" altLang="en-US" sz="3600" dirty="0">
                <a:solidFill>
                  <a:srgbClr val="FF0000"/>
                </a:solidFill>
                <a:highlight>
                  <a:srgbClr val="FFFF00"/>
                </a:highlight>
                <a:ea typeface="華康儷中黑" panose="020B0509000000000000" pitchFamily="49" charset="-120"/>
              </a:rPr>
              <a:t>我緊隨梵二的教訓</a:t>
            </a:r>
            <a:r>
              <a:rPr lang="en-US" altLang="zh-TW" sz="3600" dirty="0">
                <a:ea typeface="華康儷中黑" panose="020B0509000000000000" pitchFamily="49" charset="-120"/>
              </a:rPr>
              <a:t>,</a:t>
            </a:r>
            <a:r>
              <a:rPr lang="zh-TW" altLang="en-US" sz="3600" dirty="0">
                <a:ea typeface="華康儷中黑" panose="020B0509000000000000" pitchFamily="49" charset="-120"/>
              </a:rPr>
              <a:t>認真反思</a:t>
            </a:r>
            <a:r>
              <a:rPr lang="zh-TW" altLang="en-US" sz="3600" dirty="0">
                <a:solidFill>
                  <a:srgbClr val="FF0000"/>
                </a:solidFill>
                <a:highlight>
                  <a:srgbClr val="FFFF00"/>
                </a:highlight>
                <a:ea typeface="華康儷中黑" panose="020B0509000000000000" pitchFamily="49" charset="-120"/>
              </a:rPr>
              <a:t>教會的未來路向</a:t>
            </a:r>
            <a:r>
              <a:rPr lang="en-US" altLang="zh-TW" sz="3600" dirty="0">
                <a:ea typeface="華康儷中黑" panose="020B0509000000000000" pitchFamily="49" charset="-120"/>
              </a:rPr>
              <a:t>,</a:t>
            </a:r>
            <a:r>
              <a:rPr lang="zh-TW" altLang="en-US" sz="3600" dirty="0">
                <a:ea typeface="華康儷中黑" panose="020B0509000000000000" pitchFamily="49" charset="-120"/>
              </a:rPr>
              <a:t>被公教報南菁君評為</a:t>
            </a:r>
            <a:r>
              <a:rPr lang="zh-TW" altLang="en-US" sz="3600" dirty="0">
                <a:solidFill>
                  <a:srgbClr val="FF0000"/>
                </a:solidFill>
                <a:ea typeface="華康儷中黑" panose="020B0509000000000000" pitchFamily="49" charset="-120"/>
              </a:rPr>
              <a:t>崇拜馬毛</a:t>
            </a:r>
            <a:r>
              <a:rPr lang="en-US" altLang="zh-TW" sz="3600" dirty="0">
                <a:solidFill>
                  <a:srgbClr val="FF0000"/>
                </a:solidFill>
                <a:ea typeface="華康儷中黑" panose="020B0509000000000000" pitchFamily="49" charset="-120"/>
              </a:rPr>
              <a:t>,</a:t>
            </a:r>
            <a:r>
              <a:rPr lang="zh-TW" altLang="en-US" sz="3600" dirty="0">
                <a:solidFill>
                  <a:srgbClr val="FF0000"/>
                </a:solidFill>
                <a:ea typeface="華康儷中黑" panose="020B0509000000000000" pitchFamily="49" charset="-120"/>
              </a:rPr>
              <a:t>糖衣毒藥</a:t>
            </a:r>
            <a:r>
              <a:rPr lang="en-US" altLang="zh-TW" sz="3600" dirty="0">
                <a:solidFill>
                  <a:srgbClr val="FF0000"/>
                </a:solidFill>
                <a:ea typeface="華康儷中黑" panose="020B0509000000000000" pitchFamily="49" charset="-120"/>
              </a:rPr>
              <a:t>,</a:t>
            </a:r>
          </a:p>
          <a:p>
            <a:pPr>
              <a:spcBef>
                <a:spcPts val="0"/>
              </a:spcBef>
            </a:pPr>
            <a:r>
              <a:rPr lang="zh-TW" altLang="en-US" sz="3600" dirty="0">
                <a:solidFill>
                  <a:srgbClr val="FF0000"/>
                </a:solidFill>
                <a:ea typeface="華康儷中黑" panose="020B0509000000000000" pitchFamily="49" charset="-120"/>
              </a:rPr>
              <a:t>妖言惑眾</a:t>
            </a:r>
            <a:r>
              <a:rPr lang="en-US" altLang="zh-TW" sz="3600" dirty="0">
                <a:solidFill>
                  <a:srgbClr val="FF0000"/>
                </a:solidFill>
                <a:ea typeface="華康儷中黑" panose="020B0509000000000000" pitchFamily="49" charset="-120"/>
              </a:rPr>
              <a:t>,</a:t>
            </a:r>
            <a:r>
              <a:rPr lang="zh-TW" altLang="en-US" sz="3600" dirty="0">
                <a:solidFill>
                  <a:srgbClr val="FF0000"/>
                </a:solidFill>
                <a:ea typeface="華康儷中黑" panose="020B0509000000000000" pitchFamily="49" charset="-120"/>
              </a:rPr>
              <a:t>鞭打耶穌</a:t>
            </a:r>
            <a:r>
              <a:rPr lang="en-US" altLang="zh-TW" sz="3600" dirty="0">
                <a:ea typeface="華康儷中黑" panose="020B0509000000000000" pitchFamily="49" charset="-120"/>
              </a:rPr>
              <a:t>.</a:t>
            </a:r>
            <a:r>
              <a:rPr lang="zh-TW" altLang="en-US" sz="3600" dirty="0">
                <a:ea typeface="華康儷中黑" panose="020B0509000000000000" pitchFamily="49" charset="-120"/>
              </a:rPr>
              <a:t>教會報紙刊登</a:t>
            </a:r>
            <a:endParaRPr lang="en-US" altLang="zh-TW" sz="3600" dirty="0">
              <a:ea typeface="華康儷中黑" panose="020B0509000000000000" pitchFamily="49" charset="-120"/>
            </a:endParaRPr>
          </a:p>
          <a:p>
            <a:pPr>
              <a:spcBef>
                <a:spcPts val="0"/>
              </a:spcBef>
            </a:pPr>
            <a:r>
              <a:rPr lang="zh-TW" altLang="en-US" sz="3600" dirty="0">
                <a:ea typeface="華康儷中黑" panose="020B0509000000000000" pitchFamily="49" charset="-120"/>
              </a:rPr>
              <a:t>毀謗神父的文章</a:t>
            </a:r>
            <a:r>
              <a:rPr lang="en-US" altLang="zh-TW" sz="3600" dirty="0">
                <a:ea typeface="華康儷中黑" panose="020B0509000000000000" pitchFamily="49" charset="-120"/>
              </a:rPr>
              <a:t>,</a:t>
            </a:r>
            <a:r>
              <a:rPr lang="zh-TW" altLang="en-US" sz="3600" dirty="0">
                <a:ea typeface="華康儷中黑" panose="020B0509000000000000" pitchFamily="49" charset="-120"/>
              </a:rPr>
              <a:t>也算奇觀</a:t>
            </a:r>
            <a:r>
              <a:rPr lang="en-US" altLang="zh-TW" sz="3600" dirty="0">
                <a:ea typeface="華康儷中黑" panose="020B0509000000000000" pitchFamily="49" charset="-120"/>
              </a:rPr>
              <a:t>.</a:t>
            </a:r>
          </a:p>
          <a:p>
            <a:pPr>
              <a:lnSpc>
                <a:spcPts val="3600"/>
              </a:lnSpc>
              <a:spcBef>
                <a:spcPts val="0"/>
              </a:spcBef>
            </a:pPr>
            <a:r>
              <a:rPr lang="en-US" altLang="zh-TW" sz="3400" spc="-60" dirty="0">
                <a:ea typeface="華康儷中黑" panose="020B0509000000000000" pitchFamily="49" charset="-120"/>
              </a:rPr>
              <a:t>I have closely followed the teachings of </a:t>
            </a:r>
          </a:p>
          <a:p>
            <a:pPr>
              <a:lnSpc>
                <a:spcPts val="3600"/>
              </a:lnSpc>
              <a:spcBef>
                <a:spcPts val="0"/>
              </a:spcBef>
            </a:pPr>
            <a:r>
              <a:rPr lang="en-US" altLang="zh-TW" sz="3400" spc="-60" dirty="0">
                <a:ea typeface="華康儷中黑" panose="020B0509000000000000" pitchFamily="49" charset="-120"/>
              </a:rPr>
              <a:t>Vatican II and pondered deeply on the </a:t>
            </a:r>
            <a:r>
              <a:rPr lang="en-US" altLang="zh-TW" sz="3400" spc="-60" dirty="0">
                <a:solidFill>
                  <a:srgbClr val="FF0000"/>
                </a:solidFill>
                <a:ea typeface="華康儷中黑" panose="020B0509000000000000" pitchFamily="49" charset="-120"/>
              </a:rPr>
              <a:t>future of the Church</a:t>
            </a:r>
            <a:r>
              <a:rPr lang="en-US" altLang="zh-TW" sz="3400" spc="-60" dirty="0">
                <a:ea typeface="華康儷中黑" panose="020B0509000000000000" pitchFamily="49" charset="-120"/>
              </a:rPr>
              <a:t>. Yet, I was castigated by the writer </a:t>
            </a:r>
            <a:r>
              <a:rPr lang="en-US" altLang="zh-TW" sz="3400" spc="-150" dirty="0">
                <a:ea typeface="華康儷中黑" panose="020B0509000000000000" pitchFamily="49" charset="-120"/>
              </a:rPr>
              <a:t>Nan Jing of the Catholic Newspaper, Kung Kao Po for “</a:t>
            </a:r>
            <a:r>
              <a:rPr lang="en-US" altLang="zh-TW" sz="3400" spc="-100" dirty="0">
                <a:ea typeface="華康儷中黑" panose="020B0509000000000000" pitchFamily="49" charset="-120"/>
              </a:rPr>
              <a:t>worshipping Mao and Marx, </a:t>
            </a:r>
            <a:r>
              <a:rPr lang="en-US" altLang="zh-TW" sz="3400" spc="-100" dirty="0">
                <a:solidFill>
                  <a:srgbClr val="FF0000"/>
                </a:solidFill>
                <a:ea typeface="華康儷中黑" panose="020B0509000000000000" pitchFamily="49" charset="-120"/>
              </a:rPr>
              <a:t>spreading </a:t>
            </a:r>
          </a:p>
          <a:p>
            <a:pPr>
              <a:lnSpc>
                <a:spcPts val="3600"/>
              </a:lnSpc>
              <a:spcBef>
                <a:spcPts val="0"/>
              </a:spcBef>
            </a:pPr>
            <a:r>
              <a:rPr lang="en-US" altLang="zh-TW" sz="3400" spc="-100" dirty="0">
                <a:solidFill>
                  <a:srgbClr val="FF0000"/>
                </a:solidFill>
                <a:ea typeface="華康儷中黑" panose="020B0509000000000000" pitchFamily="49" charset="-120"/>
              </a:rPr>
              <a:t>sugar-coated poisons, misleading the masses with deceitful messages, </a:t>
            </a:r>
            <a:r>
              <a:rPr lang="en-US" altLang="zh-TW" sz="3400" spc="-100" dirty="0">
                <a:ea typeface="華康儷中黑" panose="020B0509000000000000" pitchFamily="49" charset="-120"/>
              </a:rPr>
              <a:t>and scourging Jesus.” It is indeed remarkable that the Church newspaper </a:t>
            </a:r>
            <a:r>
              <a:rPr lang="en-US" altLang="zh-TW" sz="3400" spc="-150" dirty="0">
                <a:ea typeface="華康儷中黑" panose="020B0509000000000000" pitchFamily="49" charset="-120"/>
              </a:rPr>
              <a:t>would allow publication of articles defaming a priest.</a:t>
            </a:r>
          </a:p>
          <a:p>
            <a:pPr>
              <a:lnSpc>
                <a:spcPts val="3800"/>
              </a:lnSpc>
              <a:spcBef>
                <a:spcPts val="0"/>
              </a:spcBef>
            </a:pPr>
            <a:endParaRPr lang="zh-TW" altLang="en-US" sz="3600" spc="-150" dirty="0">
              <a:ea typeface="華康儷中黑" panose="020B0509000000000000" pitchFamily="49" charset="-120"/>
            </a:endParaRPr>
          </a:p>
        </p:txBody>
      </p:sp>
    </p:spTree>
    <p:extLst>
      <p:ext uri="{BB962C8B-B14F-4D97-AF65-F5344CB8AC3E}">
        <p14:creationId xmlns:p14="http://schemas.microsoft.com/office/powerpoint/2010/main" val="10044188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B49FE98-8DAF-456B-A4CF-DB5419D1E366}"/>
              </a:ext>
            </a:extLst>
          </p:cNvPr>
          <p:cNvSpPr>
            <a:spLocks noGrp="1"/>
          </p:cNvSpPr>
          <p:nvPr>
            <p:ph type="subTitle" idx="1"/>
          </p:nvPr>
        </p:nvSpPr>
        <p:spPr>
          <a:xfrm>
            <a:off x="0" y="116632"/>
            <a:ext cx="9144000" cy="6624736"/>
          </a:xfrm>
        </p:spPr>
        <p:txBody>
          <a:bodyPr/>
          <a:lstStyle/>
          <a:p>
            <a:pPr>
              <a:spcBef>
                <a:spcPts val="0"/>
              </a:spcBef>
            </a:pPr>
            <a:r>
              <a:rPr lang="zh-TW" altLang="en-US" sz="3800" dirty="0">
                <a:ea typeface="華康儷中黑" panose="020B0509000000000000" pitchFamily="49" charset="-120"/>
              </a:rPr>
              <a:t>中梵的暫簽</a:t>
            </a:r>
            <a:r>
              <a:rPr lang="en-US" altLang="zh-TW" sz="3800" dirty="0">
                <a:ea typeface="華康儷中黑" panose="020B0509000000000000" pitchFamily="49" charset="-120"/>
              </a:rPr>
              <a:t>,</a:t>
            </a:r>
            <a:r>
              <a:rPr lang="zh-TW" altLang="en-US" sz="3800" dirty="0">
                <a:ea typeface="華康儷中黑" panose="020B0509000000000000" pitchFamily="49" charset="-120"/>
              </a:rPr>
              <a:t>內容積極</a:t>
            </a:r>
            <a:r>
              <a:rPr lang="en-US" altLang="zh-TW" sz="3800" dirty="0">
                <a:ea typeface="華康儷中黑" panose="020B0509000000000000" pitchFamily="49" charset="-120"/>
              </a:rPr>
              <a:t>,</a:t>
            </a:r>
            <a:r>
              <a:rPr lang="zh-TW" altLang="en-US" sz="3800" dirty="0">
                <a:ea typeface="華康儷中黑" panose="020B0509000000000000" pitchFamily="49" charset="-120"/>
              </a:rPr>
              <a:t>教宗甚至鼓勵中國天主教徒要</a:t>
            </a:r>
            <a:r>
              <a:rPr lang="zh-TW" altLang="en-US" sz="3800" dirty="0">
                <a:solidFill>
                  <a:srgbClr val="FF0000"/>
                </a:solidFill>
                <a:ea typeface="華康儷中黑" panose="020B0509000000000000" pitchFamily="49" charset="-120"/>
              </a:rPr>
              <a:t>在道德上高於一般人</a:t>
            </a:r>
            <a:r>
              <a:rPr lang="en-US" altLang="zh-TW" sz="3800" dirty="0">
                <a:ea typeface="華康儷中黑" panose="020B0509000000000000" pitchFamily="49" charset="-120"/>
              </a:rPr>
              <a:t>,</a:t>
            </a:r>
            <a:r>
              <a:rPr lang="zh-TW" altLang="en-US" sz="3800" dirty="0">
                <a:ea typeface="華康儷中黑" panose="020B0509000000000000" pitchFamily="49" charset="-120"/>
              </a:rPr>
              <a:t>卻被香港一些人斥為「</a:t>
            </a:r>
            <a:r>
              <a:rPr lang="zh-TW" altLang="en-US" sz="3800" dirty="0">
                <a:solidFill>
                  <a:srgbClr val="FF0000"/>
                </a:solidFill>
                <a:highlight>
                  <a:srgbClr val="FFFF00"/>
                </a:highlight>
                <a:ea typeface="華康儷中黑" panose="020B0509000000000000" pitchFamily="49" charset="-120"/>
              </a:rPr>
              <a:t>教宗與魔鬼打交道</a:t>
            </a:r>
            <a:r>
              <a:rPr lang="zh-TW" altLang="en-US" sz="3800" dirty="0">
                <a:ea typeface="華康儷中黑" panose="020B0509000000000000" pitchFamily="49" charset="-120"/>
              </a:rPr>
              <a:t>」</a:t>
            </a:r>
            <a:r>
              <a:rPr lang="en-US" altLang="zh-TW" sz="3800" dirty="0">
                <a:ea typeface="華康儷中黑" panose="020B0509000000000000" pitchFamily="49" charset="-120"/>
              </a:rPr>
              <a:t>.</a:t>
            </a:r>
          </a:p>
          <a:p>
            <a:pPr>
              <a:lnSpc>
                <a:spcPts val="4000"/>
              </a:lnSpc>
              <a:spcBef>
                <a:spcPts val="0"/>
              </a:spcBef>
            </a:pPr>
            <a:r>
              <a:rPr lang="en-US" altLang="zh-TW" sz="3800" dirty="0">
                <a:ea typeface="華康儷中黑" panose="020B0509000000000000" pitchFamily="49" charset="-120"/>
              </a:rPr>
              <a:t>The provisional agreement between China and the Vatican is positive in its </a:t>
            </a:r>
            <a:r>
              <a:rPr lang="en-US" altLang="zh-TW" sz="3800" dirty="0">
                <a:highlight>
                  <a:srgbClr val="FFFF00"/>
                </a:highlight>
                <a:ea typeface="華康儷中黑" panose="020B0509000000000000" pitchFamily="49" charset="-120"/>
              </a:rPr>
              <a:t>intent and content</a:t>
            </a:r>
            <a:r>
              <a:rPr lang="en-US" altLang="zh-TW" sz="3800" dirty="0">
                <a:ea typeface="華康儷中黑" panose="020B0509000000000000" pitchFamily="49" charset="-120"/>
              </a:rPr>
              <a:t>. In it the Pope even encourages Chinese Catholics to maintain </a:t>
            </a:r>
            <a:r>
              <a:rPr lang="en-US" altLang="zh-TW" sz="3800" dirty="0">
                <a:solidFill>
                  <a:srgbClr val="FF0000"/>
                </a:solidFill>
                <a:ea typeface="華康儷中黑" panose="020B0509000000000000" pitchFamily="49" charset="-120"/>
              </a:rPr>
              <a:t>higher moral standards than the populace</a:t>
            </a:r>
            <a:r>
              <a:rPr lang="en-US" altLang="zh-TW" sz="3800" dirty="0">
                <a:ea typeface="華康儷中黑" panose="020B0509000000000000" pitchFamily="49" charset="-120"/>
              </a:rPr>
              <a:t>. Yet, some in Hong Kong have criticized it as “</a:t>
            </a:r>
            <a:r>
              <a:rPr lang="en-US" altLang="zh-TW" sz="3800" dirty="0">
                <a:solidFill>
                  <a:srgbClr val="FF0000"/>
                </a:solidFill>
                <a:ea typeface="華康儷中黑" panose="020B0509000000000000" pitchFamily="49" charset="-120"/>
              </a:rPr>
              <a:t>a deal struck </a:t>
            </a:r>
            <a:r>
              <a:rPr lang="en-US" altLang="zh-TW" sz="3800" dirty="0">
                <a:solidFill>
                  <a:srgbClr val="FF0000"/>
                </a:solidFill>
                <a:highlight>
                  <a:srgbClr val="FFFF00"/>
                </a:highlight>
                <a:ea typeface="華康儷中黑" panose="020B0509000000000000" pitchFamily="49" charset="-120"/>
              </a:rPr>
              <a:t>between the Pope and the devil</a:t>
            </a:r>
            <a:r>
              <a:rPr lang="en-US" altLang="zh-TW" sz="3800" dirty="0">
                <a:ea typeface="華康儷中黑" panose="020B0509000000000000" pitchFamily="49" charset="-120"/>
              </a:rPr>
              <a:t>.”</a:t>
            </a:r>
          </a:p>
        </p:txBody>
      </p:sp>
    </p:spTree>
    <p:extLst>
      <p:ext uri="{BB962C8B-B14F-4D97-AF65-F5344CB8AC3E}">
        <p14:creationId xmlns:p14="http://schemas.microsoft.com/office/powerpoint/2010/main" val="17793871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B49FE98-8DAF-456B-A4CF-DB5419D1E366}"/>
              </a:ext>
            </a:extLst>
          </p:cNvPr>
          <p:cNvSpPr>
            <a:spLocks noGrp="1"/>
          </p:cNvSpPr>
          <p:nvPr>
            <p:ph type="subTitle" idx="1"/>
          </p:nvPr>
        </p:nvSpPr>
        <p:spPr>
          <a:xfrm>
            <a:off x="0" y="116632"/>
            <a:ext cx="9144000" cy="6624736"/>
          </a:xfrm>
        </p:spPr>
        <p:txBody>
          <a:bodyPr/>
          <a:lstStyle/>
          <a:p>
            <a:r>
              <a:rPr lang="zh-TW" altLang="zh-TW" sz="4400" kern="100" dirty="0">
                <a:solidFill>
                  <a:srgbClr val="000000"/>
                </a:solidFill>
                <a:effectLst/>
                <a:ea typeface="華康儷中黑" panose="020B0509000000000000" pitchFamily="49" charset="-120"/>
                <a:cs typeface="Arial" panose="020B0604020202020204" pitchFamily="34" charset="0"/>
              </a:rPr>
              <a:t>今天</a:t>
            </a:r>
            <a:r>
              <a:rPr lang="en-US" altLang="zh-TW" sz="4400" kern="100" dirty="0">
                <a:solidFill>
                  <a:srgbClr val="000000"/>
                </a:solidFill>
                <a:effectLst/>
                <a:ea typeface="華康儷中黑" panose="020B0509000000000000" pitchFamily="49" charset="-120"/>
                <a:cs typeface="Times New Roman" panose="02020603050405020304" pitchFamily="18" charset="0"/>
              </a:rPr>
              <a:t>,</a:t>
            </a:r>
            <a:r>
              <a:rPr lang="zh-TW" altLang="zh-TW" sz="4400" kern="100" dirty="0">
                <a:solidFill>
                  <a:srgbClr val="000000"/>
                </a:solidFill>
                <a:effectLst/>
                <a:ea typeface="華康儷中黑" panose="020B0509000000000000" pitchFamily="49" charset="-120"/>
                <a:cs typeface="Arial" panose="020B0604020202020204" pitchFamily="34" charset="0"/>
              </a:rPr>
              <a:t>一切的</a:t>
            </a:r>
            <a:r>
              <a:rPr lang="zh-TW" altLang="zh-TW" sz="4400" kern="100" dirty="0">
                <a:solidFill>
                  <a:srgbClr val="FF0000"/>
                </a:solidFill>
                <a:effectLst/>
                <a:ea typeface="華康儷中黑" panose="020B0509000000000000" pitchFamily="49" charset="-120"/>
                <a:cs typeface="Arial" panose="020B0604020202020204" pitchFamily="34" charset="0"/>
              </a:rPr>
              <a:t>政治正確</a:t>
            </a:r>
            <a:r>
              <a:rPr lang="en-US" altLang="zh-TW" sz="4400" kern="100" dirty="0">
                <a:solidFill>
                  <a:srgbClr val="000000"/>
                </a:solidFill>
                <a:effectLst/>
                <a:ea typeface="華康儷中黑" panose="020B0509000000000000" pitchFamily="49" charset="-120"/>
                <a:cs typeface="Times New Roman" panose="02020603050405020304" pitchFamily="18" charset="0"/>
              </a:rPr>
              <a:t>,</a:t>
            </a:r>
            <a:r>
              <a:rPr lang="zh-TW" altLang="zh-TW" sz="4400" kern="100" dirty="0">
                <a:solidFill>
                  <a:srgbClr val="000000"/>
                </a:solidFill>
                <a:effectLst/>
                <a:ea typeface="華康儷中黑" panose="020B0509000000000000" pitchFamily="49" charset="-120"/>
                <a:cs typeface="Arial" panose="020B0604020202020204" pitchFamily="34" charset="0"/>
              </a:rPr>
              <a:t>都比信仰和真理更重要</a:t>
            </a:r>
            <a:r>
              <a:rPr lang="en-US" altLang="zh-TW" sz="4400" kern="100" dirty="0">
                <a:solidFill>
                  <a:srgbClr val="000000"/>
                </a:solidFill>
                <a:effectLst/>
                <a:ea typeface="華康儷中黑" panose="020B0509000000000000" pitchFamily="49" charset="-120"/>
                <a:cs typeface="Times New Roman" panose="02020603050405020304" pitchFamily="18" charset="0"/>
              </a:rPr>
              <a:t>,</a:t>
            </a:r>
            <a:r>
              <a:rPr lang="zh-TW" altLang="zh-TW" sz="4400" kern="100" dirty="0">
                <a:solidFill>
                  <a:srgbClr val="000000"/>
                </a:solidFill>
                <a:effectLst/>
                <a:ea typeface="華康儷中黑" panose="020B0509000000000000" pitchFamily="49" charset="-120"/>
                <a:cs typeface="Arial" panose="020B0604020202020204" pitchFamily="34" charset="0"/>
              </a:rPr>
              <a:t>所以乾脆不要接受真理</a:t>
            </a:r>
            <a:r>
              <a:rPr lang="en-US" altLang="zh-TW" sz="4400" kern="100" dirty="0">
                <a:solidFill>
                  <a:srgbClr val="000000"/>
                </a:solidFill>
                <a:effectLst/>
                <a:ea typeface="華康儷中黑" panose="020B0509000000000000" pitchFamily="49" charset="-120"/>
                <a:cs typeface="Times New Roman" panose="02020603050405020304" pitchFamily="18" charset="0"/>
              </a:rPr>
              <a:t>,</a:t>
            </a:r>
            <a:r>
              <a:rPr lang="zh-TW" altLang="zh-TW" sz="4400" kern="100" dirty="0">
                <a:solidFill>
                  <a:srgbClr val="000000"/>
                </a:solidFill>
                <a:effectLst/>
                <a:ea typeface="華康儷中黑" panose="020B0509000000000000" pitchFamily="49" charset="-120"/>
                <a:cs typeface="Arial" panose="020B0604020202020204" pitchFamily="34" charset="0"/>
              </a:rPr>
              <a:t>不讓自己的過錯在真光中暴露出來</a:t>
            </a:r>
            <a:r>
              <a:rPr lang="en-US" altLang="zh-TW" sz="4400" kern="100" dirty="0">
                <a:solidFill>
                  <a:srgbClr val="000000"/>
                </a:solidFill>
                <a:effectLst/>
                <a:ea typeface="華康儷中黑" panose="020B0509000000000000" pitchFamily="49" charset="-120"/>
                <a:cs typeface="Times New Roman" panose="02020603050405020304" pitchFamily="18" charset="0"/>
              </a:rPr>
              <a:t>.</a:t>
            </a:r>
            <a:endParaRPr lang="zh-TW" altLang="zh-TW" sz="4400" kern="100" dirty="0">
              <a:effectLst/>
              <a:ea typeface="華康儷中黑" panose="020B0509000000000000" pitchFamily="49" charset="-120"/>
              <a:cs typeface="Times New Roman" panose="02020603050405020304" pitchFamily="18" charset="0"/>
            </a:endParaRPr>
          </a:p>
          <a:p>
            <a:r>
              <a:rPr lang="en-US" altLang="zh-TW" sz="4400" kern="100" dirty="0">
                <a:solidFill>
                  <a:srgbClr val="000000"/>
                </a:solidFill>
                <a:effectLst/>
                <a:ea typeface="華康儷中黑" panose="020B0509000000000000" pitchFamily="49" charset="-120"/>
                <a:cs typeface="Times New Roman" panose="02020603050405020304" pitchFamily="18" charset="0"/>
              </a:rPr>
              <a:t>Today, political correctness is considered more important than faith and truth. As a result, some choose not to accept the truth so as </a:t>
            </a:r>
            <a:r>
              <a:rPr lang="en-US" altLang="zh-TW" sz="4400" kern="100" dirty="0">
                <a:solidFill>
                  <a:srgbClr val="FF0000"/>
                </a:solidFill>
                <a:effectLst/>
                <a:ea typeface="華康儷中黑" panose="020B0509000000000000" pitchFamily="49" charset="-120"/>
                <a:cs typeface="Times New Roman" panose="02020603050405020304" pitchFamily="18" charset="0"/>
              </a:rPr>
              <a:t>to avoid exposing their own faults </a:t>
            </a:r>
            <a:br>
              <a:rPr lang="en-US" altLang="zh-TW" sz="4400" kern="100" dirty="0">
                <a:solidFill>
                  <a:srgbClr val="FF0000"/>
                </a:solidFill>
                <a:effectLst/>
                <a:ea typeface="華康儷中黑" panose="020B0509000000000000" pitchFamily="49" charset="-120"/>
                <a:cs typeface="Times New Roman" panose="02020603050405020304" pitchFamily="18" charset="0"/>
              </a:rPr>
            </a:br>
            <a:r>
              <a:rPr lang="en-US" altLang="zh-TW" sz="4400" kern="100" dirty="0">
                <a:solidFill>
                  <a:srgbClr val="FF0000"/>
                </a:solidFill>
                <a:effectLst/>
                <a:ea typeface="華康儷中黑" panose="020B0509000000000000" pitchFamily="49" charset="-120"/>
                <a:cs typeface="Times New Roman" panose="02020603050405020304" pitchFamily="18" charset="0"/>
              </a:rPr>
              <a:t>in the light of truth.</a:t>
            </a:r>
            <a:endParaRPr lang="zh-TW" altLang="zh-TW" sz="4400" kern="100" dirty="0">
              <a:solidFill>
                <a:srgbClr val="FF0000"/>
              </a:solidFill>
              <a:effectLst/>
              <a:ea typeface="華康儷中黑" panose="020B0509000000000000" pitchFamily="49" charset="-120"/>
              <a:cs typeface="Times New Roman" panose="02020603050405020304" pitchFamily="18" charset="0"/>
            </a:endParaRPr>
          </a:p>
          <a:p>
            <a:r>
              <a:rPr lang="en-US" altLang="zh-TW" sz="1800" kern="100" dirty="0">
                <a:solidFill>
                  <a:srgbClr val="000000"/>
                </a:solidFill>
                <a:effectLst/>
                <a:latin typeface="Arial" panose="020B0604020202020204" pitchFamily="34" charset="0"/>
                <a:ea typeface="新細明體" panose="02020500000000000000" pitchFamily="18" charset="-120"/>
                <a:cs typeface="Times New Roman" panose="02020603050405020304" pitchFamily="18" charset="0"/>
              </a:rPr>
              <a:t> </a:t>
            </a:r>
            <a:endPar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p>
            <a:pPr>
              <a:spcBef>
                <a:spcPts val="0"/>
              </a:spcBef>
            </a:pPr>
            <a:endParaRPr lang="zh-TW" altLang="en-US" sz="3600" dirty="0">
              <a:ea typeface="華康儷中黑" panose="020B0509000000000000" pitchFamily="49" charset="-120"/>
            </a:endParaRPr>
          </a:p>
        </p:txBody>
      </p:sp>
    </p:spTree>
    <p:extLst>
      <p:ext uri="{BB962C8B-B14F-4D97-AF65-F5344CB8AC3E}">
        <p14:creationId xmlns:p14="http://schemas.microsoft.com/office/powerpoint/2010/main" val="29609168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B49FE98-8DAF-456B-A4CF-DB5419D1E366}"/>
              </a:ext>
            </a:extLst>
          </p:cNvPr>
          <p:cNvSpPr>
            <a:spLocks noGrp="1"/>
          </p:cNvSpPr>
          <p:nvPr>
            <p:ph type="subTitle" idx="1"/>
          </p:nvPr>
        </p:nvSpPr>
        <p:spPr>
          <a:xfrm>
            <a:off x="0" y="116632"/>
            <a:ext cx="9144000" cy="6624736"/>
          </a:xfrm>
        </p:spPr>
        <p:txBody>
          <a:bodyPr/>
          <a:lstStyle/>
          <a:p>
            <a:pPr>
              <a:spcBef>
                <a:spcPts val="0"/>
              </a:spcBef>
            </a:pPr>
            <a:r>
              <a:rPr lang="zh-TW" altLang="en-US" sz="4800" dirty="0">
                <a:ea typeface="華康儷中黑" panose="020B0509000000000000" pitchFamily="49" charset="-120"/>
              </a:rPr>
              <a:t>其中一個補救方法是</a:t>
            </a:r>
            <a:r>
              <a:rPr lang="en-US" altLang="zh-TW" sz="4800" dirty="0">
                <a:ea typeface="華康儷中黑" panose="020B0509000000000000" pitchFamily="49" charset="-120"/>
              </a:rPr>
              <a:t>,</a:t>
            </a:r>
            <a:r>
              <a:rPr lang="zh-TW" altLang="en-US" sz="4800" dirty="0">
                <a:ea typeface="華康儷中黑" panose="020B0509000000000000" pitchFamily="49" charset="-120"/>
              </a:rPr>
              <a:t>養成</a:t>
            </a:r>
            <a:endParaRPr lang="en-US" altLang="zh-TW" sz="4800" dirty="0">
              <a:ea typeface="華康儷中黑" panose="020B0509000000000000" pitchFamily="49" charset="-120"/>
            </a:endParaRPr>
          </a:p>
          <a:p>
            <a:pPr>
              <a:spcBef>
                <a:spcPts val="0"/>
              </a:spcBef>
            </a:pPr>
            <a:r>
              <a:rPr lang="zh-TW" altLang="en-US" sz="4800" dirty="0">
                <a:ea typeface="華康儷中黑" panose="020B0509000000000000" pitchFamily="49" charset="-120"/>
              </a:rPr>
              <a:t>「</a:t>
            </a:r>
            <a:r>
              <a:rPr lang="zh-TW" altLang="en-US" sz="4800" dirty="0">
                <a:solidFill>
                  <a:srgbClr val="FF0000"/>
                </a:solidFill>
                <a:highlight>
                  <a:srgbClr val="FFFF00"/>
                </a:highlight>
                <a:ea typeface="華康儷中黑" panose="020B0509000000000000" pitchFamily="49" charset="-120"/>
              </a:rPr>
              <a:t>肯定自己</a:t>
            </a:r>
            <a:r>
              <a:rPr lang="en-US" altLang="zh-TW" sz="4800" dirty="0">
                <a:solidFill>
                  <a:srgbClr val="FF0000"/>
                </a:solidFill>
                <a:highlight>
                  <a:srgbClr val="FFFF00"/>
                </a:highlight>
                <a:ea typeface="華康儷中黑" panose="020B0509000000000000" pitchFamily="49" charset="-120"/>
              </a:rPr>
              <a:t>,</a:t>
            </a:r>
            <a:r>
              <a:rPr lang="zh-TW" altLang="en-US" sz="4800" dirty="0">
                <a:solidFill>
                  <a:srgbClr val="FF0000"/>
                </a:solidFill>
                <a:highlight>
                  <a:srgbClr val="FFFF00"/>
                </a:highlight>
                <a:ea typeface="華康儷中黑" panose="020B0509000000000000" pitchFamily="49" charset="-120"/>
              </a:rPr>
              <a:t>欣賞別人</a:t>
            </a:r>
            <a:r>
              <a:rPr lang="en-US" altLang="zh-TW" sz="4800" dirty="0">
                <a:solidFill>
                  <a:srgbClr val="FF0000"/>
                </a:solidFill>
                <a:highlight>
                  <a:srgbClr val="FFFF00"/>
                </a:highlight>
                <a:ea typeface="華康儷中黑" panose="020B0509000000000000" pitchFamily="49" charset="-120"/>
              </a:rPr>
              <a:t>;</a:t>
            </a:r>
          </a:p>
          <a:p>
            <a:pPr>
              <a:spcBef>
                <a:spcPts val="0"/>
              </a:spcBef>
              <a:spcAft>
                <a:spcPts val="1200"/>
              </a:spcAft>
            </a:pPr>
            <a:r>
              <a:rPr lang="zh-TW" altLang="en-US" sz="4800" dirty="0">
                <a:solidFill>
                  <a:srgbClr val="FFFF00"/>
                </a:solidFill>
                <a:highlight>
                  <a:srgbClr val="FF0000"/>
                </a:highlight>
                <a:ea typeface="華康儷中黑" panose="020B0509000000000000" pitchFamily="49" charset="-120"/>
              </a:rPr>
              <a:t>學習別人</a:t>
            </a:r>
            <a:r>
              <a:rPr lang="en-US" altLang="zh-TW" sz="4800" dirty="0">
                <a:solidFill>
                  <a:srgbClr val="FFFF00"/>
                </a:solidFill>
                <a:highlight>
                  <a:srgbClr val="FF0000"/>
                </a:highlight>
                <a:ea typeface="華康儷中黑" panose="020B0509000000000000" pitchFamily="49" charset="-120"/>
              </a:rPr>
              <a:t>,</a:t>
            </a:r>
            <a:r>
              <a:rPr lang="zh-TW" altLang="en-US" sz="4800" dirty="0">
                <a:solidFill>
                  <a:srgbClr val="FFFF00"/>
                </a:solidFill>
                <a:highlight>
                  <a:srgbClr val="FF0000"/>
                </a:highlight>
                <a:ea typeface="華康儷中黑" panose="020B0509000000000000" pitchFamily="49" charset="-120"/>
              </a:rPr>
              <a:t>豐富自己</a:t>
            </a:r>
            <a:r>
              <a:rPr lang="zh-TW" altLang="en-US" sz="4800" dirty="0">
                <a:ea typeface="華康儷中黑" panose="020B0509000000000000" pitchFamily="49" charset="-120"/>
              </a:rPr>
              <a:t>」的好習慣</a:t>
            </a:r>
            <a:r>
              <a:rPr lang="en-US" altLang="zh-TW" sz="4800" dirty="0">
                <a:ea typeface="華康儷中黑" panose="020B0509000000000000" pitchFamily="49" charset="-120"/>
              </a:rPr>
              <a:t>.</a:t>
            </a:r>
          </a:p>
          <a:p>
            <a:pPr>
              <a:lnSpc>
                <a:spcPts val="5500"/>
              </a:lnSpc>
              <a:spcBef>
                <a:spcPts val="0"/>
              </a:spcBef>
            </a:pPr>
            <a:r>
              <a:rPr lang="en-US" altLang="zh-TW" sz="4800" dirty="0">
                <a:ea typeface="華康儷中黑" panose="020B0509000000000000" pitchFamily="49" charset="-120"/>
              </a:rPr>
              <a:t>One remedy is to cultivate the habit of “</a:t>
            </a:r>
            <a:r>
              <a:rPr lang="en-US" altLang="zh-TW" sz="4800" dirty="0">
                <a:solidFill>
                  <a:srgbClr val="FF0000"/>
                </a:solidFill>
                <a:ea typeface="華康儷中黑" panose="020B0509000000000000" pitchFamily="49" charset="-120"/>
              </a:rPr>
              <a:t>affirming oneself </a:t>
            </a:r>
            <a:r>
              <a:rPr lang="en-US" altLang="zh-TW" sz="4800" dirty="0">
                <a:ea typeface="華康儷中黑" panose="020B0509000000000000" pitchFamily="49" charset="-120"/>
              </a:rPr>
              <a:t>and </a:t>
            </a:r>
            <a:r>
              <a:rPr lang="en-US" altLang="zh-TW" sz="4800" dirty="0">
                <a:solidFill>
                  <a:srgbClr val="FF0000"/>
                </a:solidFill>
                <a:ea typeface="華康儷中黑" panose="020B0509000000000000" pitchFamily="49" charset="-120"/>
              </a:rPr>
              <a:t>appreciating others</a:t>
            </a:r>
            <a:r>
              <a:rPr lang="en-US" altLang="zh-TW" sz="4800" dirty="0">
                <a:ea typeface="華康儷中黑" panose="020B0509000000000000" pitchFamily="49" charset="-120"/>
              </a:rPr>
              <a:t>; </a:t>
            </a:r>
            <a:br>
              <a:rPr lang="en-US" altLang="zh-TW" sz="4800" dirty="0">
                <a:ea typeface="華康儷中黑" panose="020B0509000000000000" pitchFamily="49" charset="-120"/>
              </a:rPr>
            </a:br>
            <a:r>
              <a:rPr lang="en-US" altLang="zh-TW" sz="4800" dirty="0">
                <a:solidFill>
                  <a:srgbClr val="FF0000"/>
                </a:solidFill>
                <a:highlight>
                  <a:srgbClr val="FFFF00"/>
                </a:highlight>
                <a:ea typeface="華康儷中黑" panose="020B0509000000000000" pitchFamily="49" charset="-120"/>
              </a:rPr>
              <a:t>enriching oneself</a:t>
            </a:r>
            <a:r>
              <a:rPr lang="en-US" altLang="zh-TW" sz="4800" dirty="0">
                <a:ea typeface="華康儷中黑" panose="020B0509000000000000" pitchFamily="49" charset="-120"/>
              </a:rPr>
              <a:t> through </a:t>
            </a:r>
          </a:p>
          <a:p>
            <a:pPr>
              <a:lnSpc>
                <a:spcPts val="5500"/>
              </a:lnSpc>
              <a:spcBef>
                <a:spcPts val="0"/>
              </a:spcBef>
            </a:pPr>
            <a:r>
              <a:rPr lang="en-US" altLang="zh-TW" sz="4800" dirty="0">
                <a:solidFill>
                  <a:srgbClr val="FF0000"/>
                </a:solidFill>
                <a:highlight>
                  <a:srgbClr val="FFFF00"/>
                </a:highlight>
                <a:ea typeface="華康儷中黑" panose="020B0509000000000000" pitchFamily="49" charset="-120"/>
              </a:rPr>
              <a:t>learning from others</a:t>
            </a:r>
            <a:r>
              <a:rPr lang="en-US" altLang="zh-TW" sz="4800" dirty="0">
                <a:ea typeface="華康儷中黑" panose="020B0509000000000000" pitchFamily="49" charset="-120"/>
              </a:rPr>
              <a:t>.”</a:t>
            </a:r>
          </a:p>
        </p:txBody>
      </p:sp>
      <p:sp>
        <p:nvSpPr>
          <p:cNvPr id="4" name="文字方塊 3">
            <a:extLst>
              <a:ext uri="{FF2B5EF4-FFF2-40B4-BE49-F238E27FC236}">
                <a16:creationId xmlns:a16="http://schemas.microsoft.com/office/drawing/2014/main" id="{084713AC-8773-46CD-AD45-C7A74811FBC7}"/>
              </a:ext>
            </a:extLst>
          </p:cNvPr>
          <p:cNvSpPr txBox="1"/>
          <p:nvPr/>
        </p:nvSpPr>
        <p:spPr>
          <a:xfrm>
            <a:off x="5292080" y="6165304"/>
            <a:ext cx="3672408" cy="400110"/>
          </a:xfrm>
          <a:prstGeom prst="rect">
            <a:avLst/>
          </a:prstGeom>
          <a:noFill/>
        </p:spPr>
        <p:txBody>
          <a:bodyPr wrap="square" rtlCol="0">
            <a:spAutoFit/>
          </a:bodyPr>
          <a:lstStyle/>
          <a:p>
            <a:pPr marL="0" marR="0" lvl="0" indent="0" algn="ctr" defTabSz="914400" rtl="0" eaLnBrk="0" fontAlgn="base" latinLnBrk="0" hangingPunct="0">
              <a:lnSpc>
                <a:spcPct val="100000"/>
              </a:lnSpc>
              <a:spcBef>
                <a:spcPts val="600"/>
              </a:spcBef>
              <a:spcAft>
                <a:spcPts val="0"/>
              </a:spcAft>
              <a:buClrTx/>
              <a:buSzTx/>
              <a:buFontTx/>
              <a:buNone/>
              <a:tabLst/>
              <a:defRPr/>
            </a:pPr>
            <a:r>
              <a:rPr kumimoji="1" lang="en-US" altLang="zh-TW" sz="2000" b="0" i="0" u="none" strike="noStrike" kern="1200" cap="none" spc="0" normalizeH="0" baseline="0" noProof="0" dirty="0">
                <a:ln>
                  <a:noFill/>
                </a:ln>
                <a:solidFill>
                  <a:srgbClr val="FF0000"/>
                </a:solidFill>
                <a:effectLst/>
                <a:uLnTx/>
                <a:uFillTx/>
                <a:latin typeface="Calibri" panose="020F0502020204030204" pitchFamily="34" charset="0"/>
                <a:ea typeface="華康儷中黑" panose="020B0509000000000000" pitchFamily="49" charset="-120"/>
                <a:cs typeface="Calibri" panose="020F0502020204030204" pitchFamily="34" charset="0"/>
              </a:rPr>
              <a:t>(</a:t>
            </a:r>
            <a:r>
              <a:rPr kumimoji="1" lang="zh-TW" altLang="en-US" sz="2000" b="0" i="0" u="none" strike="noStrike" kern="1200" cap="none" spc="0" normalizeH="0" baseline="0" noProof="0" dirty="0">
                <a:ln>
                  <a:noFill/>
                </a:ln>
                <a:solidFill>
                  <a:srgbClr val="FF0000"/>
                </a:solidFill>
                <a:effectLst/>
                <a:uLnTx/>
                <a:uFillTx/>
                <a:latin typeface="Calibri" panose="020F0502020204030204" pitchFamily="34" charset="0"/>
                <a:ea typeface="華康儷中黑" panose="020B0509000000000000" pitchFamily="49" charset="-120"/>
                <a:cs typeface="Calibri" panose="020F0502020204030204" pitchFamily="34" charset="0"/>
              </a:rPr>
              <a:t>為福傳</a:t>
            </a:r>
            <a:r>
              <a:rPr kumimoji="1" lang="en-US" altLang="zh-TW" sz="2000" b="0" i="0" u="none" strike="noStrike" kern="1200" cap="none" spc="0" normalizeH="0" baseline="0" noProof="0" dirty="0">
                <a:ln>
                  <a:noFill/>
                </a:ln>
                <a:solidFill>
                  <a:srgbClr val="FF0000"/>
                </a:solidFill>
                <a:effectLst/>
                <a:uLnTx/>
                <a:uFillTx/>
                <a:latin typeface="Calibri" panose="020F0502020204030204" pitchFamily="34" charset="0"/>
                <a:ea typeface="華康儷中黑" panose="020B0509000000000000" pitchFamily="49" charset="-120"/>
                <a:cs typeface="Calibri" panose="020F0502020204030204" pitchFamily="34" charset="0"/>
              </a:rPr>
              <a:t>,</a:t>
            </a:r>
            <a:r>
              <a:rPr kumimoji="1" lang="zh-TW" altLang="en-US" sz="2000" b="0" i="0" u="none" strike="noStrike" kern="1200" cap="none" spc="0" normalizeH="0" baseline="0" noProof="0" dirty="0">
                <a:ln>
                  <a:noFill/>
                </a:ln>
                <a:solidFill>
                  <a:srgbClr val="FF0000"/>
                </a:solidFill>
                <a:effectLst/>
                <a:uLnTx/>
                <a:uFillTx/>
                <a:latin typeface="Calibri" panose="020F0502020204030204" pitchFamily="34" charset="0"/>
                <a:ea typeface="華康儷中黑" panose="020B0509000000000000" pitchFamily="49" charset="-120"/>
                <a:cs typeface="Calibri" panose="020F0502020204030204" pitchFamily="34" charset="0"/>
              </a:rPr>
              <a:t>請上網點讚</a:t>
            </a:r>
            <a:r>
              <a:rPr kumimoji="1" lang="en-US" altLang="zh-TW" sz="2000" b="0" i="0" u="none" strike="noStrike" kern="1200" cap="none" spc="0" normalizeH="0" baseline="0" noProof="0" dirty="0">
                <a:ln>
                  <a:noFill/>
                </a:ln>
                <a:solidFill>
                  <a:srgbClr val="FF0000"/>
                </a:solidFill>
                <a:effectLst/>
                <a:uLnTx/>
                <a:uFillTx/>
                <a:latin typeface="Calibri" panose="020F0502020204030204" pitchFamily="34" charset="0"/>
                <a:ea typeface="華康儷中黑" panose="020B0509000000000000" pitchFamily="49" charset="-120"/>
                <a:cs typeface="Calibri" panose="020F0502020204030204" pitchFamily="34" charset="0"/>
              </a:rPr>
              <a:t>,</a:t>
            </a:r>
            <a:r>
              <a:rPr kumimoji="1" lang="zh-TW" altLang="en-US" sz="2000" b="0" i="0" u="none" strike="noStrike" kern="1200" cap="none" spc="0" normalizeH="0" baseline="0" noProof="0" dirty="0">
                <a:ln>
                  <a:noFill/>
                </a:ln>
                <a:solidFill>
                  <a:srgbClr val="FF0000"/>
                </a:solidFill>
                <a:effectLst/>
                <a:uLnTx/>
                <a:uFillTx/>
                <a:latin typeface="Calibri" panose="020F0502020204030204" pitchFamily="34" charset="0"/>
                <a:ea typeface="華康儷中黑" panose="020B0509000000000000" pitchFamily="49" charset="-120"/>
                <a:cs typeface="Calibri" panose="020F0502020204030204" pitchFamily="34" charset="0"/>
              </a:rPr>
              <a:t>留言</a:t>
            </a:r>
            <a:r>
              <a:rPr kumimoji="1" lang="en-US" altLang="zh-TW" sz="2000" b="0" i="0" u="none" strike="noStrike" kern="1200" cap="none" spc="0" normalizeH="0" baseline="0" noProof="0" dirty="0">
                <a:ln>
                  <a:noFill/>
                </a:ln>
                <a:solidFill>
                  <a:srgbClr val="FF0000"/>
                </a:solidFill>
                <a:effectLst/>
                <a:uLnTx/>
                <a:uFillTx/>
                <a:latin typeface="Calibri" panose="020F0502020204030204" pitchFamily="34" charset="0"/>
                <a:ea typeface="華康儷中黑" panose="020B0509000000000000" pitchFamily="49" charset="-120"/>
                <a:cs typeface="Calibri" panose="020F0502020204030204" pitchFamily="34" charset="0"/>
              </a:rPr>
              <a:t>,</a:t>
            </a:r>
            <a:r>
              <a:rPr kumimoji="1" lang="zh-TW" altLang="en-US" sz="2000" b="0" i="0" u="none" strike="noStrike" kern="1200" cap="none" spc="0" normalizeH="0" baseline="0" noProof="0" dirty="0">
                <a:ln>
                  <a:noFill/>
                </a:ln>
                <a:solidFill>
                  <a:srgbClr val="FFFF00"/>
                </a:solidFill>
                <a:effectLst/>
                <a:highlight>
                  <a:srgbClr val="FF0000"/>
                </a:highlight>
                <a:uLnTx/>
                <a:uFillTx/>
                <a:latin typeface="Calibri" panose="020F0502020204030204" pitchFamily="34" charset="0"/>
                <a:ea typeface="華康儷中黑" panose="020B0509000000000000" pitchFamily="49" charset="-120"/>
                <a:cs typeface="Calibri" panose="020F0502020204030204" pitchFamily="34" charset="0"/>
              </a:rPr>
              <a:t>轉發</a:t>
            </a:r>
            <a:r>
              <a:rPr kumimoji="1" lang="en-US" altLang="zh-TW" sz="2000" b="0" i="0" u="none" strike="noStrike" kern="1200" cap="none" spc="0" normalizeH="0" baseline="0" noProof="0" dirty="0">
                <a:ln>
                  <a:noFill/>
                </a:ln>
                <a:solidFill>
                  <a:srgbClr val="FF0000"/>
                </a:solidFill>
                <a:effectLst/>
                <a:uLnTx/>
                <a:uFillTx/>
                <a:latin typeface="Calibri" panose="020F0502020204030204" pitchFamily="34" charset="0"/>
                <a:ea typeface="華康儷中黑" panose="020B0509000000000000" pitchFamily="49" charset="-120"/>
                <a:cs typeface="Calibri" panose="020F0502020204030204" pitchFamily="34" charset="0"/>
              </a:rPr>
              <a:t>)</a:t>
            </a:r>
            <a:endParaRPr kumimoji="1" lang="en-US" altLang="zh-HK" sz="2000" b="0" i="0" u="none" strike="noStrike" kern="1200" cap="none" spc="0" normalizeH="0" baseline="0" noProof="0" dirty="0">
              <a:ln>
                <a:noFill/>
              </a:ln>
              <a:solidFill>
                <a:srgbClr val="FF0000"/>
              </a:solidFill>
              <a:effectLst/>
              <a:uLnTx/>
              <a:uFillTx/>
              <a:latin typeface="Calibri" panose="020F0502020204030204" pitchFamily="34" charset="0"/>
              <a:ea typeface="華康儷中黑" panose="020B0509000000000000" pitchFamily="49" charset="-120"/>
              <a:cs typeface="Calibri" panose="020F0502020204030204" pitchFamily="34" charset="0"/>
            </a:endParaRPr>
          </a:p>
        </p:txBody>
      </p:sp>
    </p:spTree>
    <p:extLst>
      <p:ext uri="{BB962C8B-B14F-4D97-AF65-F5344CB8AC3E}">
        <p14:creationId xmlns:p14="http://schemas.microsoft.com/office/powerpoint/2010/main" val="38496900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507EE10A-EB3F-4411-BC80-0264939E3795}"/>
              </a:ext>
            </a:extLst>
          </p:cNvPr>
          <p:cNvSpPr>
            <a:spLocks noGrp="1"/>
          </p:cNvSpPr>
          <p:nvPr>
            <p:ph type="subTitle" idx="1"/>
          </p:nvPr>
        </p:nvSpPr>
        <p:spPr>
          <a:xfrm>
            <a:off x="0" y="188640"/>
            <a:ext cx="9144000" cy="6552728"/>
          </a:xfrm>
        </p:spPr>
        <p:txBody>
          <a:bodyPr/>
          <a:lstStyle/>
          <a:p>
            <a:endParaRPr lang="zh-TW" altLang="en-US" dirty="0"/>
          </a:p>
        </p:txBody>
      </p:sp>
      <p:sp>
        <p:nvSpPr>
          <p:cNvPr id="5" name="副標題 2">
            <a:extLst>
              <a:ext uri="{FF2B5EF4-FFF2-40B4-BE49-F238E27FC236}">
                <a16:creationId xmlns:a16="http://schemas.microsoft.com/office/drawing/2014/main" id="{673BFEDA-47D1-475E-9364-B90D514276C6}"/>
              </a:ext>
            </a:extLst>
          </p:cNvPr>
          <p:cNvSpPr>
            <a:spLocks noGrp="1"/>
          </p:cNvSpPr>
          <p:nvPr/>
        </p:nvSpPr>
        <p:spPr>
          <a:xfrm>
            <a:off x="1187624" y="260648"/>
            <a:ext cx="6984776" cy="3672408"/>
          </a:xfrm>
          <a:prstGeom prst="rect">
            <a:avLst/>
          </a:prstGeom>
          <a:ln w="19050">
            <a:solidFill>
              <a:srgbClr val="FF0000"/>
            </a:solidFill>
          </a:ln>
        </p:spPr>
        <p:style>
          <a:lnRef idx="2">
            <a:schemeClr val="dk1"/>
          </a:lnRef>
          <a:fillRef idx="1">
            <a:schemeClr val="lt1"/>
          </a:fillRef>
          <a:effectRef idx="0">
            <a:schemeClr val="dk1"/>
          </a:effectRef>
          <a:fontRef idx="minor">
            <a:schemeClr val="dk1"/>
          </a:fontRef>
        </p:style>
        <p:txBody>
          <a:bodyPr vert="horz" wrap="square" lIns="91440" tIns="45720" rIns="91440" bIns="45720" rtlCol="0">
            <a:noAutofit/>
          </a:bodyPr>
          <a:lstStyle/>
          <a:p>
            <a:pPr marL="0" marR="0" lvl="0" indent="0" algn="ctr" defTabSz="914400" rtl="0" eaLnBrk="0" fontAlgn="base" latinLnBrk="0" hangingPunct="0">
              <a:lnSpc>
                <a:spcPts val="2400"/>
              </a:lnSpc>
              <a:spcBef>
                <a:spcPct val="0"/>
              </a:spcBef>
              <a:spcAft>
                <a:spcPct val="0"/>
              </a:spcAft>
              <a:buClrTx/>
              <a:buSzTx/>
              <a:buFontTx/>
              <a:buNone/>
              <a:tabLst/>
              <a:defRPr/>
            </a:pPr>
            <a:r>
              <a:rPr kumimoji="1" lang="zh-TW" altLang="en-US" sz="24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公教教研中心周年籌款</a:t>
            </a:r>
            <a:endParaRPr kumimoji="1" lang="zh-TW" altLang="en-US" sz="24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endParaRPr>
          </a:p>
          <a:p>
            <a:pPr marL="0" marR="0" lvl="0" indent="0" algn="ctr" defTabSz="914400" rtl="0" eaLnBrk="0" fontAlgn="base" latinLnBrk="0" hangingPunct="0">
              <a:lnSpc>
                <a:spcPts val="2400"/>
              </a:lnSpc>
              <a:spcBef>
                <a:spcPct val="0"/>
              </a:spcBef>
              <a:spcAft>
                <a:spcPts val="900"/>
              </a:spcAft>
              <a:buClrTx/>
              <a:buSzTx/>
              <a:buFontTx/>
              <a:buNone/>
              <a:tabLst/>
              <a:defRPr/>
            </a:pPr>
            <a:r>
              <a:rPr kumimoji="1" lang="en-US" sz="1400" b="0" i="0" u="none" strike="noStrike" kern="1200" cap="none" spc="30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a:t>
            </a:r>
            <a:r>
              <a:rPr kumimoji="1" lang="zh-TW" altLang="en-US" sz="1400" b="0" i="0" u="none" strike="noStrike" kern="1200" cap="none" spc="300" normalizeH="0" baseline="0" noProof="0" dirty="0">
                <a:ln>
                  <a:noFill/>
                </a:ln>
                <a:solidFill>
                  <a:srgbClr val="FFFF00"/>
                </a:solidFill>
                <a:effectLst/>
                <a:highlight>
                  <a:srgbClr val="FF0000"/>
                </a:highlight>
                <a:uLnTx/>
                <a:uFillTx/>
                <a:latin typeface="Arial" panose="020B0604020202020204" pitchFamily="34" charset="0"/>
                <a:ea typeface="華康儷中黑" panose="020B0509000000000000" pitchFamily="49" charset="-120"/>
                <a:cs typeface="Arial" panose="020B0604020202020204" pitchFamily="34" charset="0"/>
              </a:rPr>
              <a:t>是項籌款活動已獲香港天主教教區批准</a:t>
            </a:r>
            <a:r>
              <a:rPr kumimoji="1" lang="en-US" sz="1400" b="0" i="0" u="none" strike="noStrike" kern="1200" cap="none" spc="30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a:t>
            </a:r>
            <a:r>
              <a:rPr kumimoji="1" lang="en-US" sz="14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a:t>
            </a:r>
            <a:endParaRPr kumimoji="1" lang="zh-TW" altLang="en-US" sz="12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endParaRPr>
          </a:p>
          <a:p>
            <a:pPr marL="2667000" marR="0" lvl="0" indent="-2486025" algn="l" defTabSz="914400" rtl="0" eaLnBrk="0" fontAlgn="base" latinLnBrk="0" hangingPunct="0">
              <a:lnSpc>
                <a:spcPts val="2400"/>
              </a:lnSpc>
              <a:spcBef>
                <a:spcPct val="0"/>
              </a:spcBef>
              <a:spcAft>
                <a:spcPct val="0"/>
              </a:spcAft>
              <a:buClrTx/>
              <a:buSzTx/>
              <a:buFontTx/>
              <a:buNone/>
              <a:tabLst/>
              <a:defRPr/>
            </a:pPr>
            <a:r>
              <a:rPr kumimoji="1" lang="zh-TW" alt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目的：發揚梵二精神</a:t>
            </a:r>
            <a:r>
              <a:rPr kumimoji="1" 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a:t>
            </a:r>
            <a:r>
              <a:rPr kumimoji="1" lang="zh-TW" alt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為基督天國和世界大同而努力</a:t>
            </a:r>
            <a:endParaRPr kumimoji="1" lang="zh-TW" altLang="en-US" sz="16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endParaRPr>
          </a:p>
          <a:p>
            <a:pPr marL="2667000" marR="0" lvl="0" indent="-2486025" algn="l" defTabSz="914400" rtl="0" eaLnBrk="0" fontAlgn="base" latinLnBrk="0" hangingPunct="0">
              <a:lnSpc>
                <a:spcPts val="2400"/>
              </a:lnSpc>
              <a:spcBef>
                <a:spcPct val="0"/>
              </a:spcBef>
              <a:spcAft>
                <a:spcPct val="0"/>
              </a:spcAft>
              <a:buClrTx/>
              <a:buSzTx/>
              <a:buFontTx/>
              <a:buNone/>
              <a:tabLst/>
              <a:defRPr/>
            </a:pPr>
            <a:r>
              <a:rPr kumimoji="1" 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a:t>
            </a:r>
            <a:r>
              <a:rPr kumimoji="1" lang="zh-TW" alt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我們在</a:t>
            </a:r>
            <a:r>
              <a:rPr kumimoji="1" 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YouTube</a:t>
            </a:r>
            <a:r>
              <a:rPr kumimoji="1" lang="zh-TW" alt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上用兩文三語講道</a:t>
            </a:r>
            <a:r>
              <a:rPr kumimoji="1" 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a:t>
            </a:r>
            <a:r>
              <a:rPr kumimoji="1" lang="zh-TW" alt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因為我們主張世界大同 </a:t>
            </a:r>
            <a:endParaRPr kumimoji="1" lang="zh-TW" altLang="en-US" sz="16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endParaRPr>
          </a:p>
          <a:p>
            <a:pPr marL="2667000" marR="0" lvl="0" indent="-2486025" algn="l" defTabSz="914400" rtl="0" eaLnBrk="0" fontAlgn="base" latinLnBrk="0" hangingPunct="0">
              <a:lnSpc>
                <a:spcPts val="2400"/>
              </a:lnSpc>
              <a:spcBef>
                <a:spcPct val="0"/>
              </a:spcBef>
              <a:spcAft>
                <a:spcPct val="0"/>
              </a:spcAft>
              <a:buClrTx/>
              <a:buSzTx/>
              <a:buFontTx/>
              <a:buNone/>
              <a:tabLst/>
              <a:defRPr/>
            </a:pPr>
            <a:r>
              <a:rPr kumimoji="1" lang="zh-TW" alt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內容：</a:t>
            </a:r>
            <a:r>
              <a:rPr kumimoji="1" lang="zh-TW" altLang="en-US" sz="16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rPr>
              <a:t>聖經</a:t>
            </a:r>
            <a:r>
              <a:rPr kumimoji="1" lang="zh-TW" alt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a:t>
            </a:r>
            <a:r>
              <a:rPr kumimoji="1" 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a:t>
            </a:r>
            <a:r>
              <a:rPr kumimoji="1" lang="zh-TW" altLang="en-US" sz="16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rPr>
              <a:t>中國文化 </a:t>
            </a:r>
            <a:r>
              <a:rPr kumimoji="1" 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a:t>
            </a:r>
            <a:r>
              <a:rPr kumimoji="1" lang="zh-TW" altLang="en-US" sz="16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rPr>
              <a:t>更豐盛生命 </a:t>
            </a:r>
            <a:r>
              <a:rPr kumimoji="1" 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a:t>
            </a:r>
            <a:r>
              <a:rPr kumimoji="1" lang="zh-TW" altLang="en-US" sz="16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rPr>
              <a:t>天國</a:t>
            </a:r>
            <a:r>
              <a:rPr kumimoji="1" lang="en-US" altLang="zh-TW" sz="16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rPr>
              <a:t> (</a:t>
            </a:r>
            <a:r>
              <a:rPr kumimoji="1" lang="zh-TW" altLang="en-US" sz="16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rPr>
              <a:t>世界大同</a:t>
            </a:r>
            <a:r>
              <a:rPr kumimoji="1" lang="en-US" altLang="zh-TW" sz="16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rPr>
              <a:t>)</a:t>
            </a:r>
            <a:endParaRPr kumimoji="1" lang="zh-TW" altLang="en-US" sz="16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endParaRPr>
          </a:p>
          <a:p>
            <a:pPr marL="2667000" marR="0" lvl="0" indent="-2486025" algn="l" defTabSz="914400" rtl="0" eaLnBrk="0" fontAlgn="base" latinLnBrk="0" hangingPunct="0">
              <a:lnSpc>
                <a:spcPts val="2400"/>
              </a:lnSpc>
              <a:spcBef>
                <a:spcPct val="0"/>
              </a:spcBef>
              <a:spcAft>
                <a:spcPct val="0"/>
              </a:spcAft>
              <a:buClrTx/>
              <a:buSzTx/>
              <a:buFontTx/>
              <a:buNone/>
              <a:tabLst/>
              <a:defRPr/>
            </a:pPr>
            <a:r>
              <a:rPr kumimoji="1" lang="zh-TW" alt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用途：籌募本中心為香港及華人地區的福傳及培育經費</a:t>
            </a:r>
            <a:endParaRPr kumimoji="1" lang="zh-TW" altLang="en-US" sz="16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endParaRPr>
          </a:p>
          <a:p>
            <a:pPr marL="2667000" marR="0" lvl="0" indent="-2486025" algn="l" defTabSz="914400" rtl="0" eaLnBrk="0" fontAlgn="base" latinLnBrk="0" hangingPunct="0">
              <a:lnSpc>
                <a:spcPts val="2400"/>
              </a:lnSpc>
              <a:spcBef>
                <a:spcPct val="0"/>
              </a:spcBef>
              <a:spcAft>
                <a:spcPct val="0"/>
              </a:spcAft>
              <a:buClrTx/>
              <a:buSzTx/>
              <a:buFontTx/>
              <a:buNone/>
              <a:tabLst/>
              <a:defRPr/>
            </a:pPr>
            <a:r>
              <a:rPr kumimoji="1" lang="zh-TW" altLang="en-US" sz="16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rPr>
              <a:t>銀行轉賬</a:t>
            </a:r>
            <a:r>
              <a:rPr kumimoji="1" lang="zh-TW" alt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或直接存入</a:t>
            </a:r>
            <a:r>
              <a:rPr kumimoji="1" 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a:t>
            </a:r>
            <a:r>
              <a:rPr kumimoji="1" lang="zh-TW" altLang="en-US" sz="1800" b="0" i="0" u="none" strike="noStrike" kern="1200" cap="none" spc="0" normalizeH="0" baseline="0" noProof="0" dirty="0">
                <a:ln>
                  <a:noFill/>
                </a:ln>
                <a:solidFill>
                  <a:srgbClr val="0000FF"/>
                </a:solidFill>
                <a:effectLst/>
                <a:uLnTx/>
                <a:uFillTx/>
                <a:latin typeface="Arial" panose="020B0604020202020204" pitchFamily="34" charset="0"/>
                <a:ea typeface="華康儷中黑" panose="020B0509000000000000" pitchFamily="49" charset="-120"/>
                <a:cs typeface="Arial" panose="020B0604020202020204" pitchFamily="34" charset="0"/>
              </a:rPr>
              <a:t>恒生銀行帳戶 </a:t>
            </a:r>
            <a:r>
              <a:rPr kumimoji="1" lang="en-US" sz="1800" b="0" i="0" u="none" strike="noStrike" kern="1200" cap="none" spc="0" normalizeH="0" baseline="0" noProof="0" dirty="0">
                <a:ln>
                  <a:noFill/>
                </a:ln>
                <a:solidFill>
                  <a:srgbClr val="0000FF"/>
                </a:solidFill>
                <a:effectLst/>
                <a:uLnTx/>
                <a:uFillTx/>
                <a:latin typeface="Arial" panose="020B0604020202020204" pitchFamily="34" charset="0"/>
                <a:ea typeface="華康儷中黑" panose="020B0509000000000000" pitchFamily="49" charset="-120"/>
                <a:cs typeface="Arial" panose="020B0604020202020204" pitchFamily="34" charset="0"/>
              </a:rPr>
              <a:t>233-0-052156 </a:t>
            </a:r>
            <a:endParaRPr kumimoji="1" lang="zh-TW" altLang="en-US" sz="1800" b="0" i="0" u="none" strike="noStrike" kern="1200" cap="none" spc="0" normalizeH="0" baseline="0" noProof="0" dirty="0">
              <a:ln>
                <a:noFill/>
              </a:ln>
              <a:solidFill>
                <a:srgbClr val="0000FF"/>
              </a:solidFill>
              <a:effectLst/>
              <a:uLnTx/>
              <a:uFillTx/>
              <a:latin typeface="Arial" panose="020B0604020202020204" pitchFamily="34" charset="0"/>
              <a:ea typeface="華康儷中黑" panose="020B0509000000000000" pitchFamily="49" charset="-120"/>
              <a:cs typeface="Arial" panose="020B0604020202020204" pitchFamily="34" charset="0"/>
            </a:endParaRPr>
          </a:p>
          <a:p>
            <a:pPr marL="2667000" marR="0" lvl="0" indent="-2486025" algn="l" defTabSz="914400" rtl="0" eaLnBrk="0" fontAlgn="base" latinLnBrk="0" hangingPunct="0">
              <a:lnSpc>
                <a:spcPts val="2400"/>
              </a:lnSpc>
              <a:spcBef>
                <a:spcPct val="0"/>
              </a:spcBef>
              <a:spcAft>
                <a:spcPct val="0"/>
              </a:spcAft>
              <a:buClrTx/>
              <a:buSzTx/>
              <a:buFontTx/>
              <a:buNone/>
              <a:tabLst/>
              <a:defRPr/>
            </a:pPr>
            <a:r>
              <a:rPr kumimoji="1" lang="zh-TW" altLang="en-US" sz="16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rPr>
              <a:t>劃線支票</a:t>
            </a:r>
            <a:r>
              <a:rPr kumimoji="1" lang="zh-TW" alt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抬頭：</a:t>
            </a:r>
            <a:r>
              <a:rPr kumimoji="1" lang="zh-TW" altLang="en-US" sz="1600" b="0" i="0" u="none" strike="noStrike" kern="1200" cap="none" spc="0" normalizeH="0" baseline="0" noProof="0" dirty="0">
                <a:ln>
                  <a:noFill/>
                </a:ln>
                <a:solidFill>
                  <a:srgbClr val="0000FF"/>
                </a:solidFill>
                <a:effectLst/>
                <a:uLnTx/>
                <a:uFillTx/>
                <a:latin typeface="Arial" panose="020B0604020202020204" pitchFamily="34" charset="0"/>
                <a:ea typeface="華康儷中黑" panose="020B0509000000000000" pitchFamily="49" charset="-120"/>
                <a:cs typeface="Arial" panose="020B0604020202020204" pitchFamily="34" charset="0"/>
              </a:rPr>
              <a:t>公教教研中心有限公司</a:t>
            </a:r>
          </a:p>
          <a:p>
            <a:pPr marL="2667000" marR="0" lvl="0" indent="-2486025" algn="l" defTabSz="914400" rtl="0" eaLnBrk="0" fontAlgn="base" latinLnBrk="0" hangingPunct="0">
              <a:lnSpc>
                <a:spcPts val="2400"/>
              </a:lnSpc>
              <a:spcBef>
                <a:spcPct val="0"/>
              </a:spcBef>
              <a:spcAft>
                <a:spcPct val="0"/>
              </a:spcAft>
              <a:buClrTx/>
              <a:buSzTx/>
              <a:buFontTx/>
              <a:buNone/>
              <a:tabLst/>
              <a:defRPr/>
            </a:pPr>
            <a:r>
              <a:rPr kumimoji="1" lang="zh-TW" alt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郵寄地址</a:t>
            </a:r>
            <a:r>
              <a:rPr kumimoji="1" 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a:t>
            </a:r>
            <a:r>
              <a:rPr kumimoji="1" lang="zh-TW" altLang="en-US" sz="18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香港 新界 上水鄉 興仁村 第一巷</a:t>
            </a:r>
            <a:r>
              <a:rPr kumimoji="1" lang="en-US" sz="18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16 </a:t>
            </a:r>
            <a:r>
              <a:rPr kumimoji="1" lang="zh-TW" altLang="en-US" sz="18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號 公教教研中心 </a:t>
            </a:r>
            <a:endParaRPr kumimoji="1" lang="zh-TW" altLang="en-US" sz="18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endParaRPr>
          </a:p>
          <a:p>
            <a:pPr marL="2667000" marR="0" lvl="0" indent="-2486025" algn="l" defTabSz="914400" rtl="0" eaLnBrk="0" fontAlgn="base" latinLnBrk="0" hangingPunct="0">
              <a:lnSpc>
                <a:spcPts val="2400"/>
              </a:lnSpc>
              <a:spcBef>
                <a:spcPct val="0"/>
              </a:spcBef>
              <a:spcAft>
                <a:spcPts val="0"/>
              </a:spcAft>
              <a:buClrTx/>
              <a:buSzTx/>
              <a:buFontTx/>
              <a:buNone/>
              <a:tabLst/>
              <a:defRPr/>
            </a:pPr>
            <a:r>
              <a:rPr kumimoji="1" 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a:t>
            </a:r>
            <a:r>
              <a:rPr kumimoji="1" lang="zh-TW" alt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註：捐款達港幣</a:t>
            </a:r>
            <a:r>
              <a:rPr kumimoji="1" 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100</a:t>
            </a:r>
            <a:r>
              <a:rPr kumimoji="1" lang="zh-TW" alt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元或以上，憑收據可於香港本地申請免稅</a:t>
            </a:r>
            <a:r>
              <a:rPr kumimoji="1" 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a:t>
            </a:r>
          </a:p>
          <a:p>
            <a:pPr marL="2667000" lvl="0" indent="-2486025">
              <a:lnSpc>
                <a:spcPts val="2400"/>
              </a:lnSpc>
              <a:spcAft>
                <a:spcPts val="0"/>
              </a:spcAft>
              <a:defRPr/>
            </a:pPr>
            <a:r>
              <a:rPr kumimoji="1" lang="zh-TW" alt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網址：</a:t>
            </a:r>
            <a:r>
              <a:rPr kumimoji="1" lang="en-US" altLang="zh-TW"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www.cirs.org.</a:t>
            </a:r>
            <a:r>
              <a:rPr lang="en-US" altLang="zh-TW" sz="1600" dirty="0" err="1">
                <a:solidFill>
                  <a:srgbClr val="000000"/>
                </a:solidFill>
                <a:latin typeface="Arial" panose="020B0604020202020204" pitchFamily="34" charset="0"/>
                <a:ea typeface="華康儷中黑" panose="020B0509000000000000" pitchFamily="49" charset="-120"/>
                <a:cs typeface="Arial" panose="020B0604020202020204" pitchFamily="34" charset="0"/>
              </a:rPr>
              <a:t>hk</a:t>
            </a:r>
            <a:r>
              <a:rPr lang="en-US" altLang="zh-TW" sz="1600" dirty="0">
                <a:solidFill>
                  <a:srgbClr val="000000"/>
                </a:solidFill>
                <a:latin typeface="Arial" panose="020B0604020202020204" pitchFamily="34" charset="0"/>
                <a:ea typeface="華康儷中黑" panose="020B0509000000000000" pitchFamily="49" charset="-120"/>
                <a:cs typeface="Arial" panose="020B0604020202020204" pitchFamily="34" charset="0"/>
              </a:rPr>
              <a:t> /support.asp</a:t>
            </a:r>
            <a:r>
              <a:rPr kumimoji="1" lang="en-US" altLang="zh-TW" sz="14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a:t>
            </a:r>
            <a:r>
              <a:rPr kumimoji="1" lang="zh-TW" altLang="en-US" sz="14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查詢請電：</a:t>
            </a:r>
            <a:r>
              <a:rPr kumimoji="1" lang="en-US" sz="18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(852)23361205</a:t>
            </a:r>
            <a:endParaRPr kumimoji="1" lang="en-US" altLang="zh-TW" sz="24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endParaRPr>
          </a:p>
          <a:p>
            <a:pPr marL="0" marR="0" lvl="0" indent="0" algn="ctr" defTabSz="914400" rtl="0" eaLnBrk="0" fontAlgn="base" latinLnBrk="0" hangingPunct="0">
              <a:lnSpc>
                <a:spcPts val="3000"/>
              </a:lnSpc>
              <a:spcBef>
                <a:spcPct val="0"/>
              </a:spcBef>
              <a:spcAft>
                <a:spcPts val="0"/>
              </a:spcAft>
              <a:buClrTx/>
              <a:buSzTx/>
              <a:buFontTx/>
              <a:buNone/>
              <a:tabLst/>
              <a:defRPr/>
            </a:pPr>
            <a:endParaRPr kumimoji="1" lang="en-US" altLang="zh-TW" sz="24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endParaRPr>
          </a:p>
          <a:p>
            <a:pPr marL="0" marR="0" lvl="0" indent="0" algn="ctr" defTabSz="914400" rtl="0" eaLnBrk="0" fontAlgn="base" latinLnBrk="0" hangingPunct="0">
              <a:lnSpc>
                <a:spcPts val="3000"/>
              </a:lnSpc>
              <a:spcBef>
                <a:spcPct val="0"/>
              </a:spcBef>
              <a:spcAft>
                <a:spcPts val="0"/>
              </a:spcAft>
              <a:buClrTx/>
              <a:buSzTx/>
              <a:buFontTx/>
              <a:buNone/>
              <a:tabLst/>
              <a:defRPr/>
            </a:pPr>
            <a:r>
              <a:rPr kumimoji="1" lang="zh-TW" altLang="en-US" sz="24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rPr>
              <a:t>我們</a:t>
            </a:r>
            <a:r>
              <a:rPr lang="zh-TW" altLang="en-US" sz="2400" dirty="0">
                <a:solidFill>
                  <a:prstClr val="black"/>
                </a:solidFill>
                <a:latin typeface="Arial" panose="020B0604020202020204" pitchFamily="34" charset="0"/>
                <a:ea typeface="華康儷中黑" panose="020B0509000000000000" pitchFamily="49" charset="-120"/>
                <a:cs typeface="Arial" panose="020B0604020202020204" pitchFamily="34" charset="0"/>
              </a:rPr>
              <a:t>兩</a:t>
            </a:r>
            <a:r>
              <a:rPr kumimoji="1" lang="zh-TW" altLang="en-US" sz="24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rPr>
              <a:t>週前對球王美斯</a:t>
            </a:r>
            <a:r>
              <a:rPr kumimoji="1" lang="en-US" altLang="zh-TW" sz="24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rPr>
              <a:t>Messi</a:t>
            </a:r>
            <a:r>
              <a:rPr kumimoji="1" lang="zh-TW" altLang="en-US" sz="24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rPr>
              <a:t>的觀察</a:t>
            </a:r>
            <a:r>
              <a:rPr kumimoji="1" lang="en-US" altLang="zh-TW" sz="24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rPr>
              <a:t>,</a:t>
            </a:r>
            <a:r>
              <a:rPr kumimoji="1" lang="zh-TW" altLang="en-US" sz="24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rPr>
              <a:t>以及過去三年網上的講道</a:t>
            </a:r>
            <a:r>
              <a:rPr kumimoji="1" lang="en-US" altLang="zh-TW" sz="24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rPr>
              <a:t>,</a:t>
            </a:r>
            <a:r>
              <a:rPr kumimoji="1" lang="zh-TW" altLang="en-US" sz="24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rPr>
              <a:t>都嚴格實踐了梵二精神的三結合</a:t>
            </a:r>
            <a:endParaRPr kumimoji="1" lang="en-US" altLang="zh-TW" sz="24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endParaRPr>
          </a:p>
          <a:p>
            <a:pPr marL="0" marR="0" lvl="0" indent="0" algn="ctr" defTabSz="914400" rtl="0" eaLnBrk="0" fontAlgn="base" latinLnBrk="0" hangingPunct="0">
              <a:lnSpc>
                <a:spcPts val="3000"/>
              </a:lnSpc>
              <a:spcBef>
                <a:spcPct val="0"/>
              </a:spcBef>
              <a:spcAft>
                <a:spcPts val="0"/>
              </a:spcAft>
              <a:buClrTx/>
              <a:buSzTx/>
              <a:buFontTx/>
              <a:buNone/>
              <a:tabLst/>
              <a:defRPr/>
            </a:pPr>
            <a:r>
              <a:rPr kumimoji="1" lang="zh-TW" altLang="en-US" sz="2400" b="0" i="0" u="none" strike="noStrike" kern="1200" cap="none" spc="0" normalizeH="0" baseline="0" noProof="0" dirty="0">
                <a:ln>
                  <a:noFill/>
                </a:ln>
                <a:solidFill>
                  <a:srgbClr val="FF0000"/>
                </a:solidFill>
                <a:effectLst/>
                <a:highlight>
                  <a:srgbClr val="FFFF00"/>
                </a:highlight>
                <a:uLnTx/>
                <a:uFillTx/>
                <a:latin typeface="Arial" panose="020B0604020202020204" pitchFamily="34" charset="0"/>
                <a:ea typeface="華康儷中黑" panose="020B0509000000000000" pitchFamily="49" charset="-120"/>
                <a:cs typeface="Arial" panose="020B0604020202020204" pitchFamily="34" charset="0"/>
              </a:rPr>
              <a:t>信仰與生活</a:t>
            </a:r>
            <a:r>
              <a:rPr kumimoji="1" lang="zh-TW" altLang="en-US" sz="24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rPr>
              <a:t>結合</a:t>
            </a:r>
            <a:r>
              <a:rPr kumimoji="1" lang="en-US" altLang="zh-TW" sz="24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rPr>
              <a:t>,</a:t>
            </a:r>
            <a:r>
              <a:rPr kumimoji="1" lang="zh-TW" altLang="en-US" sz="2400" b="0" i="0" u="none" strike="noStrike" kern="1200" cap="none" spc="0" normalizeH="0" baseline="0" noProof="0" dirty="0">
                <a:ln>
                  <a:noFill/>
                </a:ln>
                <a:solidFill>
                  <a:srgbClr val="FF0000"/>
                </a:solidFill>
                <a:effectLst/>
                <a:highlight>
                  <a:srgbClr val="FFFF00"/>
                </a:highlight>
                <a:uLnTx/>
                <a:uFillTx/>
                <a:latin typeface="Arial" panose="020B0604020202020204" pitchFamily="34" charset="0"/>
                <a:ea typeface="華康儷中黑" panose="020B0509000000000000" pitchFamily="49" charset="-120"/>
                <a:cs typeface="Arial" panose="020B0604020202020204" pitchFamily="34" charset="0"/>
              </a:rPr>
              <a:t>聖經與中國文化</a:t>
            </a:r>
            <a:r>
              <a:rPr kumimoji="1" lang="zh-TW" altLang="en-US" sz="24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rPr>
              <a:t>結合</a:t>
            </a:r>
            <a:endParaRPr kumimoji="1" lang="en-US" altLang="zh-TW" sz="24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endParaRPr>
          </a:p>
          <a:p>
            <a:pPr marL="0" marR="0" lvl="0" indent="0" algn="ctr" defTabSz="914400" rtl="0" eaLnBrk="0" fontAlgn="base" latinLnBrk="0" hangingPunct="0">
              <a:lnSpc>
                <a:spcPts val="3000"/>
              </a:lnSpc>
              <a:spcBef>
                <a:spcPct val="0"/>
              </a:spcBef>
              <a:spcAft>
                <a:spcPts val="600"/>
              </a:spcAft>
              <a:buClrTx/>
              <a:buSzTx/>
              <a:buFontTx/>
              <a:buNone/>
              <a:tabLst/>
              <a:defRPr/>
            </a:pPr>
            <a:r>
              <a:rPr kumimoji="1" lang="zh-TW" altLang="en-US" sz="2400" b="0" i="0" u="none" strike="noStrike" kern="1200" cap="none" spc="0" normalizeH="0" baseline="0" noProof="0" dirty="0">
                <a:ln>
                  <a:noFill/>
                </a:ln>
                <a:solidFill>
                  <a:srgbClr val="FF0000"/>
                </a:solidFill>
                <a:effectLst/>
                <a:highlight>
                  <a:srgbClr val="FFFF00"/>
                </a:highlight>
                <a:uLnTx/>
                <a:uFillTx/>
                <a:latin typeface="Arial" panose="020B0604020202020204" pitchFamily="34" charset="0"/>
                <a:ea typeface="華康儷中黑" panose="020B0509000000000000" pitchFamily="49" charset="-120"/>
                <a:cs typeface="Arial" panose="020B0604020202020204" pitchFamily="34" charset="0"/>
              </a:rPr>
              <a:t>教會與社會</a:t>
            </a:r>
            <a:r>
              <a:rPr kumimoji="1" lang="zh-TW" altLang="en-US" sz="2400" b="0" i="0" u="none" strike="noStrike" kern="1200" cap="none" spc="0" normalizeH="0" baseline="0" noProof="0" dirty="0">
                <a:ln>
                  <a:noFill/>
                </a:ln>
                <a:solidFill>
                  <a:schemeClr val="tx1"/>
                </a:solidFill>
                <a:effectLst/>
                <a:uLnTx/>
                <a:uFillTx/>
                <a:latin typeface="Arial" panose="020B0604020202020204" pitchFamily="34" charset="0"/>
                <a:ea typeface="華康儷中黑" panose="020B0509000000000000" pitchFamily="49" charset="-120"/>
                <a:cs typeface="Arial" panose="020B0604020202020204" pitchFamily="34" charset="0"/>
              </a:rPr>
              <a:t>結合 </a:t>
            </a:r>
            <a:r>
              <a:rPr kumimoji="1" lang="zh-TW" altLang="en-US" sz="24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rPr>
              <a:t>並要</a:t>
            </a:r>
            <a:r>
              <a:rPr kumimoji="1" lang="zh-TW" altLang="en-US" sz="24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rPr>
              <a:t>移風易俗</a:t>
            </a:r>
            <a:endParaRPr kumimoji="1" lang="en-US" altLang="zh-TW" sz="24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endParaRPr>
          </a:p>
          <a:p>
            <a:pPr marL="0" marR="0" lvl="0" indent="0" algn="ctr" defTabSz="914400" rtl="0" eaLnBrk="0" fontAlgn="base" latinLnBrk="0" hangingPunct="0">
              <a:lnSpc>
                <a:spcPts val="3000"/>
              </a:lnSpc>
              <a:spcBef>
                <a:spcPct val="0"/>
              </a:spcBef>
              <a:spcAft>
                <a:spcPts val="300"/>
              </a:spcAft>
              <a:buClrTx/>
              <a:buSzTx/>
              <a:buFontTx/>
              <a:buNone/>
              <a:tabLst/>
              <a:defRPr/>
            </a:pPr>
            <a:r>
              <a:rPr kumimoji="1" lang="en-US" altLang="zh-TW" sz="2400" b="0" i="0" u="none" strike="noStrike" kern="1200" cap="none" spc="0" normalizeH="0" baseline="0" noProof="0" dirty="0">
                <a:ln>
                  <a:noFill/>
                </a:ln>
                <a:solidFill>
                  <a:srgbClr val="FF0000"/>
                </a:solidFill>
                <a:effectLst/>
                <a:highlight>
                  <a:srgbClr val="FF0000"/>
                </a:highlight>
                <a:uLnTx/>
                <a:uFillTx/>
                <a:latin typeface="Arial" panose="020B0604020202020204" pitchFamily="34" charset="0"/>
                <a:ea typeface="華康儷中黑" panose="020B0509000000000000" pitchFamily="49" charset="-120"/>
                <a:cs typeface="Arial" panose="020B0604020202020204" pitchFamily="34" charset="0"/>
              </a:rPr>
              <a:t>1</a:t>
            </a:r>
            <a:r>
              <a:rPr kumimoji="1" lang="zh-TW" altLang="en-US" sz="2400" b="0" i="0" u="none" strike="noStrike" kern="1200" cap="none" spc="0" normalizeH="0" baseline="0" noProof="0" dirty="0">
                <a:ln>
                  <a:noFill/>
                </a:ln>
                <a:solidFill>
                  <a:prstClr val="white"/>
                </a:solidFill>
                <a:effectLst/>
                <a:highlight>
                  <a:srgbClr val="FF0000"/>
                </a:highlight>
                <a:uLnTx/>
                <a:uFillTx/>
                <a:latin typeface="Arial" panose="020B0604020202020204" pitchFamily="34" charset="0"/>
                <a:ea typeface="華康儷中黑" panose="020B0509000000000000" pitchFamily="49" charset="-120"/>
                <a:cs typeface="Arial" panose="020B0604020202020204" pitchFamily="34" charset="0"/>
              </a:rPr>
              <a:t>請支持我們的籌款活動</a:t>
            </a:r>
            <a:r>
              <a:rPr kumimoji="1" lang="en-US" altLang="zh-TW" sz="2400" b="0" i="0" u="none" strike="noStrike" kern="1200" cap="none" spc="0" normalizeH="0" baseline="0" noProof="0" dirty="0">
                <a:ln>
                  <a:noFill/>
                </a:ln>
                <a:solidFill>
                  <a:srgbClr val="FFFF00"/>
                </a:solidFill>
                <a:effectLst/>
                <a:highlight>
                  <a:srgbClr val="FF0000"/>
                </a:highlight>
                <a:uLnTx/>
                <a:uFillTx/>
                <a:latin typeface="Arial" panose="020B0604020202020204" pitchFamily="34" charset="0"/>
                <a:ea typeface="華康儷中黑" panose="020B0509000000000000" pitchFamily="49" charset="-120"/>
                <a:cs typeface="Arial" panose="020B0604020202020204" pitchFamily="34" charset="0"/>
              </a:rPr>
              <a:t>,</a:t>
            </a:r>
            <a:r>
              <a:rPr kumimoji="1" lang="zh-TW" altLang="en-US" sz="2400" b="0" i="0" u="none" strike="noStrike" kern="1200" cap="none" spc="0" normalizeH="0" baseline="0" noProof="0" dirty="0">
                <a:ln>
                  <a:noFill/>
                </a:ln>
                <a:solidFill>
                  <a:srgbClr val="FFFF00"/>
                </a:solidFill>
                <a:effectLst/>
                <a:highlight>
                  <a:srgbClr val="FF0000"/>
                </a:highlight>
                <a:uLnTx/>
                <a:uFillTx/>
                <a:latin typeface="Arial" panose="020B0604020202020204" pitchFamily="34" charset="0"/>
                <a:ea typeface="華康儷中黑" panose="020B0509000000000000" pitchFamily="49" charset="-120"/>
                <a:cs typeface="Arial" panose="020B0604020202020204" pitchFamily="34" charset="0"/>
              </a:rPr>
              <a:t> 轉發我們的網上講道</a:t>
            </a:r>
            <a:r>
              <a:rPr kumimoji="1" lang="en-US" altLang="zh-TW" sz="2400" b="0" i="0" u="none" strike="noStrike" kern="1200" cap="none" spc="0" normalizeH="0" baseline="0" noProof="0" dirty="0">
                <a:ln>
                  <a:noFill/>
                </a:ln>
                <a:solidFill>
                  <a:srgbClr val="FF0000"/>
                </a:solidFill>
                <a:effectLst/>
                <a:highlight>
                  <a:srgbClr val="FF0000"/>
                </a:highlight>
                <a:uLnTx/>
                <a:uFillTx/>
                <a:latin typeface="Arial" panose="020B0604020202020204" pitchFamily="34" charset="0"/>
                <a:ea typeface="華康儷中黑" panose="020B0509000000000000" pitchFamily="49" charset="-120"/>
                <a:cs typeface="Arial" panose="020B0604020202020204" pitchFamily="34" charset="0"/>
              </a:rPr>
              <a:t>1</a:t>
            </a:r>
          </a:p>
          <a:p>
            <a:pPr marL="0" marR="0" lvl="0" indent="0" algn="ctr" defTabSz="914400" rtl="0" eaLnBrk="0" fontAlgn="base" latinLnBrk="0" hangingPunct="0">
              <a:lnSpc>
                <a:spcPts val="3000"/>
              </a:lnSpc>
              <a:spcBef>
                <a:spcPct val="0"/>
              </a:spcBef>
              <a:spcAft>
                <a:spcPts val="0"/>
              </a:spcAft>
              <a:buClrTx/>
              <a:buSzTx/>
              <a:buFontTx/>
              <a:buNone/>
              <a:tabLst/>
              <a:defRPr/>
            </a:pPr>
            <a:r>
              <a:rPr kumimoji="1" lang="en-US" altLang="zh-TW" sz="2400" b="0" i="0" u="none" strike="noStrike" kern="1200" cap="none" spc="0" normalizeH="0" baseline="0" noProof="0" dirty="0">
                <a:ln>
                  <a:noFill/>
                </a:ln>
                <a:solidFill>
                  <a:srgbClr val="FF0000"/>
                </a:solidFill>
                <a:effectLst/>
                <a:highlight>
                  <a:srgbClr val="FF0000"/>
                </a:highlight>
                <a:uLnTx/>
                <a:uFillTx/>
                <a:latin typeface="Arial" panose="020B0604020202020204" pitchFamily="34" charset="0"/>
                <a:ea typeface="華康儷中黑" panose="020B0509000000000000" pitchFamily="49" charset="-120"/>
                <a:cs typeface="Arial" panose="020B0604020202020204" pitchFamily="34" charset="0"/>
              </a:rPr>
              <a:t>1</a:t>
            </a:r>
            <a:r>
              <a:rPr kumimoji="1" lang="zh-TW" altLang="en-US" sz="2400" b="0" i="0" u="none" strike="noStrike" kern="1200" cap="none" spc="0" normalizeH="0" baseline="0" noProof="0" dirty="0">
                <a:ln>
                  <a:noFill/>
                </a:ln>
                <a:solidFill>
                  <a:srgbClr val="FFFF00"/>
                </a:solidFill>
                <a:effectLst/>
                <a:highlight>
                  <a:srgbClr val="FF0000"/>
                </a:highlight>
                <a:uLnTx/>
                <a:uFillTx/>
                <a:latin typeface="Arial" panose="020B0604020202020204" pitchFamily="34" charset="0"/>
                <a:ea typeface="華康儷中黑" panose="020B0509000000000000" pitchFamily="49" charset="-120"/>
                <a:cs typeface="Arial" panose="020B0604020202020204" pitchFamily="34" charset="0"/>
              </a:rPr>
              <a:t>傳播梵二的基督精神</a:t>
            </a:r>
            <a:r>
              <a:rPr kumimoji="1" lang="en-US" altLang="zh-TW" sz="2400" b="0" i="0" u="none" strike="noStrike" kern="1200" cap="none" spc="0" normalizeH="0" baseline="0" noProof="0" dirty="0">
                <a:ln>
                  <a:noFill/>
                </a:ln>
                <a:solidFill>
                  <a:srgbClr val="FFFF00"/>
                </a:solidFill>
                <a:effectLst/>
                <a:highlight>
                  <a:srgbClr val="FF0000"/>
                </a:highlight>
                <a:uLnTx/>
                <a:uFillTx/>
                <a:latin typeface="Arial" panose="020B0604020202020204" pitchFamily="34" charset="0"/>
                <a:ea typeface="華康儷中黑" panose="020B0509000000000000" pitchFamily="49" charset="-120"/>
                <a:cs typeface="Arial" panose="020B0604020202020204" pitchFamily="34" charset="0"/>
              </a:rPr>
              <a:t>, </a:t>
            </a:r>
            <a:r>
              <a:rPr kumimoji="1" lang="zh-TW" altLang="en-US" sz="2400" b="0" i="0" u="none" strike="noStrike" kern="1200" cap="none" spc="0" normalizeH="0" baseline="0" noProof="0" dirty="0">
                <a:ln>
                  <a:noFill/>
                </a:ln>
                <a:solidFill>
                  <a:prstClr val="white"/>
                </a:solidFill>
                <a:effectLst/>
                <a:highlight>
                  <a:srgbClr val="FF0000"/>
                </a:highlight>
                <a:uLnTx/>
                <a:uFillTx/>
                <a:latin typeface="Arial" panose="020B0604020202020204" pitchFamily="34" charset="0"/>
                <a:ea typeface="華康儷中黑" panose="020B0509000000000000" pitchFamily="49" charset="-120"/>
                <a:cs typeface="Arial" panose="020B0604020202020204" pitchFamily="34" charset="0"/>
              </a:rPr>
              <a:t>給世界一個和平的機會</a:t>
            </a:r>
            <a:r>
              <a:rPr kumimoji="1" lang="en-US" altLang="zh-TW" sz="2400" b="0" i="0" u="none" strike="noStrike" kern="1200" cap="none" spc="0" normalizeH="0" baseline="0" noProof="0" dirty="0">
                <a:ln>
                  <a:noFill/>
                </a:ln>
                <a:solidFill>
                  <a:srgbClr val="FF0000"/>
                </a:solidFill>
                <a:effectLst/>
                <a:highlight>
                  <a:srgbClr val="FF0000"/>
                </a:highlight>
                <a:uLnTx/>
                <a:uFillTx/>
                <a:latin typeface="Arial" panose="020B0604020202020204" pitchFamily="34" charset="0"/>
                <a:ea typeface="華康儷中黑" panose="020B0509000000000000" pitchFamily="49" charset="-120"/>
                <a:cs typeface="Arial" panose="020B0604020202020204" pitchFamily="34" charset="0"/>
              </a:rPr>
              <a:t>1</a:t>
            </a:r>
            <a:endParaRPr kumimoji="1" lang="zh-TW" altLang="en-US" sz="1200" b="0" i="0" u="none" strike="noStrike" kern="1200" cap="none" spc="0" normalizeH="0" baseline="0" noProof="0" dirty="0">
              <a:ln>
                <a:noFill/>
              </a:ln>
              <a:solidFill>
                <a:srgbClr val="FF0000"/>
              </a:solidFill>
              <a:effectLst/>
              <a:highlight>
                <a:srgbClr val="FF0000"/>
              </a:highlight>
              <a:uLnTx/>
              <a:uFillTx/>
              <a:latin typeface="Arial" panose="020B0604020202020204" pitchFamily="34" charset="0"/>
              <a:ea typeface="新細明體" panose="02020500000000000000" pitchFamily="18" charset="-120"/>
              <a:cs typeface="Arial" panose="020B0604020202020204" pitchFamily="34" charset="0"/>
            </a:endParaRPr>
          </a:p>
        </p:txBody>
      </p:sp>
    </p:spTree>
    <p:extLst>
      <p:ext uri="{BB962C8B-B14F-4D97-AF65-F5344CB8AC3E}">
        <p14:creationId xmlns:p14="http://schemas.microsoft.com/office/powerpoint/2010/main" val="6980080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83D59604-30E1-4F0E-A012-AFAA16C32E11}"/>
              </a:ext>
            </a:extLst>
          </p:cNvPr>
          <p:cNvSpPr>
            <a:spLocks noGrp="1"/>
          </p:cNvSpPr>
          <p:nvPr>
            <p:ph type="subTitle" idx="1"/>
          </p:nvPr>
        </p:nvSpPr>
        <p:spPr>
          <a:xfrm>
            <a:off x="0" y="404664"/>
            <a:ext cx="9144000" cy="6453336"/>
          </a:xfrm>
        </p:spPr>
        <p:txBody>
          <a:bodyPr>
            <a:noAutofit/>
          </a:bodyPr>
          <a:lstStyle/>
          <a:p>
            <a:pPr>
              <a:lnSpc>
                <a:spcPts val="2400"/>
              </a:lnSpc>
            </a:pPr>
            <a:r>
              <a:rPr lang="en-US" altLang="zh-TW" b="1" kern="100" dirty="0">
                <a:solidFill>
                  <a:srgbClr val="0000FF"/>
                </a:solidFill>
                <a:effectLst/>
                <a:latin typeface="Calibri" panose="020F0502020204030204" pitchFamily="34" charset="0"/>
                <a:ea typeface="新細明體" panose="02020500000000000000" pitchFamily="18" charset="-120"/>
                <a:cs typeface="Times New Roman" panose="02020603050405020304" pitchFamily="18" charset="0"/>
              </a:rPr>
              <a:t>CATHOLIC INSTITUTE FOR RELIGION AND SOCIETY LTD.</a:t>
            </a:r>
            <a:endParaRPr lang="zh-TW" altLang="zh-TW" b="1" kern="100" dirty="0">
              <a:solidFill>
                <a:srgbClr val="0000FF"/>
              </a:solidFill>
              <a:effectLst/>
              <a:latin typeface="Calibri" panose="020F0502020204030204" pitchFamily="34" charset="0"/>
              <a:ea typeface="新細明體" panose="02020500000000000000" pitchFamily="18" charset="-120"/>
              <a:cs typeface="Times New Roman" panose="02020603050405020304" pitchFamily="18" charset="0"/>
            </a:endParaRPr>
          </a:p>
          <a:p>
            <a:pPr>
              <a:lnSpc>
                <a:spcPts val="2100"/>
              </a:lnSpc>
            </a:pPr>
            <a:r>
              <a:rPr lang="en-US" altLang="zh-TW" b="1" kern="100" dirty="0">
                <a:effectLst/>
                <a:highlight>
                  <a:srgbClr val="FFFF00"/>
                </a:highlight>
                <a:latin typeface="Calibri" panose="020F0502020204030204" pitchFamily="34" charset="0"/>
                <a:ea typeface="新細明體" panose="02020500000000000000" pitchFamily="18" charset="-120"/>
                <a:cs typeface="Times New Roman" panose="02020603050405020304" pitchFamily="18" charset="0"/>
              </a:rPr>
              <a:t>Account No. </a:t>
            </a:r>
            <a:r>
              <a:rPr lang="en-US" altLang="zh-TW"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rPr>
              <a:t>024-233-0-052156  Hang Seng Bank</a:t>
            </a:r>
            <a:endParaRPr lang="zh-TW" altLang="zh-TW"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p>
            <a:pPr>
              <a:lnSpc>
                <a:spcPts val="2100"/>
              </a:lnSpc>
            </a:pPr>
            <a:r>
              <a:rPr lang="en-US" altLang="zh-TW" b="1" kern="100" dirty="0">
                <a:effectLst/>
                <a:latin typeface="Calibri" panose="020F0502020204030204" pitchFamily="34" charset="0"/>
                <a:ea typeface="新細明體" panose="02020500000000000000" pitchFamily="18" charset="-120"/>
                <a:cs typeface="Times New Roman" panose="02020603050405020304" pitchFamily="18" charset="0"/>
              </a:rPr>
              <a:t>San Fung Avenue Branch</a:t>
            </a:r>
            <a:endParaRPr lang="zh-TW" altLang="zh-TW" b="1" kern="100" dirty="0">
              <a:effectLst/>
              <a:latin typeface="Calibri" panose="020F0502020204030204" pitchFamily="34" charset="0"/>
              <a:ea typeface="新細明體" panose="02020500000000000000" pitchFamily="18" charset="-120"/>
              <a:cs typeface="Times New Roman" panose="02020603050405020304" pitchFamily="18" charset="0"/>
            </a:endParaRPr>
          </a:p>
          <a:p>
            <a:pPr>
              <a:lnSpc>
                <a:spcPts val="2100"/>
              </a:lnSpc>
            </a:pPr>
            <a:r>
              <a:rPr lang="en-US" altLang="zh-TW" b="1" kern="100" dirty="0">
                <a:effectLst/>
                <a:latin typeface="Calibri" panose="020F0502020204030204" pitchFamily="34" charset="0"/>
                <a:ea typeface="新細明體" panose="02020500000000000000" pitchFamily="18" charset="-120"/>
                <a:cs typeface="Times New Roman" panose="02020603050405020304" pitchFamily="18" charset="0"/>
              </a:rPr>
              <a:t>53 San Fung Avenue</a:t>
            </a:r>
            <a:endParaRPr lang="zh-TW" altLang="zh-TW" b="1" kern="100" dirty="0">
              <a:effectLst/>
              <a:latin typeface="Calibri" panose="020F0502020204030204" pitchFamily="34" charset="0"/>
              <a:ea typeface="新細明體" panose="02020500000000000000" pitchFamily="18" charset="-120"/>
              <a:cs typeface="Times New Roman" panose="02020603050405020304" pitchFamily="18" charset="0"/>
            </a:endParaRPr>
          </a:p>
          <a:p>
            <a:pPr>
              <a:lnSpc>
                <a:spcPts val="2100"/>
              </a:lnSpc>
            </a:pPr>
            <a:r>
              <a:rPr lang="en-US" altLang="zh-TW" b="1" kern="100" dirty="0">
                <a:effectLst/>
                <a:latin typeface="Calibri" panose="020F0502020204030204" pitchFamily="34" charset="0"/>
                <a:ea typeface="新細明體" panose="02020500000000000000" pitchFamily="18" charset="-120"/>
                <a:cs typeface="Times New Roman" panose="02020603050405020304" pitchFamily="18" charset="0"/>
              </a:rPr>
              <a:t>Sheung Shui N.T.  HONG KONG</a:t>
            </a:r>
            <a:endParaRPr lang="zh-TW" altLang="zh-TW" b="1" kern="100" dirty="0">
              <a:effectLst/>
              <a:latin typeface="Calibri" panose="020F0502020204030204" pitchFamily="34" charset="0"/>
              <a:ea typeface="新細明體" panose="02020500000000000000" pitchFamily="18" charset="-120"/>
              <a:cs typeface="Times New Roman" panose="02020603050405020304" pitchFamily="18" charset="0"/>
            </a:endParaRPr>
          </a:p>
          <a:p>
            <a:pPr algn="l">
              <a:lnSpc>
                <a:spcPts val="2100"/>
              </a:lnSpc>
            </a:pPr>
            <a:r>
              <a:rPr lang="en-US" altLang="zh-TW" b="1"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en-US" altLang="zh-TW"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rPr>
              <a:t>Bank Name</a:t>
            </a:r>
            <a:r>
              <a:rPr lang="en-US" altLang="zh-TW" b="1" kern="100" dirty="0">
                <a:effectLst/>
                <a:latin typeface="Calibri" panose="020F0502020204030204" pitchFamily="34" charset="0"/>
                <a:ea typeface="新細明體" panose="02020500000000000000" pitchFamily="18" charset="-120"/>
                <a:cs typeface="Times New Roman" panose="02020603050405020304" pitchFamily="18" charset="0"/>
              </a:rPr>
              <a:t>: Hang Seng Bank Ltd Head Office</a:t>
            </a:r>
            <a:endParaRPr lang="zh-TW" altLang="zh-TW" b="1" kern="100" dirty="0">
              <a:effectLst/>
              <a:latin typeface="Calibri" panose="020F0502020204030204" pitchFamily="34" charset="0"/>
              <a:ea typeface="新細明體" panose="02020500000000000000" pitchFamily="18" charset="-120"/>
              <a:cs typeface="Times New Roman" panose="02020603050405020304" pitchFamily="18" charset="0"/>
            </a:endParaRPr>
          </a:p>
          <a:p>
            <a:pPr>
              <a:lnSpc>
                <a:spcPts val="2100"/>
              </a:lnSpc>
            </a:pPr>
            <a:r>
              <a:rPr lang="en-US" altLang="zh-TW"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rPr>
              <a:t>Bank Address</a:t>
            </a:r>
            <a:r>
              <a:rPr lang="en-US" altLang="zh-TW" b="1" kern="100" dirty="0">
                <a:effectLst/>
                <a:latin typeface="Calibri" panose="020F0502020204030204" pitchFamily="34" charset="0"/>
                <a:ea typeface="新細明體" panose="02020500000000000000" pitchFamily="18" charset="-120"/>
                <a:cs typeface="Times New Roman" panose="02020603050405020304" pitchFamily="18" charset="0"/>
              </a:rPr>
              <a:t>: 83 Des Voeux Road Central Hong Kong</a:t>
            </a:r>
            <a:endParaRPr lang="zh-TW" altLang="zh-TW" b="1" kern="100" dirty="0">
              <a:effectLst/>
              <a:latin typeface="Calibri" panose="020F0502020204030204" pitchFamily="34" charset="0"/>
              <a:ea typeface="新細明體" panose="02020500000000000000" pitchFamily="18" charset="-120"/>
              <a:cs typeface="Times New Roman" panose="02020603050405020304" pitchFamily="18" charset="0"/>
            </a:endParaRPr>
          </a:p>
          <a:p>
            <a:pPr>
              <a:lnSpc>
                <a:spcPts val="2100"/>
              </a:lnSpc>
            </a:pPr>
            <a:r>
              <a:rPr lang="en-US" altLang="zh-TW"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rPr>
              <a:t>Swift Code</a:t>
            </a:r>
            <a:r>
              <a:rPr lang="en-US" altLang="zh-TW" b="1" kern="100" dirty="0">
                <a:effectLst/>
                <a:latin typeface="Calibri" panose="020F0502020204030204" pitchFamily="34" charset="0"/>
                <a:ea typeface="新細明體" panose="02020500000000000000" pitchFamily="18" charset="-120"/>
                <a:cs typeface="Times New Roman" panose="02020603050405020304" pitchFamily="18" charset="0"/>
              </a:rPr>
              <a:t>: HASE HKHH   </a:t>
            </a:r>
            <a:r>
              <a:rPr lang="en-US" altLang="zh-TW"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rPr>
              <a:t>Bank Code</a:t>
            </a:r>
            <a:r>
              <a:rPr lang="en-US" altLang="zh-TW" b="1" kern="100" dirty="0">
                <a:effectLst/>
                <a:latin typeface="Calibri" panose="020F0502020204030204" pitchFamily="34" charset="0"/>
                <a:ea typeface="新細明體" panose="02020500000000000000" pitchFamily="18" charset="-120"/>
                <a:cs typeface="Times New Roman" panose="02020603050405020304" pitchFamily="18" charset="0"/>
              </a:rPr>
              <a:t>: 24</a:t>
            </a:r>
            <a:endParaRPr lang="zh-TW" altLang="zh-TW" b="1" kern="100" dirty="0">
              <a:effectLst/>
              <a:latin typeface="Calibri" panose="020F0502020204030204" pitchFamily="34" charset="0"/>
              <a:ea typeface="新細明體" panose="02020500000000000000" pitchFamily="18" charset="-120"/>
              <a:cs typeface="Times New Roman" panose="02020603050405020304" pitchFamily="18" charset="0"/>
            </a:endParaRPr>
          </a:p>
          <a:p>
            <a:pPr>
              <a:lnSpc>
                <a:spcPts val="2100"/>
              </a:lnSpc>
            </a:pPr>
            <a:r>
              <a:rPr lang="en-US" altLang="zh-TW" b="1" kern="100" dirty="0">
                <a:effectLst/>
                <a:highlight>
                  <a:srgbClr val="FFFF00"/>
                </a:highlight>
                <a:latin typeface="Calibri" panose="020F0502020204030204" pitchFamily="34" charset="0"/>
                <a:ea typeface="新細明體" panose="02020500000000000000" pitchFamily="18" charset="-120"/>
                <a:cs typeface="Times New Roman" panose="02020603050405020304" pitchFamily="18" charset="0"/>
              </a:rPr>
              <a:t>Acct Name</a:t>
            </a:r>
            <a:r>
              <a:rPr lang="en-US" altLang="zh-TW" b="1" kern="100" dirty="0">
                <a:effectLst/>
                <a:latin typeface="Calibri" panose="020F0502020204030204" pitchFamily="34" charset="0"/>
                <a:ea typeface="新細明體" panose="02020500000000000000" pitchFamily="18" charset="-120"/>
                <a:cs typeface="Times New Roman" panose="02020603050405020304" pitchFamily="18" charset="0"/>
              </a:rPr>
              <a:t>: CATHOLIC INSTITUTE FOR RELIGION AND SOCIETY </a:t>
            </a:r>
            <a:r>
              <a:rPr lang="en-US" altLang="zh-TW" b="1" kern="100" dirty="0">
                <a:solidFill>
                  <a:srgbClr val="0000FF"/>
                </a:solidFill>
                <a:effectLst/>
                <a:latin typeface="Calibri" panose="020F0502020204030204" pitchFamily="34" charset="0"/>
                <a:ea typeface="新細明體" panose="02020500000000000000" pitchFamily="18" charset="-120"/>
                <a:cs typeface="Times New Roman" panose="02020603050405020304" pitchFamily="18" charset="0"/>
              </a:rPr>
              <a:t>LTD</a:t>
            </a:r>
            <a:r>
              <a:rPr lang="en-US" altLang="zh-TW" b="1" kern="100" dirty="0">
                <a:effectLst/>
                <a:latin typeface="Calibri" panose="020F0502020204030204" pitchFamily="34" charset="0"/>
                <a:ea typeface="新細明體" panose="02020500000000000000" pitchFamily="18" charset="-120"/>
                <a:cs typeface="Times New Roman" panose="02020603050405020304" pitchFamily="18" charset="0"/>
              </a:rPr>
              <a:t>.</a:t>
            </a:r>
            <a:endParaRPr lang="zh-TW" altLang="zh-TW" b="1" kern="100" dirty="0">
              <a:effectLst/>
              <a:latin typeface="Calibri" panose="020F0502020204030204" pitchFamily="34" charset="0"/>
              <a:ea typeface="新細明體" panose="02020500000000000000" pitchFamily="18" charset="-120"/>
              <a:cs typeface="Times New Roman" panose="02020603050405020304" pitchFamily="18" charset="0"/>
            </a:endParaRPr>
          </a:p>
          <a:p>
            <a:pPr>
              <a:lnSpc>
                <a:spcPts val="2100"/>
              </a:lnSpc>
              <a:spcAft>
                <a:spcPts val="600"/>
              </a:spcAft>
            </a:pPr>
            <a:r>
              <a:rPr lang="en-US" altLang="zh-TW" b="1" kern="100" dirty="0">
                <a:effectLst/>
                <a:highlight>
                  <a:srgbClr val="FFFF00"/>
                </a:highlight>
                <a:latin typeface="Calibri" panose="020F0502020204030204" pitchFamily="34" charset="0"/>
                <a:ea typeface="新細明體" panose="02020500000000000000" pitchFamily="18" charset="-120"/>
                <a:cs typeface="Times New Roman" panose="02020603050405020304" pitchFamily="18" charset="0"/>
              </a:rPr>
              <a:t>Acct No. </a:t>
            </a:r>
            <a:r>
              <a:rPr lang="en-US" altLang="zh-TW" b="1" kern="100" dirty="0">
                <a:effectLst/>
                <a:latin typeface="Calibri" panose="020F0502020204030204" pitchFamily="34" charset="0"/>
                <a:ea typeface="新細明體" panose="02020500000000000000" pitchFamily="18" charset="-120"/>
                <a:cs typeface="Times New Roman" panose="02020603050405020304" pitchFamily="18" charset="0"/>
              </a:rPr>
              <a:t>: 024-233-0-052156</a:t>
            </a:r>
            <a:endParaRPr lang="zh-TW" altLang="zh-TW" b="1" kern="100" dirty="0">
              <a:effectLst/>
              <a:latin typeface="Calibri" panose="020F0502020204030204" pitchFamily="34" charset="0"/>
              <a:ea typeface="新細明體" panose="02020500000000000000" pitchFamily="18" charset="-120"/>
              <a:cs typeface="Times New Roman" panose="02020603050405020304" pitchFamily="18" charset="0"/>
            </a:endParaRPr>
          </a:p>
          <a:p>
            <a:pPr>
              <a:lnSpc>
                <a:spcPct val="100000"/>
              </a:lnSpc>
              <a:spcBef>
                <a:spcPts val="0"/>
              </a:spcBef>
            </a:pPr>
            <a:r>
              <a:rPr lang="en-US" altLang="zh-TW" b="1"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b="1" kern="100" dirty="0">
                <a:effectLst/>
                <a:latin typeface="Calibri" panose="020F0502020204030204" pitchFamily="34" charset="0"/>
                <a:ea typeface="新細明體" panose="02020500000000000000" pitchFamily="18" charset="-120"/>
                <a:cs typeface="Times New Roman" panose="02020603050405020304" pitchFamily="18" charset="0"/>
              </a:rPr>
              <a:t>查詢請電</a:t>
            </a:r>
            <a:r>
              <a:rPr lang="en-US" altLang="zh-TW" b="1"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b="1" kern="100" dirty="0">
                <a:effectLst/>
                <a:latin typeface="Calibri" panose="020F0502020204030204" pitchFamily="34" charset="0"/>
                <a:ea typeface="新細明體" panose="02020500000000000000" pitchFamily="18" charset="-120"/>
                <a:cs typeface="Times New Roman" panose="02020603050405020304" pitchFamily="18" charset="0"/>
              </a:rPr>
              <a:t>公教教研中心秘書處</a:t>
            </a:r>
            <a:r>
              <a:rPr lang="en-US" altLang="zh-TW" b="1" kern="100" dirty="0">
                <a:effectLst/>
                <a:latin typeface="Calibri" panose="020F0502020204030204" pitchFamily="34" charset="0"/>
                <a:ea typeface="新細明體" panose="02020500000000000000" pitchFamily="18" charset="-120"/>
                <a:cs typeface="Times New Roman" panose="02020603050405020304" pitchFamily="18" charset="0"/>
              </a:rPr>
              <a:t> (852)23361205  </a:t>
            </a:r>
          </a:p>
          <a:p>
            <a:pPr>
              <a:lnSpc>
                <a:spcPct val="100000"/>
              </a:lnSpc>
              <a:spcBef>
                <a:spcPts val="0"/>
              </a:spcBef>
            </a:pPr>
            <a:r>
              <a:rPr lang="zh-TW" altLang="zh-TW" b="1" kern="100" dirty="0">
                <a:effectLst/>
                <a:latin typeface="Calibri" panose="020F0502020204030204" pitchFamily="34" charset="0"/>
                <a:ea typeface="新細明體" panose="02020500000000000000" pitchFamily="18" charset="-120"/>
                <a:cs typeface="Times New Roman" panose="02020603050405020304" pitchFamily="18" charset="0"/>
              </a:rPr>
              <a:t>或電郵</a:t>
            </a:r>
            <a:r>
              <a:rPr lang="en-US" altLang="zh-TW" b="1" kern="100" dirty="0">
                <a:effectLst/>
                <a:latin typeface="Calibri" panose="020F0502020204030204" pitchFamily="34" charset="0"/>
                <a:ea typeface="新細明體" panose="02020500000000000000" pitchFamily="18" charset="-120"/>
                <a:cs typeface="Times New Roman" panose="02020603050405020304" pitchFamily="18" charset="0"/>
              </a:rPr>
              <a:t>: cirshk@netvigator.com</a:t>
            </a:r>
            <a:endParaRPr lang="zh-TW" altLang="zh-TW" b="1" kern="100" dirty="0">
              <a:effectLst/>
              <a:latin typeface="Calibri" panose="020F0502020204030204" pitchFamily="34" charset="0"/>
              <a:ea typeface="新細明體" panose="02020500000000000000" pitchFamily="18" charset="-120"/>
              <a:cs typeface="Times New Roman" panose="02020603050405020304" pitchFamily="18" charset="0"/>
            </a:endParaRPr>
          </a:p>
          <a:p>
            <a:pPr>
              <a:lnSpc>
                <a:spcPct val="100000"/>
              </a:lnSpc>
              <a:spcBef>
                <a:spcPts val="0"/>
              </a:spcBef>
            </a:pPr>
            <a:r>
              <a:rPr lang="en-US" altLang="zh-TW" b="1" kern="100" dirty="0">
                <a:effectLst/>
                <a:latin typeface="Calibri" panose="020F0502020204030204" pitchFamily="34" charset="0"/>
                <a:ea typeface="新細明體" panose="02020500000000000000" pitchFamily="18" charset="-120"/>
                <a:cs typeface="Times New Roman" panose="02020603050405020304" pitchFamily="18" charset="0"/>
              </a:rPr>
              <a:t>Catholic Institute for Religion and Society Limited</a:t>
            </a:r>
            <a:endParaRPr lang="zh-TW" altLang="zh-TW" b="1" kern="100" dirty="0">
              <a:effectLst/>
              <a:latin typeface="Calibri" panose="020F0502020204030204" pitchFamily="34" charset="0"/>
              <a:ea typeface="新細明體" panose="02020500000000000000" pitchFamily="18" charset="-120"/>
              <a:cs typeface="Times New Roman" panose="02020603050405020304" pitchFamily="18" charset="0"/>
            </a:endParaRPr>
          </a:p>
          <a:p>
            <a:pPr>
              <a:lnSpc>
                <a:spcPct val="100000"/>
              </a:lnSpc>
              <a:spcBef>
                <a:spcPts val="0"/>
              </a:spcBef>
            </a:pPr>
            <a:r>
              <a:rPr lang="en-US" altLang="zh-TW"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rPr>
              <a:t>Address:</a:t>
            </a:r>
            <a:r>
              <a:rPr lang="en-US" altLang="zh-TW" b="1" kern="100" dirty="0">
                <a:effectLst/>
                <a:latin typeface="Calibri" panose="020F0502020204030204" pitchFamily="34" charset="0"/>
                <a:ea typeface="新細明體" panose="02020500000000000000" pitchFamily="18" charset="-120"/>
                <a:cs typeface="Times New Roman" panose="02020603050405020304" pitchFamily="18" charset="0"/>
              </a:rPr>
              <a:t> 16, 1st Lane, Hing Yan Tsuen, Sheung Shui Village, </a:t>
            </a:r>
            <a:br>
              <a:rPr lang="en-US" altLang="zh-TW" b="1" kern="100" dirty="0">
                <a:effectLst/>
                <a:latin typeface="Calibri" panose="020F0502020204030204" pitchFamily="34" charset="0"/>
                <a:ea typeface="新細明體" panose="02020500000000000000" pitchFamily="18" charset="-120"/>
                <a:cs typeface="Times New Roman" panose="02020603050405020304" pitchFamily="18" charset="0"/>
              </a:rPr>
            </a:br>
            <a:r>
              <a:rPr lang="en-US" altLang="zh-TW" b="1" kern="100" dirty="0">
                <a:effectLst/>
                <a:latin typeface="Calibri" panose="020F0502020204030204" pitchFamily="34" charset="0"/>
                <a:ea typeface="新細明體" panose="02020500000000000000" pitchFamily="18" charset="-120"/>
                <a:cs typeface="Times New Roman" panose="02020603050405020304" pitchFamily="18" charset="0"/>
              </a:rPr>
              <a:t>New Territories,  Hong Kong</a:t>
            </a:r>
          </a:p>
          <a:p>
            <a:pPr>
              <a:lnSpc>
                <a:spcPct val="100000"/>
              </a:lnSpc>
              <a:spcBef>
                <a:spcPts val="0"/>
              </a:spcBef>
            </a:pPr>
            <a:r>
              <a:rPr lang="en-US" altLang="zh-TW" b="1" kern="100" dirty="0">
                <a:solidFill>
                  <a:srgbClr val="FF0000"/>
                </a:solidFill>
                <a:latin typeface="Calibri" panose="020F0502020204030204" pitchFamily="34" charset="0"/>
                <a:ea typeface="新細明體" panose="02020500000000000000" pitchFamily="18" charset="-120"/>
                <a:cs typeface="Times New Roman" panose="02020603050405020304" pitchFamily="18" charset="0"/>
              </a:rPr>
              <a:t>Website:</a:t>
            </a:r>
            <a:r>
              <a:rPr lang="en-US" altLang="zh-TW" b="1" kern="100" dirty="0">
                <a:latin typeface="Calibri" panose="020F0502020204030204" pitchFamily="34" charset="0"/>
                <a:ea typeface="新細明體" panose="02020500000000000000" pitchFamily="18" charset="-120"/>
                <a:cs typeface="Times New Roman" panose="02020603050405020304" pitchFamily="18" charset="0"/>
              </a:rPr>
              <a:t> www.cirs.org.</a:t>
            </a:r>
            <a:r>
              <a:rPr lang="en-US" altLang="zh-TW" b="1" kern="100" dirty="0">
                <a:latin typeface="Calibri" panose="020F0502020204030204" pitchFamily="34" charset="0"/>
                <a:cs typeface="Times New Roman" panose="02020603050405020304" pitchFamily="18" charset="0"/>
              </a:rPr>
              <a:t>hk/support.asp </a:t>
            </a:r>
            <a:endParaRPr lang="zh-TW" altLang="zh-TW" b="1" kern="100" dirty="0">
              <a:effectLst/>
              <a:latin typeface="Calibri" panose="020F0502020204030204" pitchFamily="34" charset="0"/>
              <a:ea typeface="新細明體" panose="02020500000000000000" pitchFamily="18" charset="-120"/>
              <a:cs typeface="Times New Roman" panose="02020603050405020304" pitchFamily="18" charset="0"/>
            </a:endParaRPr>
          </a:p>
          <a:p>
            <a:endParaRPr lang="zh-TW" altLang="en-US" dirty="0"/>
          </a:p>
        </p:txBody>
      </p:sp>
      <p:sp>
        <p:nvSpPr>
          <p:cNvPr id="2" name="文字方塊 1"/>
          <p:cNvSpPr txBox="1"/>
          <p:nvPr/>
        </p:nvSpPr>
        <p:spPr>
          <a:xfrm rot="20751410">
            <a:off x="493167" y="1467316"/>
            <a:ext cx="1751286" cy="1016368"/>
          </a:xfrm>
          <a:prstGeom prst="rect">
            <a:avLst/>
          </a:prstGeom>
          <a:noFill/>
          <a:ln w="28575">
            <a:solidFill>
              <a:srgbClr val="0000FF"/>
            </a:solidFill>
          </a:ln>
        </p:spPr>
        <p:txBody>
          <a:bodyPr wrap="square" rtlCol="0">
            <a:spAutoFit/>
          </a:bodyPr>
          <a:lstStyle/>
          <a:p>
            <a:pPr marL="0" marR="0" lvl="0" indent="0" algn="ctr" defTabSz="914400" rtl="0" eaLnBrk="0" fontAlgn="base" latinLnBrk="0" hangingPunct="0">
              <a:lnSpc>
                <a:spcPts val="1800"/>
              </a:lnSpc>
              <a:spcBef>
                <a:spcPct val="0"/>
              </a:spcBef>
              <a:spcAft>
                <a:spcPct val="0"/>
              </a:spcAft>
              <a:buClrTx/>
              <a:buSzTx/>
              <a:buFontTx/>
              <a:buNone/>
              <a:tabLst/>
              <a:defRPr/>
            </a:pPr>
            <a:r>
              <a:rPr kumimoji="1" lang="en-US" altLang="zh-HK" sz="1800" b="1" i="0" u="none" strike="noStrike" kern="1200" cap="none" spc="0" normalizeH="0" baseline="0" noProof="0" dirty="0">
                <a:ln>
                  <a:noFill/>
                </a:ln>
                <a:solidFill>
                  <a:srgbClr val="0000FF"/>
                </a:solidFill>
                <a:effectLst/>
                <a:uLnTx/>
                <a:uFillTx/>
                <a:latin typeface="Arial" panose="020B0604020202020204" pitchFamily="34" charset="0"/>
                <a:ea typeface="新細明體" panose="02020500000000000000" pitchFamily="18" charset="-120"/>
                <a:cs typeface="+mn-cs"/>
              </a:rPr>
              <a:t>Fund Raising</a:t>
            </a:r>
          </a:p>
          <a:p>
            <a:pPr marL="0" marR="0" lvl="0" indent="0" algn="ctr" defTabSz="914400" rtl="0" eaLnBrk="0" fontAlgn="base" latinLnBrk="0" hangingPunct="0">
              <a:lnSpc>
                <a:spcPts val="1800"/>
              </a:lnSpc>
              <a:spcBef>
                <a:spcPct val="0"/>
              </a:spcBef>
              <a:spcAft>
                <a:spcPct val="0"/>
              </a:spcAft>
              <a:buClrTx/>
              <a:buSzTx/>
              <a:buFontTx/>
              <a:buNone/>
              <a:tabLst/>
              <a:defRPr/>
            </a:pPr>
            <a:r>
              <a:rPr kumimoji="1" lang="en-US" altLang="zh-HK" sz="2000" b="0" i="0" u="none" strike="noStrike" kern="1200" cap="none" spc="0" normalizeH="0" baseline="0" noProof="0" dirty="0">
                <a:ln>
                  <a:noFill/>
                </a:ln>
                <a:solidFill>
                  <a:srgbClr val="FF0000"/>
                </a:solidFill>
                <a:effectLst/>
                <a:uLnTx/>
                <a:uFillTx/>
                <a:latin typeface="Arial" panose="020B0604020202020204" pitchFamily="34" charset="0"/>
                <a:ea typeface="新細明體" panose="02020500000000000000" pitchFamily="18" charset="-120"/>
                <a:cs typeface="+mn-cs"/>
              </a:rPr>
              <a:t>Approved</a:t>
            </a:r>
            <a:r>
              <a:rPr kumimoji="1" lang="zh-TW" altLang="en-US" sz="2000" b="0" i="0" u="none" strike="noStrike" kern="1200" cap="none" spc="0" normalizeH="0" baseline="0" noProof="0" dirty="0">
                <a:ln>
                  <a:noFill/>
                </a:ln>
                <a:solidFill>
                  <a:srgbClr val="FF0000"/>
                </a:solidFill>
                <a:effectLst/>
                <a:uLnTx/>
                <a:uFillTx/>
                <a:latin typeface="Arial" panose="020B0604020202020204" pitchFamily="34" charset="0"/>
                <a:ea typeface="新細明體" panose="02020500000000000000" pitchFamily="18" charset="-120"/>
                <a:cs typeface="+mn-cs"/>
              </a:rPr>
              <a:t> </a:t>
            </a:r>
            <a:r>
              <a:rPr kumimoji="1" lang="en-US" altLang="zh-TW" sz="2000" b="0" i="0" u="none" strike="noStrike" kern="1200" cap="none" spc="0" normalizeH="0" baseline="0" noProof="0" dirty="0">
                <a:ln>
                  <a:noFill/>
                </a:ln>
                <a:solidFill>
                  <a:srgbClr val="FF0000"/>
                </a:solidFill>
                <a:effectLst/>
                <a:uLnTx/>
                <a:uFillTx/>
                <a:latin typeface="Arial" panose="020B0604020202020204" pitchFamily="34" charset="0"/>
                <a:ea typeface="新細明體" panose="02020500000000000000" pitchFamily="18" charset="-120"/>
                <a:cs typeface="+mn-cs"/>
              </a:rPr>
              <a:t>by</a:t>
            </a:r>
            <a:r>
              <a:rPr kumimoji="1" lang="zh-TW" altLang="en-US" sz="2000" b="0" i="0" u="none" strike="noStrike" kern="1200" cap="none" spc="0" normalizeH="0" baseline="0" noProof="0" dirty="0">
                <a:ln>
                  <a:noFill/>
                </a:ln>
                <a:solidFill>
                  <a:srgbClr val="FF0000"/>
                </a:solidFill>
                <a:effectLst/>
                <a:uLnTx/>
                <a:uFillTx/>
                <a:latin typeface="Arial" panose="020B0604020202020204" pitchFamily="34" charset="0"/>
                <a:ea typeface="新細明體" panose="02020500000000000000" pitchFamily="18" charset="-120"/>
                <a:cs typeface="+mn-cs"/>
              </a:rPr>
              <a:t> </a:t>
            </a:r>
            <a:endParaRPr kumimoji="1" lang="en-US" altLang="zh-TW" sz="2000" b="0" i="0" u="none" strike="noStrike" kern="1200" cap="none" spc="0" normalizeH="0" baseline="0" noProof="0" dirty="0">
              <a:ln>
                <a:noFill/>
              </a:ln>
              <a:solidFill>
                <a:srgbClr val="FF0000"/>
              </a:solidFill>
              <a:effectLst/>
              <a:uLnTx/>
              <a:uFillTx/>
              <a:latin typeface="Arial" panose="020B0604020202020204" pitchFamily="34" charset="0"/>
              <a:ea typeface="新細明體" panose="02020500000000000000" pitchFamily="18" charset="-120"/>
              <a:cs typeface="+mn-cs"/>
            </a:endParaRPr>
          </a:p>
          <a:p>
            <a:pPr marL="0" marR="0" lvl="0" indent="0" algn="ctr" defTabSz="914400" rtl="0" eaLnBrk="0" fontAlgn="base" latinLnBrk="0" hangingPunct="0">
              <a:lnSpc>
                <a:spcPts val="1800"/>
              </a:lnSpc>
              <a:spcBef>
                <a:spcPct val="0"/>
              </a:spcBef>
              <a:spcAft>
                <a:spcPct val="0"/>
              </a:spcAft>
              <a:buClrTx/>
              <a:buSzTx/>
              <a:buFontTx/>
              <a:buNone/>
              <a:tabLst/>
              <a:defRPr/>
            </a:pPr>
            <a:r>
              <a:rPr lang="en-US" altLang="zh-HK" sz="2000" dirty="0">
                <a:solidFill>
                  <a:srgbClr val="FF0000"/>
                </a:solidFill>
              </a:rPr>
              <a:t>HK Catholic Diocese</a:t>
            </a:r>
            <a:endParaRPr kumimoji="1" lang="zh-HK" altLang="en-US" sz="2000" b="0" i="0" u="none" strike="noStrike" kern="1200" cap="none" spc="0" normalizeH="0" baseline="0" noProof="0" dirty="0">
              <a:ln>
                <a:noFill/>
              </a:ln>
              <a:solidFill>
                <a:srgbClr val="FF0000"/>
              </a:solidFill>
              <a:effectLst/>
              <a:uLnTx/>
              <a:uFillTx/>
              <a:latin typeface="Arial" panose="020B0604020202020204" pitchFamily="34" charset="0"/>
              <a:ea typeface="新細明體" panose="02020500000000000000" pitchFamily="18" charset="-120"/>
              <a:cs typeface="+mn-cs"/>
            </a:endParaRPr>
          </a:p>
        </p:txBody>
      </p:sp>
    </p:spTree>
    <p:extLst>
      <p:ext uri="{BB962C8B-B14F-4D97-AF65-F5344CB8AC3E}">
        <p14:creationId xmlns:p14="http://schemas.microsoft.com/office/powerpoint/2010/main" val="34785156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507EE10A-EB3F-4411-BC80-0264939E3795}"/>
              </a:ext>
            </a:extLst>
          </p:cNvPr>
          <p:cNvSpPr>
            <a:spLocks noGrp="1"/>
          </p:cNvSpPr>
          <p:nvPr>
            <p:ph type="subTitle" idx="1"/>
          </p:nvPr>
        </p:nvSpPr>
        <p:spPr>
          <a:xfrm>
            <a:off x="0" y="188640"/>
            <a:ext cx="9144000" cy="6552728"/>
          </a:xfrm>
        </p:spPr>
        <p:txBody>
          <a:bodyPr/>
          <a:lstStyle/>
          <a:p>
            <a:endParaRPr lang="zh-TW" altLang="en-US" dirty="0"/>
          </a:p>
        </p:txBody>
      </p:sp>
      <p:sp>
        <p:nvSpPr>
          <p:cNvPr id="5" name="副標題 2">
            <a:extLst>
              <a:ext uri="{FF2B5EF4-FFF2-40B4-BE49-F238E27FC236}">
                <a16:creationId xmlns:a16="http://schemas.microsoft.com/office/drawing/2014/main" id="{673BFEDA-47D1-475E-9364-B90D514276C6}"/>
              </a:ext>
            </a:extLst>
          </p:cNvPr>
          <p:cNvSpPr>
            <a:spLocks noGrp="1"/>
          </p:cNvSpPr>
          <p:nvPr/>
        </p:nvSpPr>
        <p:spPr>
          <a:xfrm>
            <a:off x="1187624" y="260648"/>
            <a:ext cx="6840760" cy="3672408"/>
          </a:xfrm>
          <a:prstGeom prst="rect">
            <a:avLst/>
          </a:prstGeom>
          <a:ln w="19050">
            <a:solidFill>
              <a:srgbClr val="FF0000"/>
            </a:solidFill>
          </a:ln>
        </p:spPr>
        <p:style>
          <a:lnRef idx="2">
            <a:schemeClr val="dk1"/>
          </a:lnRef>
          <a:fillRef idx="1">
            <a:schemeClr val="lt1"/>
          </a:fillRef>
          <a:effectRef idx="0">
            <a:schemeClr val="dk1"/>
          </a:effectRef>
          <a:fontRef idx="minor">
            <a:schemeClr val="dk1"/>
          </a:fontRef>
        </p:style>
        <p:txBody>
          <a:bodyPr vert="horz" wrap="square" lIns="91440" tIns="45720" rIns="91440" bIns="45720" rtlCol="0">
            <a:noAutofit/>
          </a:bodyPr>
          <a:lstStyle/>
          <a:p>
            <a:pPr marL="0" marR="0" lvl="0" indent="0" algn="ctr" defTabSz="914400" rtl="0" eaLnBrk="0" fontAlgn="base" latinLnBrk="0" hangingPunct="0">
              <a:lnSpc>
                <a:spcPts val="2400"/>
              </a:lnSpc>
              <a:spcBef>
                <a:spcPct val="0"/>
              </a:spcBef>
              <a:spcAft>
                <a:spcPct val="0"/>
              </a:spcAft>
              <a:buClrTx/>
              <a:buSzTx/>
              <a:buFontTx/>
              <a:buNone/>
              <a:tabLst/>
              <a:defRPr/>
            </a:pPr>
            <a:r>
              <a:rPr kumimoji="1" lang="zh-TW" altLang="en-US" sz="24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公教教研中心周年籌款</a:t>
            </a:r>
            <a:endParaRPr kumimoji="1" lang="zh-TW" altLang="en-US" sz="24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endParaRPr>
          </a:p>
          <a:p>
            <a:pPr marL="0" marR="0" lvl="0" indent="0" algn="ctr" defTabSz="914400" rtl="0" eaLnBrk="0" fontAlgn="base" latinLnBrk="0" hangingPunct="0">
              <a:lnSpc>
                <a:spcPts val="2400"/>
              </a:lnSpc>
              <a:spcBef>
                <a:spcPct val="0"/>
              </a:spcBef>
              <a:spcAft>
                <a:spcPts val="900"/>
              </a:spcAft>
              <a:buClrTx/>
              <a:buSzTx/>
              <a:buFontTx/>
              <a:buNone/>
              <a:tabLst/>
              <a:defRPr/>
            </a:pPr>
            <a:r>
              <a:rPr kumimoji="1" lang="en-US" sz="1400" b="0" i="0" u="none" strike="noStrike" kern="1200" cap="none" spc="30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a:t>
            </a:r>
            <a:r>
              <a:rPr kumimoji="1" lang="zh-TW" altLang="en-US" sz="1400" b="0" i="0" u="none" strike="noStrike" kern="1200" cap="none" spc="300" normalizeH="0" baseline="0" noProof="0" dirty="0">
                <a:ln>
                  <a:noFill/>
                </a:ln>
                <a:solidFill>
                  <a:srgbClr val="FFFF00"/>
                </a:solidFill>
                <a:effectLst/>
                <a:highlight>
                  <a:srgbClr val="FF0000"/>
                </a:highlight>
                <a:uLnTx/>
                <a:uFillTx/>
                <a:latin typeface="Arial" panose="020B0604020202020204" pitchFamily="34" charset="0"/>
                <a:ea typeface="華康儷中黑" panose="020B0509000000000000" pitchFamily="49" charset="-120"/>
                <a:cs typeface="Arial" panose="020B0604020202020204" pitchFamily="34" charset="0"/>
              </a:rPr>
              <a:t>是項籌款活動已獲香港天主教教區批准</a:t>
            </a:r>
            <a:r>
              <a:rPr kumimoji="1" lang="en-US" sz="1400" b="0" i="0" u="none" strike="noStrike" kern="1200" cap="none" spc="30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a:t>
            </a:r>
            <a:r>
              <a:rPr kumimoji="1" lang="en-US" sz="14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a:t>
            </a:r>
            <a:endParaRPr kumimoji="1" lang="zh-TW" altLang="en-US" sz="12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endParaRPr>
          </a:p>
          <a:p>
            <a:pPr marL="2667000" marR="0" lvl="0" indent="-2486025" algn="l" defTabSz="914400" rtl="0" eaLnBrk="0" fontAlgn="base" latinLnBrk="0" hangingPunct="0">
              <a:lnSpc>
                <a:spcPts val="2400"/>
              </a:lnSpc>
              <a:spcBef>
                <a:spcPct val="0"/>
              </a:spcBef>
              <a:spcAft>
                <a:spcPct val="0"/>
              </a:spcAft>
              <a:buClrTx/>
              <a:buSzTx/>
              <a:buFontTx/>
              <a:buNone/>
              <a:tabLst/>
              <a:defRPr/>
            </a:pPr>
            <a:r>
              <a:rPr kumimoji="1" lang="zh-TW" alt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目的：發揚梵二精神</a:t>
            </a:r>
            <a:r>
              <a:rPr kumimoji="1" 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a:t>
            </a:r>
            <a:r>
              <a:rPr kumimoji="1" lang="zh-TW" alt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為基督天國和世界大同而努力</a:t>
            </a:r>
            <a:endParaRPr kumimoji="1" lang="zh-TW" altLang="en-US" sz="16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endParaRPr>
          </a:p>
          <a:p>
            <a:pPr marL="2667000" marR="0" lvl="0" indent="-2486025" algn="l" defTabSz="914400" rtl="0" eaLnBrk="0" fontAlgn="base" latinLnBrk="0" hangingPunct="0">
              <a:lnSpc>
                <a:spcPts val="2400"/>
              </a:lnSpc>
              <a:spcBef>
                <a:spcPct val="0"/>
              </a:spcBef>
              <a:spcAft>
                <a:spcPct val="0"/>
              </a:spcAft>
              <a:buClrTx/>
              <a:buSzTx/>
              <a:buFontTx/>
              <a:buNone/>
              <a:tabLst/>
              <a:defRPr/>
            </a:pPr>
            <a:r>
              <a:rPr kumimoji="1" 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a:t>
            </a:r>
            <a:r>
              <a:rPr kumimoji="1" lang="zh-TW" alt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我們在</a:t>
            </a:r>
            <a:r>
              <a:rPr kumimoji="1" 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YouTube</a:t>
            </a:r>
            <a:r>
              <a:rPr kumimoji="1" lang="zh-TW" alt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上用兩文三語講道</a:t>
            </a:r>
            <a:r>
              <a:rPr kumimoji="1" 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a:t>
            </a:r>
            <a:r>
              <a:rPr kumimoji="1" lang="zh-TW" alt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因為我們主張世界大同 </a:t>
            </a:r>
            <a:endParaRPr kumimoji="1" lang="zh-TW" altLang="en-US" sz="16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endParaRPr>
          </a:p>
          <a:p>
            <a:pPr marL="2667000" marR="0" lvl="0" indent="-2486025" algn="l" defTabSz="914400" rtl="0" eaLnBrk="0" fontAlgn="base" latinLnBrk="0" hangingPunct="0">
              <a:lnSpc>
                <a:spcPts val="2400"/>
              </a:lnSpc>
              <a:spcBef>
                <a:spcPct val="0"/>
              </a:spcBef>
              <a:spcAft>
                <a:spcPct val="0"/>
              </a:spcAft>
              <a:buClrTx/>
              <a:buSzTx/>
              <a:buFontTx/>
              <a:buNone/>
              <a:tabLst/>
              <a:defRPr/>
            </a:pPr>
            <a:r>
              <a:rPr kumimoji="1" lang="zh-TW" alt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內容：</a:t>
            </a:r>
            <a:r>
              <a:rPr kumimoji="1" lang="zh-TW" altLang="en-US" sz="16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rPr>
              <a:t>聖經</a:t>
            </a:r>
            <a:r>
              <a:rPr kumimoji="1" lang="zh-TW" alt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a:t>
            </a:r>
            <a:r>
              <a:rPr kumimoji="1" 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a:t>
            </a:r>
            <a:r>
              <a:rPr kumimoji="1" lang="zh-TW" altLang="en-US" sz="16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rPr>
              <a:t>中國文化 </a:t>
            </a:r>
            <a:r>
              <a:rPr kumimoji="1" 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a:t>
            </a:r>
            <a:r>
              <a:rPr kumimoji="1" lang="zh-TW" altLang="en-US" sz="16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rPr>
              <a:t>更豐盛生命 </a:t>
            </a:r>
            <a:r>
              <a:rPr kumimoji="1" 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a:t>
            </a:r>
            <a:r>
              <a:rPr kumimoji="1" lang="zh-TW" altLang="en-US" sz="16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rPr>
              <a:t>天國</a:t>
            </a:r>
            <a:r>
              <a:rPr kumimoji="1" lang="en-US" altLang="zh-TW" sz="16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rPr>
              <a:t> (</a:t>
            </a:r>
            <a:r>
              <a:rPr kumimoji="1" lang="zh-TW" altLang="en-US" sz="16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rPr>
              <a:t>世界大同</a:t>
            </a:r>
            <a:r>
              <a:rPr kumimoji="1" lang="en-US" altLang="zh-TW" sz="16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rPr>
              <a:t>)</a:t>
            </a:r>
            <a:endParaRPr kumimoji="1" lang="zh-TW" altLang="en-US" sz="16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endParaRPr>
          </a:p>
          <a:p>
            <a:pPr marL="2667000" marR="0" lvl="0" indent="-2486025" algn="l" defTabSz="914400" rtl="0" eaLnBrk="0" fontAlgn="base" latinLnBrk="0" hangingPunct="0">
              <a:lnSpc>
                <a:spcPts val="2400"/>
              </a:lnSpc>
              <a:spcBef>
                <a:spcPct val="0"/>
              </a:spcBef>
              <a:spcAft>
                <a:spcPct val="0"/>
              </a:spcAft>
              <a:buClrTx/>
              <a:buSzTx/>
              <a:buFontTx/>
              <a:buNone/>
              <a:tabLst/>
              <a:defRPr/>
            </a:pPr>
            <a:r>
              <a:rPr kumimoji="1" lang="zh-TW" alt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用途：籌募本中心為香港及華人地區的福傳及培育經費</a:t>
            </a:r>
            <a:endParaRPr kumimoji="1" lang="zh-TW" altLang="en-US" sz="16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endParaRPr>
          </a:p>
          <a:p>
            <a:pPr marL="2667000" marR="0" lvl="0" indent="-2486025" algn="l" defTabSz="914400" rtl="0" eaLnBrk="0" fontAlgn="base" latinLnBrk="0" hangingPunct="0">
              <a:lnSpc>
                <a:spcPts val="2400"/>
              </a:lnSpc>
              <a:spcBef>
                <a:spcPct val="0"/>
              </a:spcBef>
              <a:spcAft>
                <a:spcPct val="0"/>
              </a:spcAft>
              <a:buClrTx/>
              <a:buSzTx/>
              <a:buFontTx/>
              <a:buNone/>
              <a:tabLst/>
              <a:defRPr/>
            </a:pPr>
            <a:r>
              <a:rPr kumimoji="1" lang="zh-TW" altLang="en-US" sz="16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rPr>
              <a:t>銀行轉賬</a:t>
            </a:r>
            <a:r>
              <a:rPr kumimoji="1" lang="zh-TW" alt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或直接存入</a:t>
            </a:r>
            <a:r>
              <a:rPr kumimoji="1" 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a:t>
            </a:r>
            <a:r>
              <a:rPr kumimoji="1" lang="zh-TW" altLang="en-US" sz="1800" b="0" i="0" u="none" strike="noStrike" kern="1200" cap="none" spc="0" normalizeH="0" baseline="0" noProof="0" dirty="0">
                <a:ln>
                  <a:noFill/>
                </a:ln>
                <a:solidFill>
                  <a:srgbClr val="0000FF"/>
                </a:solidFill>
                <a:effectLst/>
                <a:uLnTx/>
                <a:uFillTx/>
                <a:latin typeface="Arial" panose="020B0604020202020204" pitchFamily="34" charset="0"/>
                <a:ea typeface="華康儷中黑" panose="020B0509000000000000" pitchFamily="49" charset="-120"/>
                <a:cs typeface="Arial" panose="020B0604020202020204" pitchFamily="34" charset="0"/>
              </a:rPr>
              <a:t>恒生銀行帳戶 </a:t>
            </a:r>
            <a:r>
              <a:rPr kumimoji="1" lang="en-US" sz="1800" b="0" i="0" u="none" strike="noStrike" kern="1200" cap="none" spc="0" normalizeH="0" baseline="0" noProof="0" dirty="0">
                <a:ln>
                  <a:noFill/>
                </a:ln>
                <a:solidFill>
                  <a:srgbClr val="0000FF"/>
                </a:solidFill>
                <a:effectLst/>
                <a:uLnTx/>
                <a:uFillTx/>
                <a:latin typeface="Arial" panose="020B0604020202020204" pitchFamily="34" charset="0"/>
                <a:ea typeface="華康儷中黑" panose="020B0509000000000000" pitchFamily="49" charset="-120"/>
                <a:cs typeface="Arial" panose="020B0604020202020204" pitchFamily="34" charset="0"/>
              </a:rPr>
              <a:t>233-0-052156 </a:t>
            </a:r>
            <a:endParaRPr kumimoji="1" lang="zh-TW" altLang="en-US" sz="1800" b="0" i="0" u="none" strike="noStrike" kern="1200" cap="none" spc="0" normalizeH="0" baseline="0" noProof="0" dirty="0">
              <a:ln>
                <a:noFill/>
              </a:ln>
              <a:solidFill>
                <a:srgbClr val="0000FF"/>
              </a:solidFill>
              <a:effectLst/>
              <a:uLnTx/>
              <a:uFillTx/>
              <a:latin typeface="Arial" panose="020B0604020202020204" pitchFamily="34" charset="0"/>
              <a:ea typeface="華康儷中黑" panose="020B0509000000000000" pitchFamily="49" charset="-120"/>
              <a:cs typeface="Arial" panose="020B0604020202020204" pitchFamily="34" charset="0"/>
            </a:endParaRPr>
          </a:p>
          <a:p>
            <a:pPr marL="2667000" marR="0" lvl="0" indent="-2486025" algn="l" defTabSz="914400" rtl="0" eaLnBrk="0" fontAlgn="base" latinLnBrk="0" hangingPunct="0">
              <a:lnSpc>
                <a:spcPts val="2400"/>
              </a:lnSpc>
              <a:spcBef>
                <a:spcPct val="0"/>
              </a:spcBef>
              <a:spcAft>
                <a:spcPct val="0"/>
              </a:spcAft>
              <a:buClrTx/>
              <a:buSzTx/>
              <a:buFontTx/>
              <a:buNone/>
              <a:tabLst/>
              <a:defRPr/>
            </a:pPr>
            <a:r>
              <a:rPr kumimoji="1" lang="zh-TW" altLang="en-US" sz="16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rPr>
              <a:t>劃線支票</a:t>
            </a:r>
            <a:r>
              <a:rPr kumimoji="1" lang="zh-TW" alt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抬頭：</a:t>
            </a:r>
            <a:r>
              <a:rPr kumimoji="1" lang="zh-TW" altLang="en-US" sz="1600" b="0" i="0" u="none" strike="noStrike" kern="1200" cap="none" spc="0" normalizeH="0" baseline="0" noProof="0" dirty="0">
                <a:ln>
                  <a:noFill/>
                </a:ln>
                <a:solidFill>
                  <a:srgbClr val="0000FF"/>
                </a:solidFill>
                <a:effectLst/>
                <a:uLnTx/>
                <a:uFillTx/>
                <a:latin typeface="Arial" panose="020B0604020202020204" pitchFamily="34" charset="0"/>
                <a:ea typeface="華康儷中黑" panose="020B0509000000000000" pitchFamily="49" charset="-120"/>
                <a:cs typeface="Arial" panose="020B0604020202020204" pitchFamily="34" charset="0"/>
              </a:rPr>
              <a:t>公教教研中心有限公司</a:t>
            </a:r>
          </a:p>
          <a:p>
            <a:pPr marL="2667000" marR="0" lvl="0" indent="-2486025" algn="l" defTabSz="914400" rtl="0" eaLnBrk="0" fontAlgn="base" latinLnBrk="0" hangingPunct="0">
              <a:lnSpc>
                <a:spcPts val="2400"/>
              </a:lnSpc>
              <a:spcBef>
                <a:spcPct val="0"/>
              </a:spcBef>
              <a:spcAft>
                <a:spcPct val="0"/>
              </a:spcAft>
              <a:buClrTx/>
              <a:buSzTx/>
              <a:buFontTx/>
              <a:buNone/>
              <a:tabLst/>
              <a:defRPr/>
            </a:pPr>
            <a:r>
              <a:rPr kumimoji="1" lang="zh-TW" alt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郵寄地址</a:t>
            </a:r>
            <a:r>
              <a:rPr kumimoji="1" 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a:t>
            </a:r>
            <a:r>
              <a:rPr kumimoji="1" lang="zh-TW" altLang="en-US" sz="18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香港 新界 上水鄉 興仁村 第一巷</a:t>
            </a:r>
            <a:r>
              <a:rPr kumimoji="1" lang="en-US" sz="18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16 </a:t>
            </a:r>
            <a:r>
              <a:rPr kumimoji="1" lang="zh-TW" altLang="en-US" sz="18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號 公教教研中心 </a:t>
            </a:r>
            <a:endParaRPr kumimoji="1" lang="zh-TW" altLang="en-US" sz="18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endParaRPr>
          </a:p>
          <a:p>
            <a:pPr marL="2667000" marR="0" lvl="0" indent="-2486025" algn="l" defTabSz="914400" rtl="0" eaLnBrk="0" fontAlgn="base" latinLnBrk="0" hangingPunct="0">
              <a:lnSpc>
                <a:spcPts val="2400"/>
              </a:lnSpc>
              <a:spcBef>
                <a:spcPct val="0"/>
              </a:spcBef>
              <a:spcAft>
                <a:spcPts val="0"/>
              </a:spcAft>
              <a:buClrTx/>
              <a:buSzTx/>
              <a:buFontTx/>
              <a:buNone/>
              <a:tabLst/>
              <a:defRPr/>
            </a:pPr>
            <a:r>
              <a:rPr kumimoji="1" 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a:t>
            </a:r>
            <a:r>
              <a:rPr kumimoji="1" lang="zh-TW" alt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註：捐款達港幣</a:t>
            </a:r>
            <a:r>
              <a:rPr kumimoji="1" 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100</a:t>
            </a:r>
            <a:r>
              <a:rPr kumimoji="1" lang="zh-TW" alt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元或以上，憑收據可於香港本地申請免稅</a:t>
            </a:r>
            <a:r>
              <a:rPr kumimoji="1" 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a:t>
            </a:r>
          </a:p>
          <a:p>
            <a:pPr marL="2667000" lvl="0" indent="-2486025">
              <a:lnSpc>
                <a:spcPts val="2400"/>
              </a:lnSpc>
              <a:spcAft>
                <a:spcPts val="0"/>
              </a:spcAft>
              <a:defRPr/>
            </a:pPr>
            <a:r>
              <a:rPr kumimoji="1" lang="zh-TW" altLang="en-US"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網址：</a:t>
            </a:r>
            <a:r>
              <a:rPr kumimoji="1" lang="en-US" altLang="zh-TW" sz="16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www.cirs.org.</a:t>
            </a:r>
            <a:r>
              <a:rPr lang="en-US" altLang="zh-TW" sz="1600" dirty="0" err="1">
                <a:solidFill>
                  <a:srgbClr val="000000"/>
                </a:solidFill>
                <a:latin typeface="Arial" panose="020B0604020202020204" pitchFamily="34" charset="0"/>
                <a:ea typeface="華康儷中黑" panose="020B0509000000000000" pitchFamily="49" charset="-120"/>
                <a:cs typeface="Arial" panose="020B0604020202020204" pitchFamily="34" charset="0"/>
              </a:rPr>
              <a:t>hk</a:t>
            </a:r>
            <a:r>
              <a:rPr lang="en-US" altLang="zh-TW" sz="1600" dirty="0">
                <a:solidFill>
                  <a:srgbClr val="000000"/>
                </a:solidFill>
                <a:latin typeface="Arial" panose="020B0604020202020204" pitchFamily="34" charset="0"/>
                <a:ea typeface="華康儷中黑" panose="020B0509000000000000" pitchFamily="49" charset="-120"/>
                <a:cs typeface="Arial" panose="020B0604020202020204" pitchFamily="34" charset="0"/>
              </a:rPr>
              <a:t>/support.asp </a:t>
            </a:r>
            <a:r>
              <a:rPr kumimoji="1" lang="en-US" altLang="zh-TW" sz="14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               </a:t>
            </a:r>
            <a:r>
              <a:rPr kumimoji="1" lang="zh-TW" altLang="en-US" sz="14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查詢請電：</a:t>
            </a:r>
            <a:r>
              <a:rPr kumimoji="1" lang="en-US" sz="1800" b="0" i="0" u="none" strike="noStrike" kern="1200" cap="none" spc="0" normalizeH="0" baseline="0" noProof="0" dirty="0">
                <a:ln>
                  <a:noFill/>
                </a:ln>
                <a:solidFill>
                  <a:srgbClr val="000000"/>
                </a:solidFill>
                <a:effectLst/>
                <a:uLnTx/>
                <a:uFillTx/>
                <a:latin typeface="Arial" panose="020B0604020202020204" pitchFamily="34" charset="0"/>
                <a:ea typeface="華康儷中黑" panose="020B0509000000000000" pitchFamily="49" charset="-120"/>
                <a:cs typeface="Arial" panose="020B0604020202020204" pitchFamily="34" charset="0"/>
              </a:rPr>
              <a:t>(852)23361205</a:t>
            </a:r>
            <a:endParaRPr kumimoji="1" lang="en-US" altLang="zh-TW" sz="24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endParaRPr>
          </a:p>
          <a:p>
            <a:pPr marL="0" marR="0" lvl="0" indent="0" algn="ctr" defTabSz="914400" rtl="0" eaLnBrk="0" fontAlgn="base" latinLnBrk="0" hangingPunct="0">
              <a:lnSpc>
                <a:spcPts val="3000"/>
              </a:lnSpc>
              <a:spcBef>
                <a:spcPct val="0"/>
              </a:spcBef>
              <a:spcAft>
                <a:spcPts val="0"/>
              </a:spcAft>
              <a:buClrTx/>
              <a:buSzTx/>
              <a:buFontTx/>
              <a:buNone/>
              <a:tabLst/>
              <a:defRPr/>
            </a:pPr>
            <a:endParaRPr kumimoji="1" lang="en-US" altLang="zh-TW" sz="24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endParaRPr>
          </a:p>
          <a:p>
            <a:pPr marL="0" marR="0" lvl="0" indent="0" algn="ctr" defTabSz="914400" rtl="0" eaLnBrk="0" fontAlgn="base" latinLnBrk="0" hangingPunct="0">
              <a:lnSpc>
                <a:spcPts val="3000"/>
              </a:lnSpc>
              <a:spcBef>
                <a:spcPct val="0"/>
              </a:spcBef>
              <a:spcAft>
                <a:spcPts val="0"/>
              </a:spcAft>
              <a:buClrTx/>
              <a:buSzTx/>
              <a:buFontTx/>
              <a:buNone/>
              <a:tabLst/>
              <a:defRPr/>
            </a:pPr>
            <a:r>
              <a:rPr kumimoji="1" lang="zh-TW" altLang="en-US" sz="24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rPr>
              <a:t>我們</a:t>
            </a:r>
            <a:r>
              <a:rPr lang="zh-TW" altLang="en-US" sz="2400" dirty="0">
                <a:solidFill>
                  <a:prstClr val="black"/>
                </a:solidFill>
                <a:latin typeface="Arial" panose="020B0604020202020204" pitchFamily="34" charset="0"/>
                <a:ea typeface="華康儷中黑" panose="020B0509000000000000" pitchFamily="49" charset="-120"/>
                <a:cs typeface="Arial" panose="020B0604020202020204" pitchFamily="34" charset="0"/>
              </a:rPr>
              <a:t>兩</a:t>
            </a:r>
            <a:r>
              <a:rPr kumimoji="1" lang="zh-TW" altLang="en-US" sz="24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rPr>
              <a:t>週前對球王美斯</a:t>
            </a:r>
            <a:r>
              <a:rPr kumimoji="1" lang="en-US" altLang="zh-TW" sz="24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rPr>
              <a:t>Messi</a:t>
            </a:r>
            <a:r>
              <a:rPr kumimoji="1" lang="zh-TW" altLang="en-US" sz="24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rPr>
              <a:t>的觀察</a:t>
            </a:r>
            <a:r>
              <a:rPr kumimoji="1" lang="en-US" altLang="zh-TW" sz="24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rPr>
              <a:t>,</a:t>
            </a:r>
            <a:r>
              <a:rPr kumimoji="1" lang="zh-TW" altLang="en-US" sz="24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rPr>
              <a:t>以及過去三年網上的講道</a:t>
            </a:r>
            <a:r>
              <a:rPr kumimoji="1" lang="en-US" altLang="zh-TW" sz="24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rPr>
              <a:t>,</a:t>
            </a:r>
            <a:r>
              <a:rPr kumimoji="1" lang="zh-TW" altLang="en-US" sz="24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rPr>
              <a:t>都嚴格實踐了梵二精神的三結合</a:t>
            </a:r>
            <a:endParaRPr kumimoji="1" lang="en-US" altLang="zh-TW" sz="24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endParaRPr>
          </a:p>
          <a:p>
            <a:pPr marL="0" marR="0" lvl="0" indent="0" algn="ctr" defTabSz="914400" rtl="0" eaLnBrk="0" fontAlgn="base" latinLnBrk="0" hangingPunct="0">
              <a:lnSpc>
                <a:spcPts val="3000"/>
              </a:lnSpc>
              <a:spcBef>
                <a:spcPct val="0"/>
              </a:spcBef>
              <a:spcAft>
                <a:spcPts val="0"/>
              </a:spcAft>
              <a:buClrTx/>
              <a:buSzTx/>
              <a:buFontTx/>
              <a:buNone/>
              <a:tabLst/>
              <a:defRPr/>
            </a:pPr>
            <a:r>
              <a:rPr kumimoji="1" lang="zh-TW" altLang="en-US" sz="2400" b="0" i="0" u="none" strike="noStrike" kern="1200" cap="none" spc="0" normalizeH="0" baseline="0" noProof="0" dirty="0">
                <a:ln>
                  <a:noFill/>
                </a:ln>
                <a:solidFill>
                  <a:srgbClr val="FF0000"/>
                </a:solidFill>
                <a:effectLst/>
                <a:highlight>
                  <a:srgbClr val="FFFF00"/>
                </a:highlight>
                <a:uLnTx/>
                <a:uFillTx/>
                <a:latin typeface="Arial" panose="020B0604020202020204" pitchFamily="34" charset="0"/>
                <a:ea typeface="華康儷中黑" panose="020B0509000000000000" pitchFamily="49" charset="-120"/>
                <a:cs typeface="Arial" panose="020B0604020202020204" pitchFamily="34" charset="0"/>
              </a:rPr>
              <a:t>信仰與生活</a:t>
            </a:r>
            <a:r>
              <a:rPr kumimoji="1" lang="zh-TW" altLang="en-US" sz="2400" b="0" i="0" u="none" strike="noStrike" kern="1200" cap="none" spc="0" normalizeH="0" baseline="0" noProof="0" dirty="0">
                <a:ln>
                  <a:noFill/>
                </a:ln>
                <a:solidFill>
                  <a:schemeClr val="bg1"/>
                </a:solidFill>
                <a:effectLst/>
                <a:highlight>
                  <a:srgbClr val="FF0000"/>
                </a:highlight>
                <a:uLnTx/>
                <a:uFillTx/>
                <a:latin typeface="Arial" panose="020B0604020202020204" pitchFamily="34" charset="0"/>
                <a:ea typeface="華康儷中黑" panose="020B0509000000000000" pitchFamily="49" charset="-120"/>
                <a:cs typeface="Arial" panose="020B0604020202020204" pitchFamily="34" charset="0"/>
              </a:rPr>
              <a:t>結合</a:t>
            </a:r>
            <a:r>
              <a:rPr kumimoji="1" lang="en-US" altLang="zh-TW" sz="24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rPr>
              <a:t>,</a:t>
            </a:r>
            <a:r>
              <a:rPr kumimoji="1" lang="zh-TW" altLang="en-US" sz="2400" b="0" i="0" u="none" strike="noStrike" kern="1200" cap="none" spc="0" normalizeH="0" baseline="0" noProof="0" dirty="0">
                <a:ln>
                  <a:noFill/>
                </a:ln>
                <a:solidFill>
                  <a:srgbClr val="FF0000"/>
                </a:solidFill>
                <a:effectLst/>
                <a:highlight>
                  <a:srgbClr val="FFFF00"/>
                </a:highlight>
                <a:uLnTx/>
                <a:uFillTx/>
                <a:latin typeface="Arial" panose="020B0604020202020204" pitchFamily="34" charset="0"/>
                <a:ea typeface="華康儷中黑" panose="020B0509000000000000" pitchFamily="49" charset="-120"/>
                <a:cs typeface="Arial" panose="020B0604020202020204" pitchFamily="34" charset="0"/>
              </a:rPr>
              <a:t>聖經與中國文化</a:t>
            </a:r>
            <a:r>
              <a:rPr kumimoji="1" lang="zh-TW" altLang="en-US" sz="2400" b="0" i="0" u="none" strike="noStrike" kern="1200" cap="none" spc="0" normalizeH="0" baseline="0" noProof="0" dirty="0">
                <a:ln>
                  <a:noFill/>
                </a:ln>
                <a:solidFill>
                  <a:schemeClr val="bg1"/>
                </a:solidFill>
                <a:effectLst/>
                <a:highlight>
                  <a:srgbClr val="FF0000"/>
                </a:highlight>
                <a:uLnTx/>
                <a:uFillTx/>
                <a:latin typeface="Arial" panose="020B0604020202020204" pitchFamily="34" charset="0"/>
                <a:ea typeface="華康儷中黑" panose="020B0509000000000000" pitchFamily="49" charset="-120"/>
                <a:cs typeface="Arial" panose="020B0604020202020204" pitchFamily="34" charset="0"/>
              </a:rPr>
              <a:t>結合</a:t>
            </a:r>
            <a:endParaRPr kumimoji="1" lang="en-US" altLang="zh-TW" sz="2400" b="0" i="0" u="none" strike="noStrike" kern="1200" cap="none" spc="0" normalizeH="0" baseline="0" noProof="0" dirty="0">
              <a:ln>
                <a:noFill/>
              </a:ln>
              <a:solidFill>
                <a:schemeClr val="bg1"/>
              </a:solidFill>
              <a:effectLst/>
              <a:highlight>
                <a:srgbClr val="FF0000"/>
              </a:highlight>
              <a:uLnTx/>
              <a:uFillTx/>
              <a:latin typeface="Arial" panose="020B0604020202020204" pitchFamily="34" charset="0"/>
              <a:ea typeface="華康儷中黑" panose="020B0509000000000000" pitchFamily="49" charset="-120"/>
              <a:cs typeface="Arial" panose="020B0604020202020204" pitchFamily="34" charset="0"/>
            </a:endParaRPr>
          </a:p>
          <a:p>
            <a:pPr marL="0" marR="0" lvl="0" indent="0" algn="ctr" defTabSz="914400" rtl="0" eaLnBrk="0" fontAlgn="base" latinLnBrk="0" hangingPunct="0">
              <a:lnSpc>
                <a:spcPts val="3000"/>
              </a:lnSpc>
              <a:spcBef>
                <a:spcPct val="0"/>
              </a:spcBef>
              <a:spcAft>
                <a:spcPts val="600"/>
              </a:spcAft>
              <a:buClrTx/>
              <a:buSzTx/>
              <a:buFontTx/>
              <a:buNone/>
              <a:tabLst/>
              <a:defRPr/>
            </a:pPr>
            <a:r>
              <a:rPr kumimoji="1" lang="zh-TW" altLang="en-US" sz="2400" b="0" i="0" u="none" strike="noStrike" kern="1200" cap="none" spc="0" normalizeH="0" baseline="0" noProof="0" dirty="0">
                <a:ln>
                  <a:noFill/>
                </a:ln>
                <a:solidFill>
                  <a:srgbClr val="FF0000"/>
                </a:solidFill>
                <a:effectLst/>
                <a:highlight>
                  <a:srgbClr val="FFFF00"/>
                </a:highlight>
                <a:uLnTx/>
                <a:uFillTx/>
                <a:latin typeface="Arial" panose="020B0604020202020204" pitchFamily="34" charset="0"/>
                <a:ea typeface="華康儷中黑" panose="020B0509000000000000" pitchFamily="49" charset="-120"/>
                <a:cs typeface="Arial" panose="020B0604020202020204" pitchFamily="34" charset="0"/>
              </a:rPr>
              <a:t>教會與社會</a:t>
            </a:r>
            <a:r>
              <a:rPr kumimoji="1" lang="zh-TW" altLang="en-US" sz="2400" b="0" i="0" u="none" strike="noStrike" kern="1200" cap="none" spc="0" normalizeH="0" baseline="0" noProof="0" dirty="0">
                <a:ln>
                  <a:noFill/>
                </a:ln>
                <a:solidFill>
                  <a:schemeClr val="bg1"/>
                </a:solidFill>
                <a:effectLst/>
                <a:highlight>
                  <a:srgbClr val="FF0000"/>
                </a:highlight>
                <a:uLnTx/>
                <a:uFillTx/>
                <a:latin typeface="Arial" panose="020B0604020202020204" pitchFamily="34" charset="0"/>
                <a:ea typeface="華康儷中黑" panose="020B0509000000000000" pitchFamily="49" charset="-120"/>
                <a:cs typeface="Arial" panose="020B0604020202020204" pitchFamily="34" charset="0"/>
              </a:rPr>
              <a:t>結合</a:t>
            </a:r>
            <a:r>
              <a:rPr kumimoji="1" lang="zh-TW" altLang="en-US" sz="2400" b="0" i="0" u="none" strike="noStrike" kern="1200" cap="none" spc="0" normalizeH="0" baseline="0" noProof="0" dirty="0">
                <a:ln>
                  <a:noFill/>
                </a:ln>
                <a:solidFill>
                  <a:schemeClr val="tx1"/>
                </a:solidFill>
                <a:effectLst/>
                <a:uLnTx/>
                <a:uFillTx/>
                <a:latin typeface="Arial" panose="020B0604020202020204" pitchFamily="34" charset="0"/>
                <a:ea typeface="華康儷中黑" panose="020B0509000000000000" pitchFamily="49" charset="-120"/>
                <a:cs typeface="Arial" panose="020B0604020202020204" pitchFamily="34" charset="0"/>
              </a:rPr>
              <a:t> </a:t>
            </a:r>
            <a:r>
              <a:rPr kumimoji="1" lang="zh-TW" altLang="en-US" sz="2400" b="0" i="0" u="none" strike="noStrike" kern="1200" cap="none" spc="0" normalizeH="0" baseline="0" noProof="0" dirty="0">
                <a:ln>
                  <a:noFill/>
                </a:ln>
                <a:solidFill>
                  <a:prstClr val="black"/>
                </a:solidFill>
                <a:effectLst/>
                <a:uLnTx/>
                <a:uFillTx/>
                <a:latin typeface="Arial" panose="020B0604020202020204" pitchFamily="34" charset="0"/>
                <a:ea typeface="華康儷中黑" panose="020B0509000000000000" pitchFamily="49" charset="-120"/>
                <a:cs typeface="Arial" panose="020B0604020202020204" pitchFamily="34" charset="0"/>
              </a:rPr>
              <a:t>並要</a:t>
            </a:r>
            <a:r>
              <a:rPr kumimoji="1" lang="zh-TW" altLang="en-US" sz="24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rPr>
              <a:t>移風易俗</a:t>
            </a:r>
            <a:endParaRPr kumimoji="1" lang="en-US" altLang="zh-TW" sz="2400" b="0" i="0" u="none" strike="noStrike" kern="1200" cap="none" spc="0" normalizeH="0" baseline="0" noProof="0" dirty="0">
              <a:ln>
                <a:noFill/>
              </a:ln>
              <a:solidFill>
                <a:srgbClr val="FF0000"/>
              </a:solidFill>
              <a:effectLst/>
              <a:uLnTx/>
              <a:uFillTx/>
              <a:latin typeface="Arial" panose="020B0604020202020204" pitchFamily="34" charset="0"/>
              <a:ea typeface="華康儷中黑" panose="020B0509000000000000" pitchFamily="49" charset="-120"/>
              <a:cs typeface="Arial" panose="020B0604020202020204" pitchFamily="34" charset="0"/>
            </a:endParaRPr>
          </a:p>
          <a:p>
            <a:pPr marL="0" marR="0" lvl="0" indent="0" algn="ctr" defTabSz="914400" rtl="0" eaLnBrk="0" fontAlgn="base" latinLnBrk="0" hangingPunct="0">
              <a:lnSpc>
                <a:spcPts val="3000"/>
              </a:lnSpc>
              <a:spcBef>
                <a:spcPct val="0"/>
              </a:spcBef>
              <a:spcAft>
                <a:spcPts val="300"/>
              </a:spcAft>
              <a:buClrTx/>
              <a:buSzTx/>
              <a:buFontTx/>
              <a:buNone/>
              <a:tabLst/>
              <a:defRPr/>
            </a:pPr>
            <a:r>
              <a:rPr kumimoji="1" lang="en-US" altLang="zh-TW" sz="2400" b="0" i="0" u="none" strike="noStrike" kern="1200" cap="none" spc="0" normalizeH="0" baseline="0" noProof="0" dirty="0">
                <a:ln>
                  <a:noFill/>
                </a:ln>
                <a:solidFill>
                  <a:srgbClr val="FF0000"/>
                </a:solidFill>
                <a:effectLst/>
                <a:highlight>
                  <a:srgbClr val="FF0000"/>
                </a:highlight>
                <a:uLnTx/>
                <a:uFillTx/>
                <a:latin typeface="Arial" panose="020B0604020202020204" pitchFamily="34" charset="0"/>
                <a:ea typeface="華康儷中黑" panose="020B0509000000000000" pitchFamily="49" charset="-120"/>
                <a:cs typeface="Arial" panose="020B0604020202020204" pitchFamily="34" charset="0"/>
              </a:rPr>
              <a:t>1</a:t>
            </a:r>
            <a:r>
              <a:rPr kumimoji="1" lang="zh-TW" altLang="en-US" sz="2400" b="0" i="0" u="none" strike="noStrike" kern="1200" cap="none" spc="0" normalizeH="0" baseline="0" noProof="0" dirty="0">
                <a:ln>
                  <a:noFill/>
                </a:ln>
                <a:solidFill>
                  <a:prstClr val="white"/>
                </a:solidFill>
                <a:effectLst/>
                <a:highlight>
                  <a:srgbClr val="FF0000"/>
                </a:highlight>
                <a:uLnTx/>
                <a:uFillTx/>
                <a:latin typeface="Arial" panose="020B0604020202020204" pitchFamily="34" charset="0"/>
                <a:ea typeface="華康儷中黑" panose="020B0509000000000000" pitchFamily="49" charset="-120"/>
                <a:cs typeface="Arial" panose="020B0604020202020204" pitchFamily="34" charset="0"/>
              </a:rPr>
              <a:t>請支持我們的籌款活動</a:t>
            </a:r>
            <a:r>
              <a:rPr kumimoji="1" lang="en-US" altLang="zh-TW" sz="2400" b="0" i="0" u="none" strike="noStrike" kern="1200" cap="none" spc="0" normalizeH="0" baseline="0" noProof="0" dirty="0">
                <a:ln>
                  <a:noFill/>
                </a:ln>
                <a:solidFill>
                  <a:srgbClr val="FFFF00"/>
                </a:solidFill>
                <a:effectLst/>
                <a:highlight>
                  <a:srgbClr val="FF0000"/>
                </a:highlight>
                <a:uLnTx/>
                <a:uFillTx/>
                <a:latin typeface="Arial" panose="020B0604020202020204" pitchFamily="34" charset="0"/>
                <a:ea typeface="華康儷中黑" panose="020B0509000000000000" pitchFamily="49" charset="-120"/>
                <a:cs typeface="Arial" panose="020B0604020202020204" pitchFamily="34" charset="0"/>
              </a:rPr>
              <a:t>,</a:t>
            </a:r>
            <a:r>
              <a:rPr kumimoji="1" lang="zh-TW" altLang="en-US" sz="2400" b="0" i="0" u="none" strike="noStrike" kern="1200" cap="none" spc="0" normalizeH="0" baseline="0" noProof="0" dirty="0">
                <a:ln>
                  <a:noFill/>
                </a:ln>
                <a:solidFill>
                  <a:srgbClr val="FFFF00"/>
                </a:solidFill>
                <a:effectLst/>
                <a:highlight>
                  <a:srgbClr val="FF0000"/>
                </a:highlight>
                <a:uLnTx/>
                <a:uFillTx/>
                <a:latin typeface="Arial" panose="020B0604020202020204" pitchFamily="34" charset="0"/>
                <a:ea typeface="華康儷中黑" panose="020B0509000000000000" pitchFamily="49" charset="-120"/>
                <a:cs typeface="Arial" panose="020B0604020202020204" pitchFamily="34" charset="0"/>
              </a:rPr>
              <a:t> 轉發我們的網上講道</a:t>
            </a:r>
            <a:r>
              <a:rPr kumimoji="1" lang="en-US" altLang="zh-TW" sz="2400" b="0" i="0" u="none" strike="noStrike" kern="1200" cap="none" spc="0" normalizeH="0" baseline="0" noProof="0" dirty="0">
                <a:ln>
                  <a:noFill/>
                </a:ln>
                <a:solidFill>
                  <a:srgbClr val="FF0000"/>
                </a:solidFill>
                <a:effectLst/>
                <a:highlight>
                  <a:srgbClr val="FF0000"/>
                </a:highlight>
                <a:uLnTx/>
                <a:uFillTx/>
                <a:latin typeface="Arial" panose="020B0604020202020204" pitchFamily="34" charset="0"/>
                <a:ea typeface="華康儷中黑" panose="020B0509000000000000" pitchFamily="49" charset="-120"/>
                <a:cs typeface="Arial" panose="020B0604020202020204" pitchFamily="34" charset="0"/>
              </a:rPr>
              <a:t>1</a:t>
            </a:r>
          </a:p>
          <a:p>
            <a:pPr marL="0" marR="0" lvl="0" indent="0" algn="ctr" defTabSz="914400" rtl="0" eaLnBrk="0" fontAlgn="base" latinLnBrk="0" hangingPunct="0">
              <a:lnSpc>
                <a:spcPts val="3000"/>
              </a:lnSpc>
              <a:spcBef>
                <a:spcPct val="0"/>
              </a:spcBef>
              <a:spcAft>
                <a:spcPts val="0"/>
              </a:spcAft>
              <a:buClrTx/>
              <a:buSzTx/>
              <a:buFontTx/>
              <a:buNone/>
              <a:tabLst/>
              <a:defRPr/>
            </a:pPr>
            <a:r>
              <a:rPr kumimoji="1" lang="en-US" altLang="zh-TW" sz="2400" b="0" i="0" u="none" strike="noStrike" kern="1200" cap="none" spc="0" normalizeH="0" baseline="0" noProof="0" dirty="0">
                <a:ln>
                  <a:noFill/>
                </a:ln>
                <a:solidFill>
                  <a:srgbClr val="FF0000"/>
                </a:solidFill>
                <a:effectLst/>
                <a:highlight>
                  <a:srgbClr val="FF0000"/>
                </a:highlight>
                <a:uLnTx/>
                <a:uFillTx/>
                <a:latin typeface="Arial" panose="020B0604020202020204" pitchFamily="34" charset="0"/>
                <a:ea typeface="華康儷中黑" panose="020B0509000000000000" pitchFamily="49" charset="-120"/>
                <a:cs typeface="Arial" panose="020B0604020202020204" pitchFamily="34" charset="0"/>
              </a:rPr>
              <a:t>1</a:t>
            </a:r>
            <a:r>
              <a:rPr kumimoji="1" lang="zh-TW" altLang="en-US" sz="2400" b="0" i="0" u="none" strike="noStrike" kern="1200" cap="none" spc="0" normalizeH="0" baseline="0" noProof="0" dirty="0">
                <a:ln>
                  <a:noFill/>
                </a:ln>
                <a:solidFill>
                  <a:srgbClr val="FFFF00"/>
                </a:solidFill>
                <a:effectLst/>
                <a:highlight>
                  <a:srgbClr val="FF0000"/>
                </a:highlight>
                <a:uLnTx/>
                <a:uFillTx/>
                <a:latin typeface="Arial" panose="020B0604020202020204" pitchFamily="34" charset="0"/>
                <a:ea typeface="華康儷中黑" panose="020B0509000000000000" pitchFamily="49" charset="-120"/>
                <a:cs typeface="Arial" panose="020B0604020202020204" pitchFamily="34" charset="0"/>
              </a:rPr>
              <a:t>傳播梵二的基督精神</a:t>
            </a:r>
            <a:r>
              <a:rPr kumimoji="1" lang="en-US" altLang="zh-TW" sz="2400" b="0" i="0" u="none" strike="noStrike" kern="1200" cap="none" spc="0" normalizeH="0" baseline="0" noProof="0" dirty="0">
                <a:ln>
                  <a:noFill/>
                </a:ln>
                <a:solidFill>
                  <a:srgbClr val="FFFF00"/>
                </a:solidFill>
                <a:effectLst/>
                <a:highlight>
                  <a:srgbClr val="FF0000"/>
                </a:highlight>
                <a:uLnTx/>
                <a:uFillTx/>
                <a:latin typeface="Arial" panose="020B0604020202020204" pitchFamily="34" charset="0"/>
                <a:ea typeface="華康儷中黑" panose="020B0509000000000000" pitchFamily="49" charset="-120"/>
                <a:cs typeface="Arial" panose="020B0604020202020204" pitchFamily="34" charset="0"/>
              </a:rPr>
              <a:t>, </a:t>
            </a:r>
            <a:r>
              <a:rPr kumimoji="1" lang="zh-TW" altLang="en-US" sz="2400" b="0" i="0" u="none" strike="noStrike" kern="1200" cap="none" spc="0" normalizeH="0" baseline="0" noProof="0" dirty="0">
                <a:ln>
                  <a:noFill/>
                </a:ln>
                <a:solidFill>
                  <a:prstClr val="white"/>
                </a:solidFill>
                <a:effectLst/>
                <a:highlight>
                  <a:srgbClr val="FF0000"/>
                </a:highlight>
                <a:uLnTx/>
                <a:uFillTx/>
                <a:latin typeface="Arial" panose="020B0604020202020204" pitchFamily="34" charset="0"/>
                <a:ea typeface="華康儷中黑" panose="020B0509000000000000" pitchFamily="49" charset="-120"/>
                <a:cs typeface="Arial" panose="020B0604020202020204" pitchFamily="34" charset="0"/>
              </a:rPr>
              <a:t>給世界一個和平的機會</a:t>
            </a:r>
            <a:r>
              <a:rPr kumimoji="1" lang="en-US" altLang="zh-TW" sz="2400" b="0" i="0" u="none" strike="noStrike" kern="1200" cap="none" spc="0" normalizeH="0" baseline="0" noProof="0" dirty="0">
                <a:ln>
                  <a:noFill/>
                </a:ln>
                <a:solidFill>
                  <a:srgbClr val="FF0000"/>
                </a:solidFill>
                <a:effectLst/>
                <a:highlight>
                  <a:srgbClr val="FF0000"/>
                </a:highlight>
                <a:uLnTx/>
                <a:uFillTx/>
                <a:latin typeface="Arial" panose="020B0604020202020204" pitchFamily="34" charset="0"/>
                <a:ea typeface="華康儷中黑" panose="020B0509000000000000" pitchFamily="49" charset="-120"/>
                <a:cs typeface="Arial" panose="020B0604020202020204" pitchFamily="34" charset="0"/>
              </a:rPr>
              <a:t>1</a:t>
            </a:r>
            <a:endParaRPr kumimoji="1" lang="zh-TW" altLang="en-US" sz="1200" b="0" i="0" u="none" strike="noStrike" kern="1200" cap="none" spc="0" normalizeH="0" baseline="0" noProof="0" dirty="0">
              <a:ln>
                <a:noFill/>
              </a:ln>
              <a:solidFill>
                <a:srgbClr val="FF0000"/>
              </a:solidFill>
              <a:effectLst/>
              <a:highlight>
                <a:srgbClr val="FF0000"/>
              </a:highlight>
              <a:uLnTx/>
              <a:uFillTx/>
              <a:latin typeface="Arial" panose="020B0604020202020204" pitchFamily="34" charset="0"/>
              <a:ea typeface="新細明體" panose="02020500000000000000" pitchFamily="18" charset="-120"/>
              <a:cs typeface="Arial" panose="020B0604020202020204" pitchFamily="34" charset="0"/>
            </a:endParaRPr>
          </a:p>
        </p:txBody>
      </p:sp>
      <p:sp>
        <p:nvSpPr>
          <p:cNvPr id="2" name="文字方塊 1">
            <a:extLst>
              <a:ext uri="{FF2B5EF4-FFF2-40B4-BE49-F238E27FC236}">
                <a16:creationId xmlns:a16="http://schemas.microsoft.com/office/drawing/2014/main" id="{55D02E92-897F-4D62-B58E-D340BB7713EC}"/>
              </a:ext>
            </a:extLst>
          </p:cNvPr>
          <p:cNvSpPr txBox="1"/>
          <p:nvPr/>
        </p:nvSpPr>
        <p:spPr>
          <a:xfrm rot="21141312">
            <a:off x="262807" y="1834907"/>
            <a:ext cx="8690392" cy="2677656"/>
          </a:xfrm>
          <a:prstGeom prst="rect">
            <a:avLst/>
          </a:prstGeom>
          <a:solidFill>
            <a:srgbClr val="FFFF00"/>
          </a:solidFill>
          <a:ln w="28575">
            <a:solidFill>
              <a:srgbClr val="9900CC"/>
            </a:solidFill>
          </a:ln>
        </p:spPr>
        <p:txBody>
          <a:bodyPr wrap="square" rtlCol="0">
            <a:spAutoFit/>
          </a:bodyPr>
          <a:lstStyle/>
          <a:p>
            <a:pPr algn="ctr"/>
            <a:endParaRPr lang="en-US" altLang="zh-TW" sz="1000" dirty="0">
              <a:latin typeface="+mn-lt"/>
              <a:ea typeface="華康儷中黑" panose="020B0509000000000000" pitchFamily="49" charset="-120"/>
            </a:endParaRPr>
          </a:p>
          <a:p>
            <a:pPr algn="ctr"/>
            <a:r>
              <a:rPr lang="zh-TW" altLang="en-US" sz="3600" dirty="0">
                <a:latin typeface="+mn-lt"/>
                <a:ea typeface="華康儷中黑" panose="020B0509000000000000" pitchFamily="49" charset="-120"/>
              </a:rPr>
              <a:t>我們的</a:t>
            </a:r>
            <a:r>
              <a:rPr lang="en-US" altLang="zh-TW" sz="3200" b="1" dirty="0">
                <a:solidFill>
                  <a:srgbClr val="FF0000"/>
                </a:solidFill>
                <a:latin typeface="+mn-lt"/>
                <a:ea typeface="華康儷中黑" panose="020B0509000000000000" pitchFamily="49" charset="-120"/>
              </a:rPr>
              <a:t>Train the Trainers </a:t>
            </a:r>
            <a:r>
              <a:rPr lang="en-US" altLang="zh-TW" sz="3600" dirty="0">
                <a:latin typeface="+mn-lt"/>
                <a:ea typeface="華康儷中黑" panose="020B0509000000000000" pitchFamily="49" charset="-120"/>
              </a:rPr>
              <a:t>(</a:t>
            </a:r>
            <a:r>
              <a:rPr lang="zh-TW" altLang="en-US" sz="3600" dirty="0">
                <a:solidFill>
                  <a:srgbClr val="0000FF"/>
                </a:solidFill>
                <a:latin typeface="+mn-lt"/>
                <a:ea typeface="華康儷中黑" panose="020B0509000000000000" pitchFamily="49" charset="-120"/>
              </a:rPr>
              <a:t>領袖</a:t>
            </a:r>
            <a:r>
              <a:rPr lang="zh-TW" altLang="en-US" sz="3600" dirty="0">
                <a:solidFill>
                  <a:srgbClr val="FF0000"/>
                </a:solidFill>
                <a:latin typeface="+mn-lt"/>
                <a:ea typeface="華康儷中黑" panose="020B0509000000000000" pitchFamily="49" charset="-120"/>
              </a:rPr>
              <a:t>深度</a:t>
            </a:r>
            <a:r>
              <a:rPr lang="zh-TW" altLang="en-US" sz="3600" dirty="0">
                <a:solidFill>
                  <a:srgbClr val="0000FF"/>
                </a:solidFill>
                <a:latin typeface="+mn-lt"/>
                <a:ea typeface="華康儷中黑" panose="020B0509000000000000" pitchFamily="49" charset="-120"/>
              </a:rPr>
              <a:t>培訓</a:t>
            </a:r>
            <a:r>
              <a:rPr lang="en-US" altLang="zh-TW" sz="3600" dirty="0">
                <a:latin typeface="+mn-lt"/>
                <a:ea typeface="華康儷中黑" panose="020B0509000000000000" pitchFamily="49" charset="-120"/>
              </a:rPr>
              <a:t>)</a:t>
            </a:r>
            <a:r>
              <a:rPr lang="zh-TW" altLang="en-US" sz="3600" dirty="0">
                <a:latin typeface="+mn-lt"/>
                <a:ea typeface="華康儷中黑" panose="020B0509000000000000" pitchFamily="49" charset="-120"/>
              </a:rPr>
              <a:t>計劃</a:t>
            </a:r>
            <a:endParaRPr lang="en-US" altLang="zh-TW" sz="3600" dirty="0">
              <a:latin typeface="+mn-lt"/>
              <a:ea typeface="華康儷中黑" panose="020B0509000000000000" pitchFamily="49" charset="-120"/>
            </a:endParaRPr>
          </a:p>
          <a:p>
            <a:pPr algn="ctr"/>
            <a:r>
              <a:rPr lang="zh-TW" altLang="en-US" sz="3600" dirty="0">
                <a:latin typeface="+mn-lt"/>
                <a:ea typeface="華康儷中黑" panose="020B0509000000000000" pitchFamily="49" charset="-120"/>
              </a:rPr>
              <a:t>正指向這個</a:t>
            </a:r>
            <a:r>
              <a:rPr lang="zh-TW" altLang="en-US" sz="3600" dirty="0">
                <a:highlight>
                  <a:srgbClr val="00FFFF"/>
                </a:highlight>
                <a:latin typeface="+mn-lt"/>
                <a:ea typeface="華康儷中黑" panose="020B0509000000000000" pitchFamily="49" charset="-120"/>
              </a:rPr>
              <a:t>三結合</a:t>
            </a:r>
            <a:r>
              <a:rPr lang="en-US" altLang="zh-TW" sz="3600" dirty="0">
                <a:latin typeface="+mn-lt"/>
                <a:ea typeface="華康儷中黑" panose="020B0509000000000000" pitchFamily="49" charset="-120"/>
              </a:rPr>
              <a:t>,</a:t>
            </a:r>
            <a:r>
              <a:rPr lang="zh-TW" altLang="en-US" sz="3600" dirty="0">
                <a:latin typeface="+mn-lt"/>
                <a:ea typeface="華康儷中黑" panose="020B0509000000000000" pitchFamily="49" charset="-120"/>
              </a:rPr>
              <a:t>希望能在華人地區</a:t>
            </a:r>
            <a:endParaRPr lang="en-US" altLang="zh-TW" sz="3600" dirty="0">
              <a:latin typeface="+mn-lt"/>
              <a:ea typeface="華康儷中黑" panose="020B0509000000000000" pitchFamily="49" charset="-120"/>
            </a:endParaRPr>
          </a:p>
          <a:p>
            <a:pPr algn="ctr"/>
            <a:r>
              <a:rPr lang="zh-TW" altLang="en-US" sz="3600" spc="300" dirty="0">
                <a:latin typeface="+mn-lt"/>
                <a:ea typeface="華康儷中黑" panose="020B0509000000000000" pitchFamily="49" charset="-120"/>
              </a:rPr>
              <a:t>推廣有助</a:t>
            </a:r>
            <a:r>
              <a:rPr lang="zh-TW" altLang="en-US" sz="3600" spc="300" dirty="0">
                <a:solidFill>
                  <a:srgbClr val="FF0000"/>
                </a:solidFill>
                <a:latin typeface="+mn-lt"/>
                <a:ea typeface="華康儷中黑" panose="020B0509000000000000" pitchFamily="49" charset="-120"/>
              </a:rPr>
              <a:t>建設天國</a:t>
            </a:r>
            <a:r>
              <a:rPr lang="zh-TW" altLang="en-US" sz="3600" spc="300" dirty="0">
                <a:latin typeface="+mn-lt"/>
                <a:ea typeface="華康儷中黑" panose="020B0509000000000000" pitchFamily="49" charset="-120"/>
              </a:rPr>
              <a:t>和</a:t>
            </a:r>
            <a:r>
              <a:rPr lang="zh-TW" altLang="en-US" sz="3600" spc="300" dirty="0">
                <a:solidFill>
                  <a:srgbClr val="FF0000"/>
                </a:solidFill>
                <a:latin typeface="+mn-lt"/>
                <a:ea typeface="華康儷中黑" panose="020B0509000000000000" pitchFamily="49" charset="-120"/>
              </a:rPr>
              <a:t>世界大同</a:t>
            </a:r>
            <a:r>
              <a:rPr lang="zh-TW" altLang="en-US" sz="3600" spc="300" dirty="0">
                <a:latin typeface="+mn-lt"/>
                <a:ea typeface="華康儷中黑" panose="020B0509000000000000" pitchFamily="49" charset="-120"/>
              </a:rPr>
              <a:t>的信仰</a:t>
            </a:r>
            <a:endParaRPr lang="en-US" altLang="zh-TW" sz="3600" spc="300" dirty="0">
              <a:latin typeface="+mn-lt"/>
              <a:ea typeface="華康儷中黑" panose="020B0509000000000000" pitchFamily="49" charset="-120"/>
            </a:endParaRPr>
          </a:p>
          <a:p>
            <a:pPr algn="ctr"/>
            <a:r>
              <a:rPr lang="en-US" altLang="zh-TW" sz="3600" spc="300" dirty="0">
                <a:solidFill>
                  <a:srgbClr val="9900CC"/>
                </a:solidFill>
                <a:highlight>
                  <a:srgbClr val="9900CC"/>
                </a:highlight>
                <a:latin typeface="+mn-lt"/>
                <a:ea typeface="華康儷中黑" panose="020B0509000000000000" pitchFamily="49" charset="-120"/>
              </a:rPr>
              <a:t>l</a:t>
            </a:r>
            <a:r>
              <a:rPr lang="zh-TW" altLang="en-US" sz="3600" spc="300" dirty="0">
                <a:solidFill>
                  <a:schemeClr val="bg1"/>
                </a:solidFill>
                <a:highlight>
                  <a:srgbClr val="9900CC"/>
                </a:highlight>
                <a:latin typeface="+mn-lt"/>
                <a:ea typeface="華康儷中黑" panose="020B0509000000000000" pitchFamily="49" charset="-120"/>
              </a:rPr>
              <a:t>請大力支持我們的籌款活動</a:t>
            </a:r>
            <a:r>
              <a:rPr lang="en-US" altLang="zh-TW" sz="3600" spc="300" dirty="0">
                <a:solidFill>
                  <a:srgbClr val="9900CC"/>
                </a:solidFill>
                <a:highlight>
                  <a:srgbClr val="9900CC"/>
                </a:highlight>
                <a:latin typeface="+mn-lt"/>
                <a:ea typeface="華康儷中黑" panose="020B0509000000000000" pitchFamily="49" charset="-120"/>
              </a:rPr>
              <a:t>l</a:t>
            </a:r>
          </a:p>
          <a:p>
            <a:pPr algn="ctr"/>
            <a:endParaRPr lang="zh-TW" altLang="en-US" sz="1400" dirty="0">
              <a:latin typeface="+mn-lt"/>
              <a:ea typeface="華康儷中黑" panose="020B0509000000000000" pitchFamily="49" charset="-120"/>
            </a:endParaRPr>
          </a:p>
        </p:txBody>
      </p:sp>
    </p:spTree>
    <p:extLst>
      <p:ext uri="{BB962C8B-B14F-4D97-AF65-F5344CB8AC3E}">
        <p14:creationId xmlns:p14="http://schemas.microsoft.com/office/powerpoint/2010/main" val="601102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330652"/>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rPr>
              <a:t>敵人焚毀了上主的殿宇，拆毀了耶路撒冷的城牆，燒了城中所有的宮殿，毀壞了城內一切珍貴的器皿；</a:t>
            </a:r>
            <a:r>
              <a:rPr lang="zh-TW" altLang="en-US" sz="4000" dirty="0">
                <a:solidFill>
                  <a:srgbClr val="FFFF00"/>
                </a:solidFill>
                <a:latin typeface="華康儷中黑" panose="020B0509000000000000" pitchFamily="49" charset="-120"/>
                <a:ea typeface="華康儷中黑" panose="020B0509000000000000" pitchFamily="49" charset="-120"/>
              </a:rPr>
              <a:t>凡沒有死於刀下的人，都被擄到巴比倫去，</a:t>
            </a:r>
            <a:r>
              <a:rPr lang="zh-TW" altLang="en-US" sz="4000" dirty="0">
                <a:solidFill>
                  <a:schemeClr val="bg1"/>
                </a:solidFill>
                <a:latin typeface="華康儷中黑" panose="020B0509000000000000" pitchFamily="49" charset="-120"/>
                <a:ea typeface="華康儷中黑" panose="020B0509000000000000" pitchFamily="49" charset="-120"/>
              </a:rPr>
              <a:t>作巴比倫王及他子孫的奴僕，直到波斯帝國興起。這樣，就應驗了上主藉耶肋米亞的口，所說的話：「為填補沒有遵守的安息年，這塊土地要一直荒涼七十年。」</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rPr>
              <a:t>波斯王居魯士元年，為應驗上主藉耶肋米亞的口，所說的話，</a:t>
            </a:r>
            <a:endPar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2/3</a:t>
            </a:r>
            <a:endParaRPr lang="zh-HK" altLang="en-US" sz="2000" b="1" dirty="0">
              <a:solidFill>
                <a:schemeClr val="bg1"/>
              </a:solidFill>
            </a:endParaRPr>
          </a:p>
        </p:txBody>
      </p:sp>
    </p:spTree>
    <p:extLst>
      <p:ext uri="{BB962C8B-B14F-4D97-AF65-F5344CB8AC3E}">
        <p14:creationId xmlns:p14="http://schemas.microsoft.com/office/powerpoint/2010/main" val="17262601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a:extLst>
              <a:ext uri="{FF2B5EF4-FFF2-40B4-BE49-F238E27FC236}">
                <a16:creationId xmlns:a16="http://schemas.microsoft.com/office/drawing/2014/main" id="{B2EF5AAD-EEB9-496C-B277-24E491281BFC}"/>
              </a:ext>
            </a:extLst>
          </p:cNvPr>
          <p:cNvSpPr>
            <a:spLocks noGrp="1" noChangeArrowheads="1"/>
          </p:cNvSpPr>
          <p:nvPr>
            <p:ph type="body" idx="1"/>
          </p:nvPr>
        </p:nvSpPr>
        <p:spPr>
          <a:xfrm>
            <a:off x="16062" y="44921"/>
            <a:ext cx="9144000" cy="6048375"/>
          </a:xfrm>
        </p:spPr>
        <p:txBody>
          <a:bodyPr/>
          <a:lstStyle/>
          <a:p>
            <a:pPr algn="ctr" eaLnBrk="1" hangingPunct="1">
              <a:lnSpc>
                <a:spcPts val="7000"/>
              </a:lnSpc>
              <a:spcBef>
                <a:spcPct val="0"/>
              </a:spcBef>
              <a:buFontTx/>
              <a:buNone/>
              <a:defRPr/>
            </a:pPr>
            <a:r>
              <a:rPr lang="zh-TW" altLang="en-US" sz="4400" dirty="0">
                <a:solidFill>
                  <a:schemeClr val="bg1"/>
                </a:solidFill>
                <a:latin typeface="華康儷中黑" panose="020B0509000000000000" pitchFamily="49" charset="-120"/>
                <a:ea typeface="華康儷中黑" panose="020B0509000000000000" pitchFamily="49" charset="-120"/>
                <a:cs typeface="華康中黑體(P)" pitchFamily="34" charset="-120"/>
              </a:rPr>
              <a:t>願 上 主 </a:t>
            </a:r>
          </a:p>
          <a:p>
            <a:pPr algn="ctr" eaLnBrk="1" hangingPunct="1">
              <a:lnSpc>
                <a:spcPts val="7000"/>
              </a:lnSpc>
              <a:spcBef>
                <a:spcPct val="0"/>
              </a:spcBef>
              <a:buFontTx/>
              <a:buNone/>
              <a:defRPr/>
            </a:pPr>
            <a:r>
              <a:rPr lang="zh-TW" altLang="en-US" sz="4400" dirty="0">
                <a:solidFill>
                  <a:srgbClr val="9900CC"/>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祝 福 你 和 你 的 家 庭</a:t>
            </a: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你 的 工 作</a:t>
            </a:r>
            <a:endParaRPr lang="en-US" altLang="zh-TW"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ts val="600"/>
              </a:spcBef>
              <a:spcAft>
                <a:spcPts val="600"/>
              </a:spcAft>
              <a:buFontTx/>
              <a:buNone/>
              <a:defRPr/>
            </a:pPr>
            <a:r>
              <a:rPr lang="zh-TW" altLang="en-US" sz="54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幫助你戰勝疫情和一切困難</a:t>
            </a:r>
            <a:endParaRPr lang="en-US" altLang="zh-TW" sz="54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化 危 為 機</a:t>
            </a:r>
          </a:p>
          <a:p>
            <a:pPr algn="ctr" eaLnBrk="1" hangingPunct="1">
              <a:lnSpc>
                <a:spcPts val="7000"/>
              </a:lnSpc>
              <a:spcBef>
                <a:spcPts val="1200"/>
              </a:spcBef>
              <a:buFontTx/>
              <a:buNone/>
              <a:defRPr/>
            </a:pPr>
            <a:r>
              <a:rPr lang="zh-TW" altLang="en-US" sz="5400" spc="600" dirty="0">
                <a:solidFill>
                  <a:srgbClr val="FFFF00"/>
                </a:solidFill>
                <a:latin typeface="華康儷中黑" panose="020B0509000000000000" pitchFamily="49" charset="-120"/>
                <a:ea typeface="華康儷中黑" panose="020B0509000000000000" pitchFamily="49" charset="-120"/>
              </a:rPr>
              <a:t>天主愛你</a:t>
            </a:r>
            <a:r>
              <a:rPr lang="zh-TW" altLang="en-US" sz="3600" spc="600" dirty="0">
                <a:solidFill>
                  <a:srgbClr val="FFFF00"/>
                </a:solidFill>
                <a:latin typeface="華康儷中黑" panose="020B0509000000000000" pitchFamily="49" charset="-120"/>
                <a:ea typeface="華康儷中黑" panose="020B0509000000000000" pitchFamily="49" charset="-120"/>
              </a:rPr>
              <a:t> </a:t>
            </a:r>
            <a:r>
              <a:rPr lang="zh-TW" altLang="en-US" sz="5400" spc="600" dirty="0">
                <a:solidFill>
                  <a:srgbClr val="FFFF00"/>
                </a:solidFill>
                <a:latin typeface="華康儷中黑" panose="020B0509000000000000" pitchFamily="49" charset="-120"/>
                <a:ea typeface="華康儷中黑" panose="020B0509000000000000" pitchFamily="49" charset="-120"/>
              </a:rPr>
              <a:t>主佑</a:t>
            </a:r>
            <a:r>
              <a:rPr lang="zh-TW" altLang="en-US" sz="4400" spc="600" dirty="0">
                <a:solidFill>
                  <a:srgbClr val="FFFF00"/>
                </a:solidFill>
                <a:latin typeface="華康儷中黑" panose="020B0509000000000000" pitchFamily="49" charset="-120"/>
                <a:ea typeface="華康儷中黑" panose="020B0509000000000000" pitchFamily="49" charset="-120"/>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330652"/>
          </a:xfrm>
        </p:spPr>
        <p:txBody>
          <a:bodyPr/>
          <a:lstStyle/>
          <a:p>
            <a:pPr marL="0" indent="0" algn="just" eaLnBrk="1">
              <a:spcBef>
                <a:spcPts val="0"/>
              </a:spcBef>
              <a:spcAft>
                <a:spcPts val="600"/>
              </a:spcAft>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上主感動了波斯王居魯士的心，</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叫他出一道號令，通告全國，說：「波斯王居魯士這樣說：上天的神：</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上主</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，將地上萬國交給了我，囑咐我在猶大的耶路撒冷，為他建築一座殿宇；你們中間凡做他子民的，都可以上去耶路撒冷；願他的神與他同在！」</a:t>
            </a:r>
            <a:r>
              <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 </a:t>
            </a:r>
            <a:endPar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3</a:t>
            </a:r>
            <a:r>
              <a:rPr lang="en-US" altLang="zh-HK" sz="2000" b="1">
                <a:solidFill>
                  <a:schemeClr val="bg1"/>
                </a:solidFill>
              </a:rPr>
              <a:t>/3</a:t>
            </a:r>
            <a:endParaRPr lang="zh-HK" altLang="en-US" sz="2000" b="1" dirty="0">
              <a:solidFill>
                <a:schemeClr val="bg1"/>
              </a:solidFill>
            </a:endParaRPr>
          </a:p>
        </p:txBody>
      </p:sp>
    </p:spTree>
    <p:extLst>
      <p:ext uri="{BB962C8B-B14F-4D97-AF65-F5344CB8AC3E}">
        <p14:creationId xmlns:p14="http://schemas.microsoft.com/office/powerpoint/2010/main" val="187381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330652"/>
          </a:xfrm>
        </p:spPr>
        <p:txBody>
          <a:bodyPr/>
          <a:lstStyle/>
          <a:p>
            <a:pPr marL="0" indent="0" algn="just" eaLnBrk="1">
              <a:spcBef>
                <a:spcPts val="0"/>
              </a:spcBef>
              <a:spcAft>
                <a:spcPts val="600"/>
              </a:spcAft>
              <a:buNone/>
            </a:pPr>
            <a:r>
              <a:rPr lang="zh-TW" altLang="en-US"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恭讀聖保祿宗徒致厄弗所人書　</a:t>
            </a:r>
            <a:r>
              <a:rPr lang="en-US" altLang="zh-TW"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2:4-10</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弟兄姊妹們：</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富於慈悲的天主，因著他愛我們的大愛，竟在我們因犯罪而喪亡的時候，使我們同基督一起生活；可見你們的得救，是由於恩寵。天主使我們同基督一起復活，並使我們在基督耶穌內，和他一同坐在天上，為將自己無限豐富的恩寵，即他在基督耶穌內，</a:t>
            </a: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1/2</a:t>
            </a:r>
            <a:endParaRPr lang="zh-HK" altLang="en-US" sz="2000" b="1" dirty="0">
              <a:solidFill>
                <a:schemeClr val="bg1"/>
              </a:solidFill>
            </a:endParaRPr>
          </a:p>
        </p:txBody>
      </p:sp>
    </p:spTree>
    <p:extLst>
      <p:ext uri="{BB962C8B-B14F-4D97-AF65-F5344CB8AC3E}">
        <p14:creationId xmlns:p14="http://schemas.microsoft.com/office/powerpoint/2010/main" val="2552661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330652"/>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rPr>
              <a:t>對我們所懷有的慈惠，顯示給未來的世代。</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rPr>
              <a:t>因為你們</a:t>
            </a:r>
            <a:r>
              <a:rPr lang="zh-TW" altLang="en-US" sz="4000" dirty="0">
                <a:solidFill>
                  <a:srgbClr val="FFFF00"/>
                </a:solidFill>
                <a:latin typeface="華康儷中黑" panose="020B0509000000000000" pitchFamily="49" charset="-120"/>
                <a:ea typeface="華康儷中黑" panose="020B0509000000000000" pitchFamily="49" charset="-120"/>
              </a:rPr>
              <a:t>得救</a:t>
            </a:r>
            <a:r>
              <a:rPr lang="zh-TW" altLang="en-US" sz="4000" dirty="0">
                <a:solidFill>
                  <a:schemeClr val="bg1"/>
                </a:solidFill>
                <a:latin typeface="華康儷中黑" panose="020B0509000000000000" pitchFamily="49" charset="-120"/>
                <a:ea typeface="華康儷中黑" panose="020B0509000000000000" pitchFamily="49" charset="-120"/>
              </a:rPr>
              <a:t>是由於恩寵，藉著信德，所以得救並不是出於你們自己，而是天主的恩惠；</a:t>
            </a:r>
            <a:r>
              <a:rPr lang="zh-TW" altLang="en-US" sz="4000" dirty="0">
                <a:solidFill>
                  <a:srgbClr val="FFFF00"/>
                </a:solidFill>
                <a:latin typeface="華康儷中黑" panose="020B0509000000000000" pitchFamily="49" charset="-120"/>
                <a:ea typeface="華康儷中黑" panose="020B0509000000000000" pitchFamily="49" charset="-120"/>
              </a:rPr>
              <a:t>不是出於功行，</a:t>
            </a:r>
            <a:r>
              <a:rPr lang="zh-TW" altLang="en-US" sz="4000" dirty="0">
                <a:solidFill>
                  <a:schemeClr val="bg1"/>
                </a:solidFill>
                <a:latin typeface="華康儷中黑" panose="020B0509000000000000" pitchFamily="49" charset="-120"/>
                <a:ea typeface="華康儷中黑" panose="020B0509000000000000" pitchFamily="49" charset="-120"/>
              </a:rPr>
              <a:t>免得有人自誇。</a:t>
            </a:r>
            <a:r>
              <a:rPr lang="zh-TW" altLang="en-US" sz="4000" dirty="0">
                <a:solidFill>
                  <a:srgbClr val="FFFF00"/>
                </a:solidFill>
                <a:latin typeface="華康儷中黑" panose="020B0509000000000000" pitchFamily="49" charset="-120"/>
                <a:ea typeface="華康儷中黑" panose="020B0509000000000000" pitchFamily="49" charset="-120"/>
              </a:rPr>
              <a:t>原來我們是他的化工，是在基督耶穌內受造的，為行天主所預備的各種善工，叫我們在這些善工中度日。</a:t>
            </a:r>
          </a:p>
          <a:p>
            <a:pPr marL="0" indent="0" algn="just" eaLnBrk="1">
              <a:spcBef>
                <a:spcPts val="0"/>
              </a:spcBef>
              <a:spcAft>
                <a:spcPts val="600"/>
              </a:spcAft>
              <a:buNone/>
            </a:pPr>
            <a:r>
              <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 </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2/2</a:t>
            </a:r>
            <a:endParaRPr lang="zh-HK" altLang="en-US" sz="2000" b="1" dirty="0">
              <a:solidFill>
                <a:schemeClr val="bg1"/>
              </a:solidFill>
            </a:endParaRPr>
          </a:p>
        </p:txBody>
      </p:sp>
    </p:spTree>
    <p:extLst>
      <p:ext uri="{BB962C8B-B14F-4D97-AF65-F5344CB8AC3E}">
        <p14:creationId xmlns:p14="http://schemas.microsoft.com/office/powerpoint/2010/main" val="1301784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36512" y="44624"/>
            <a:ext cx="9107488" cy="6597352"/>
          </a:xfrm>
        </p:spPr>
        <p:txBody>
          <a:bodyPr/>
          <a:lstStyle/>
          <a:p>
            <a:pPr marL="0" indent="0" algn="just" eaLnBrk="1">
              <a:spcBef>
                <a:spcPts val="0"/>
              </a:spcBef>
              <a:spcAft>
                <a:spcPts val="600"/>
              </a:spcAft>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恭讀聖若望福音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3:14-21</a:t>
            </a:r>
          </a:p>
          <a:p>
            <a:pPr mar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那時候，耶穌向尼苛德摩說：「梅瑟曾在曠野裡高舉了蛇，人子也應照樣，被舉起來，使凡信的人，在他內獲得永生。」</a:t>
            </a:r>
          </a:p>
          <a:p>
            <a:pPr marL="0" indent="0" algn="just" eaLnBrk="1">
              <a:lnSpc>
                <a:spcPts val="4800"/>
              </a:lnSpc>
              <a:spcBef>
                <a:spcPts val="600"/>
              </a:spcBef>
              <a:spcAft>
                <a:spcPts val="0"/>
              </a:spcAft>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天主竟這樣愛了世界，甚至賜下了自己的獨生子，使凡信他的人，不至喪亡，反而獲得永生。</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因為天主沒有派遣子到世界上來，審判世界，而是為叫世界，藉著他而獲救。</a:t>
            </a:r>
          </a:p>
          <a:p>
            <a:pPr marL="0" indent="0" algn="just" eaLnBrk="1">
              <a:lnSpc>
                <a:spcPts val="4800"/>
              </a:lnSpc>
              <a:spcBef>
                <a:spcPts val="60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5" name="文字方塊 4">
            <a:extLst>
              <a:ext uri="{FF2B5EF4-FFF2-40B4-BE49-F238E27FC236}">
                <a16:creationId xmlns:a16="http://schemas.microsoft.com/office/drawing/2014/main" id="{08B5FAF6-F73B-4168-8793-533569BE801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1/3</a:t>
            </a:r>
            <a:endParaRPr lang="zh-HK" altLang="en-US" sz="2000" b="1" dirty="0">
              <a:solidFill>
                <a:schemeClr val="bg1"/>
              </a:solidFill>
            </a:endParaRPr>
          </a:p>
        </p:txBody>
      </p:sp>
    </p:spTree>
    <p:extLst>
      <p:ext uri="{BB962C8B-B14F-4D97-AF65-F5344CB8AC3E}">
        <p14:creationId xmlns:p14="http://schemas.microsoft.com/office/powerpoint/2010/main" val="4005062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17869" y="171401"/>
            <a:ext cx="9107488" cy="6857999"/>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那信從他的，不受審判；那不信的，已受到了審判，因為他沒有信從天主獨生子的名字。</a:t>
            </a:r>
          </a:p>
          <a:p>
            <a:pPr marL="0" indent="0" algn="just" eaLnBrk="1">
              <a:spcBef>
                <a:spcPts val="0"/>
              </a:spcBef>
              <a:spcAft>
                <a:spcPts val="0"/>
              </a:spcAft>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審判就在於此：光明來到了世界，世人卻愛黑暗甚於光明，因為他們的行為是邪惡的。</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的確，凡作惡的，都憎惡光明，也不來接近光明，怕自己的行為暴露出來；</a:t>
            </a: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96E2B7DB-36B5-416F-ACE3-4B640B36DCA2}"/>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2/3</a:t>
            </a:r>
            <a:endParaRPr lang="zh-HK" altLang="en-US" sz="2000" b="1" dirty="0">
              <a:solidFill>
                <a:schemeClr val="bg1"/>
              </a:solidFill>
            </a:endParaRPr>
          </a:p>
        </p:txBody>
      </p:sp>
    </p:spTree>
    <p:extLst>
      <p:ext uri="{BB962C8B-B14F-4D97-AF65-F5344CB8AC3E}">
        <p14:creationId xmlns:p14="http://schemas.microsoft.com/office/powerpoint/2010/main" val="4270868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17869" y="298927"/>
            <a:ext cx="9107488" cy="6260148"/>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然而履行真理的，卻來接近光明，為顯示出他的行為，是在天主內完成的。</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en-US" altLang="zh-HK"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HK"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基督的福音。 </a:t>
            </a:r>
            <a:endParaRPr lang="en-US" altLang="zh-HK"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眾：基督，我們讚美你！</a:t>
            </a:r>
          </a:p>
          <a:p>
            <a:pPr marL="0" indent="0" algn="just" eaLnBrk="1">
              <a:lnSpc>
                <a:spcPts val="4800"/>
              </a:lnSpc>
              <a:spcBef>
                <a:spcPts val="60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96E2B7DB-36B5-416F-ACE3-4B640B36DCA2}"/>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3/3</a:t>
            </a:r>
            <a:endParaRPr lang="zh-HK" altLang="en-US" sz="2000" b="1" dirty="0">
              <a:solidFill>
                <a:schemeClr val="bg1"/>
              </a:solidFill>
            </a:endParaRPr>
          </a:p>
        </p:txBody>
      </p:sp>
    </p:spTree>
    <p:extLst>
      <p:ext uri="{BB962C8B-B14F-4D97-AF65-F5344CB8AC3E}">
        <p14:creationId xmlns:p14="http://schemas.microsoft.com/office/powerpoint/2010/main" val="1943102072"/>
      </p:ext>
    </p:extLst>
  </p:cSld>
  <p:clrMapOvr>
    <a:masterClrMapping/>
  </p:clrMapOvr>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佈景主題">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5_預設簡報設計">
  <a:themeElements>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32165</TotalTime>
  <Words>2910</Words>
  <Application>Microsoft Office PowerPoint</Application>
  <PresentationFormat>如螢幕大小 (4:3)</PresentationFormat>
  <Paragraphs>175</Paragraphs>
  <Slides>30</Slides>
  <Notes>0</Notes>
  <HiddenSlides>0</HiddenSlides>
  <MMClips>0</MMClips>
  <ScaleCrop>false</ScaleCrop>
  <HeadingPairs>
    <vt:vector size="6" baseType="variant">
      <vt:variant>
        <vt:lpstr>使用字型</vt:lpstr>
      </vt:variant>
      <vt:variant>
        <vt:i4>13</vt:i4>
      </vt:variant>
      <vt:variant>
        <vt:lpstr>佈景主題</vt:lpstr>
      </vt:variant>
      <vt:variant>
        <vt:i4>4</vt:i4>
      </vt:variant>
      <vt:variant>
        <vt:lpstr>投影片標題</vt:lpstr>
      </vt:variant>
      <vt:variant>
        <vt:i4>30</vt:i4>
      </vt:variant>
    </vt:vector>
  </HeadingPairs>
  <TitlesOfParts>
    <vt:vector size="47" baseType="lpstr">
      <vt:lpstr>華康中黑體</vt:lpstr>
      <vt:lpstr>華康中黑體(P)</vt:lpstr>
      <vt:lpstr>華康正顏楷體W7</vt:lpstr>
      <vt:lpstr>華康粗黑體</vt:lpstr>
      <vt:lpstr>華康龍門石碑(P)</vt:lpstr>
      <vt:lpstr>華康儷中黑</vt:lpstr>
      <vt:lpstr>華康儷中黑(P)</vt:lpstr>
      <vt:lpstr>新細明體</vt:lpstr>
      <vt:lpstr>Arial</vt:lpstr>
      <vt:lpstr>Calibri</vt:lpstr>
      <vt:lpstr>Calibri Light</vt:lpstr>
      <vt:lpstr>Times New Roman</vt:lpstr>
      <vt:lpstr>Wingdings</vt:lpstr>
      <vt:lpstr>預設簡報設計</vt:lpstr>
      <vt:lpstr>3_預設簡報設計</vt:lpstr>
      <vt:lpstr>Office 佈景主題</vt:lpstr>
      <vt:lpstr>15_預設簡報設計</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Cirs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Fr. Tsui</dc:creator>
  <cp:lastModifiedBy>user</cp:lastModifiedBy>
  <cp:revision>1757</cp:revision>
  <dcterms:created xsi:type="dcterms:W3CDTF">2006-09-26T01:05:23Z</dcterms:created>
  <dcterms:modified xsi:type="dcterms:W3CDTF">2024-03-04T05:58:55Z</dcterms:modified>
</cp:coreProperties>
</file>