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9719" r:id="rId2"/>
    <p:sldMasterId id="2147489732" r:id="rId3"/>
    <p:sldMasterId id="2147489923" r:id="rId4"/>
  </p:sldMasterIdLst>
  <p:notesMasterIdLst>
    <p:notesMasterId r:id="rId31"/>
  </p:notesMasterIdLst>
  <p:handoutMasterIdLst>
    <p:handoutMasterId r:id="rId32"/>
  </p:handoutMasterIdLst>
  <p:sldIdLst>
    <p:sldId id="1565" r:id="rId5"/>
    <p:sldId id="1610" r:id="rId6"/>
    <p:sldId id="1935" r:id="rId7"/>
    <p:sldId id="1370" r:id="rId8"/>
    <p:sldId id="1937" r:id="rId9"/>
    <p:sldId id="1612" r:id="rId10"/>
    <p:sldId id="1938" r:id="rId11"/>
    <p:sldId id="1940" r:id="rId12"/>
    <p:sldId id="1941" r:id="rId13"/>
    <p:sldId id="1876" r:id="rId14"/>
    <p:sldId id="2387" r:id="rId15"/>
    <p:sldId id="1843" r:id="rId16"/>
    <p:sldId id="1943" r:id="rId17"/>
    <p:sldId id="1944" r:id="rId18"/>
    <p:sldId id="1945" r:id="rId19"/>
    <p:sldId id="1847" r:id="rId20"/>
    <p:sldId id="1946" r:id="rId21"/>
    <p:sldId id="1948" r:id="rId22"/>
    <p:sldId id="1949" r:id="rId23"/>
    <p:sldId id="1950" r:id="rId24"/>
    <p:sldId id="1951" r:id="rId25"/>
    <p:sldId id="1952" r:id="rId26"/>
    <p:sldId id="2237" r:id="rId27"/>
    <p:sldId id="2238" r:id="rId28"/>
    <p:sldId id="2382" r:id="rId29"/>
    <p:sldId id="1892" r:id="rId30"/>
  </p:sldIdLst>
  <p:sldSz cx="9144000" cy="6858000" type="screen4x3"/>
  <p:notesSz cx="9926638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xujy2@gmail.com" initials="f" lastIdx="2" clrIdx="0">
    <p:extLst>
      <p:ext uri="{19B8F6BF-5375-455C-9EA6-DF929625EA0E}">
        <p15:presenceInfo xmlns:p15="http://schemas.microsoft.com/office/powerpoint/2012/main" userId="6e7ea2678dc1467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00"/>
    <a:srgbClr val="FF99FF"/>
    <a:srgbClr val="660066"/>
    <a:srgbClr val="9900CC"/>
    <a:srgbClr val="00CC00"/>
    <a:srgbClr val="FFFFFF"/>
    <a:srgbClr val="FF00FF"/>
    <a:srgbClr val="99FF9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0437" autoAdjust="0"/>
    <p:restoredTop sz="94677" autoAdjust="0"/>
  </p:normalViewPr>
  <p:slideViewPr>
    <p:cSldViewPr>
      <p:cViewPr varScale="1">
        <p:scale>
          <a:sx n="59" d="100"/>
          <a:sy n="59" d="100"/>
        </p:scale>
        <p:origin x="124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>
            <a:extLst>
              <a:ext uri="{FF2B5EF4-FFF2-40B4-BE49-F238E27FC236}">
                <a16:creationId xmlns:a16="http://schemas.microsoft.com/office/drawing/2014/main" id="{3FFC0476-8166-439A-8EF9-D64A12A374B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5" name="Rectangle 3">
            <a:extLst>
              <a:ext uri="{FF2B5EF4-FFF2-40B4-BE49-F238E27FC236}">
                <a16:creationId xmlns:a16="http://schemas.microsoft.com/office/drawing/2014/main" id="{76F4FBBB-5A4B-48FE-A3BB-ADDECD35A27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6" name="Rectangle 4">
            <a:extLst>
              <a:ext uri="{FF2B5EF4-FFF2-40B4-BE49-F238E27FC236}">
                <a16:creationId xmlns:a16="http://schemas.microsoft.com/office/drawing/2014/main" id="{207F6BB9-765B-49E5-9CC8-53ADF49392A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7" name="Rectangle 5">
            <a:extLst>
              <a:ext uri="{FF2B5EF4-FFF2-40B4-BE49-F238E27FC236}">
                <a16:creationId xmlns:a16="http://schemas.microsoft.com/office/drawing/2014/main" id="{F0E672FE-A1AF-4D9F-BB46-E1FC2414C8E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085D1A6-9C3F-452C-9D0F-C9E74897528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>
            <a:extLst>
              <a:ext uri="{FF2B5EF4-FFF2-40B4-BE49-F238E27FC236}">
                <a16:creationId xmlns:a16="http://schemas.microsoft.com/office/drawing/2014/main" id="{C5918788-DB56-4D35-9655-2F39F2A5CEF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1" name="Rectangle 3">
            <a:extLst>
              <a:ext uri="{FF2B5EF4-FFF2-40B4-BE49-F238E27FC236}">
                <a16:creationId xmlns:a16="http://schemas.microsoft.com/office/drawing/2014/main" id="{B66602A1-486D-466C-9B6C-6B32F2BCAB6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390F7CF1-E4D4-49ED-8108-AC876600419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398838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4053" name="Rectangle 5">
            <a:extLst>
              <a:ext uri="{FF2B5EF4-FFF2-40B4-BE49-F238E27FC236}">
                <a16:creationId xmlns:a16="http://schemas.microsoft.com/office/drawing/2014/main" id="{2A0DFE17-75EB-4C1C-874D-97744AE3FFE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664" y="3228896"/>
            <a:ext cx="7941310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514054" name="Rectangle 6">
            <a:extLst>
              <a:ext uri="{FF2B5EF4-FFF2-40B4-BE49-F238E27FC236}">
                <a16:creationId xmlns:a16="http://schemas.microsoft.com/office/drawing/2014/main" id="{579692E3-514D-41AD-9EA6-A1FBBF73CFF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5" name="Rectangle 7">
            <a:extLst>
              <a:ext uri="{FF2B5EF4-FFF2-40B4-BE49-F238E27FC236}">
                <a16:creationId xmlns:a16="http://schemas.microsoft.com/office/drawing/2014/main" id="{9156C933-88AA-4872-BB0F-1730B21C9F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FBD419D-64CE-4550-BAA2-0242050FC71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833881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CB4F53-88CB-4C33-AB79-DD0F3B09A9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448C0C-11EC-4F14-87EE-6E1BFC0905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5212E5-D105-40CA-98B0-0FE6ED1254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1DE2-F14C-4215-862D-7892FFAF1AA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01272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F940FA1-01BC-48A7-B4B5-CB6D00B8F9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C251F2-60E3-4296-BFCE-EB8C0E3FF1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BFBC5B-5423-4FD1-BCE6-8FC7BF67AE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14375D-8CD9-46AF-8C41-09E335183E6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61064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662272B-A9A6-478C-B476-EF425841A8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55A9ED6-29CA-4D33-9F13-90A2E5A123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AAE814-BD3E-41DF-B881-23B6928BED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957E7-43B0-4056-AFF1-BC1FCBEFCE1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5269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BD0CB7-2083-43C6-A1FE-F6AFE1FBBA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21FA05-F693-4AEA-99C4-CB234BDDE5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90880E-4D09-411D-A86E-FF877E9723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3EAD3B-D202-412A-96D1-6259709983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958394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B1BA1B9-80A5-47BB-AE94-5886B4D1DD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DDDF2D-A4D0-4E59-A260-C7CC2C4F63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C56D1E-4A62-4589-AE93-3790E80644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7E1B0-9EC0-4677-833D-06C393E8CB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43137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9D06C7-3459-43EE-BDBF-4A89924E2D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BF6B9E-0B4B-45FB-A864-4197464B7F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BE811F5-4019-4B4D-B706-8E4410C0B1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B0E81-DFB2-4306-AE9C-4AA3B3243F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733904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9177A2-C34A-44E1-8648-881D74EB1A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FB4D50-31FE-48AC-B9FD-C991E35CF8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6A76EF-E0B2-452E-8251-600643A077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1D597-6984-4660-AF26-EA33E11F223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17045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49B45A-79A7-423D-BABD-E54649D3D9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2119C8-36DF-42FA-B727-5DF24DC698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0C2522-B0B4-4E4B-B3AF-A0D1C692CE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A1AEA-4D6F-4016-9F83-E47284FC26B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78523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B6C2190-B7D8-47A4-AA3C-03D15275F7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8175838-B24A-4816-A95E-A1DF8C40B7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5F39CCB-44A5-42AA-8734-702871C4AC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9834D-F101-4939-A509-4E033B6A97B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45185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E97AAC2-84E6-484B-BBC1-87E1162493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23DA3B7-334A-4D43-9C72-595E810187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0D54346-06DF-423C-ADAA-2612E32C8B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1CC6C-A0CA-4027-990A-46672CBEF58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56308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8C324BE-76BA-486B-980E-81AB4E36E4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89123F3-9D6B-4447-9C28-A0AAE956E2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ACFF776-9683-47EB-966F-B3733C8681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59C79-ACD3-4E88-9933-C98A0DFFF5F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1188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E7A2BA-EB09-413F-8D13-A2CABB0848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1E3401-E0DA-4C7C-A41A-CEAB4B05DC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8BF680-25AB-43B7-A87A-AAF2426CEA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909520-5D08-4EEA-B917-6A59948C37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94697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0E53CD-C280-4967-84A6-B110BEE9EC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4CDF21-E72A-45C2-A164-7EAFCF8513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316F7A-3189-4CE2-8E7B-C35F4AA91C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D4B45-79D1-4A7D-BDB6-BF1062B4DA3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553460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3388CA-0573-45D1-A517-B20DFCB2B7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69F143-C875-4288-988B-542E284531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C82513-1482-442C-BBD3-5B0B7D8176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947DF-BC88-40C0-9353-24BDAEA45D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7045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D8ACC6-807A-49E8-9ECF-13CBA1ACB6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BBF968-5610-4FA2-B40B-EB7AB4ECFC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7973E8-C92D-48E3-821D-4C92728F0D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875DF-0258-4B1E-AE58-D16AB59FAA1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802469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B7CE2C-C4D3-4296-86BD-3CEC538103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2A1A18-24EE-4687-84FE-BE52AC3A4A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1EB7C7-8865-4B33-B590-1AD14BA0FD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70BC3-87AB-427B-8EB5-B328C341088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457241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21496E-CFB8-41B2-99FF-209219A0CF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AF5126-36A8-4015-8F44-4312344D54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636E4B-755D-4F63-AACA-D6D303B1EF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76579-D0D8-41F4-9A27-2FEDCB48679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496637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C0CDCD5-D5E2-4CE3-A3C6-170DE79472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C51A3D-E9ED-4782-AB80-6BD26AE8D8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54DEE6A-62DC-4600-B4DA-68F78EF7E6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CFB33-66AE-4761-AA9F-3D0EF35FB7A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265244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B935400-DEE6-4E73-9D6E-6A352BD7F6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D30E48A-0600-4651-822A-0E4D0DF5B9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46F01D-6908-4DCB-A59C-B34B94134C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898D9-6D34-427B-A175-3F8F79533FE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5872649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8C40A9-0042-468A-9DE6-03F7A61E34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CDCFD2-752C-4B66-9D4D-B7234703E5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C4830C6-23FD-4551-B3E4-4DF5337C46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56AE6-53BA-4AD1-96BE-CBD8E317ED0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904195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97CA4D6-D06E-4ABC-8D20-758F5AD204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9247F37-2294-4564-A5FA-B766B8A1A7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4C5F699-42FA-4199-9AD9-B62E938FA1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62906-E67E-42C7-8B51-4369FA010975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621996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19B05F9-768D-4393-9467-5B17D4D79B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1315398-8CF6-4C64-BE9F-A1FE8764FE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CF6EF85-0F1E-494C-80D7-D262F1847E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D2F170-E9EA-47C9-8509-C494A7C34CCA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71943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409627-6BD5-4314-9E1E-D18584C2BA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BD1EF38-E3B7-46A4-B80C-2F1222D14F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9F67AB-5564-442C-A050-1915E1C721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73C09F-C630-4253-95B7-64CE41D1C28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572844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E3B0323-734E-434D-8F60-96E47466DF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873FDC4-BF83-412F-B448-EA14B4AD46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EAF4A78-349B-4809-AAFD-2A7AA42A1B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68D50-6BC1-4D0C-B3E8-65A44DD2B5F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58048669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EED0D9D-BC01-4C03-B58A-4B0908F268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30BAA7C-8985-4094-9D2E-8BEFA24D98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CBB7E63-4B51-4E52-98B6-7E8B4FA453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5ED24-D404-4716-B68D-8AAFA5115618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1825722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44E71E-EF4F-4270-B795-D022584BF1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8E5FF2-C928-4B5B-A9CB-687DDF46FF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03CB962-50E8-40B4-83E3-33DE21473A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51CC9-E450-40E6-A421-720701B08DD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39332495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B761CC-DB91-45A8-83DC-5DB8A89D5F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EEE00F-21D5-41F8-8AB2-81E620C196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52FE92D-4FE3-4280-B8B9-85593F6F59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418ED-E33F-4EB6-8E96-D8D275F85CE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4840666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99BEA5C-ED4E-4088-99AB-E033DEB952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C999E05-DD48-4FD9-A9EC-BB64F5EF17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CEF0CB-128E-47FF-B9EA-D364BE676E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F7B72-E9B7-4954-B531-0F73789373A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9818907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5E7087-6D1F-4A21-8AC1-4190A94C34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FBD219-5288-49D2-B322-CED1BBE00B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935C8F1-7D60-4B5F-A09A-007D263376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CF33B-62FF-4DD4-9C7D-5AB8784A8D9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0614159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F7257-CB02-44BA-AA85-21D80E16FA8C}" type="datetimeFigureOut">
              <a:rPr lang="zh-TW" altLang="en-US" smtClean="0"/>
              <a:t>2026/2/9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E0C8-D250-4953-A093-716ABFCF4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772107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F7257-CB02-44BA-AA85-21D80E16FA8C}" type="datetimeFigureOut">
              <a:rPr lang="zh-TW" altLang="en-US" smtClean="0"/>
              <a:t>2026/2/9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E0C8-D250-4953-A093-716ABFCF4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323711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F7257-CB02-44BA-AA85-21D80E16FA8C}" type="datetimeFigureOut">
              <a:rPr lang="zh-TW" altLang="en-US" smtClean="0"/>
              <a:t>2026/2/9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E0C8-D250-4953-A093-716ABFCF4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202288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F7257-CB02-44BA-AA85-21D80E16FA8C}" type="datetimeFigureOut">
              <a:rPr lang="zh-TW" altLang="en-US" smtClean="0"/>
              <a:t>2026/2/9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E0C8-D250-4953-A093-716ABFCF4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5092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543C6E-646C-4A56-A568-DCEF1898FF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097579-A445-404A-9C2E-D3F5667ADF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7836CB-2679-4F3B-A10E-B0A7D34EE6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0D97C0-9900-4766-844D-99AF0F7A598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28915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F7257-CB02-44BA-AA85-21D80E16FA8C}" type="datetimeFigureOut">
              <a:rPr lang="zh-TW" altLang="en-US" smtClean="0"/>
              <a:t>2026/2/9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E0C8-D250-4953-A093-716ABFCF4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126396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F7257-CB02-44BA-AA85-21D80E16FA8C}" type="datetimeFigureOut">
              <a:rPr lang="zh-TW" altLang="en-US" smtClean="0"/>
              <a:t>2026/2/9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E0C8-D250-4953-A093-716ABFCF4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172769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F7257-CB02-44BA-AA85-21D80E16FA8C}" type="datetimeFigureOut">
              <a:rPr lang="zh-TW" altLang="en-US" smtClean="0"/>
              <a:t>2026/2/9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E0C8-D250-4953-A093-716ABFCF4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359294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F7257-CB02-44BA-AA85-21D80E16FA8C}" type="datetimeFigureOut">
              <a:rPr lang="zh-TW" altLang="en-US" smtClean="0"/>
              <a:t>2026/2/9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E0C8-D250-4953-A093-716ABFCF4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232669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F7257-CB02-44BA-AA85-21D80E16FA8C}" type="datetimeFigureOut">
              <a:rPr lang="zh-TW" altLang="en-US" smtClean="0"/>
              <a:t>2026/2/9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E0C8-D250-4953-A093-716ABFCF4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460569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F7257-CB02-44BA-AA85-21D80E16FA8C}" type="datetimeFigureOut">
              <a:rPr lang="zh-TW" altLang="en-US" smtClean="0"/>
              <a:t>2026/2/9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E0C8-D250-4953-A093-716ABFCF4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442376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F7257-CB02-44BA-AA85-21D80E16FA8C}" type="datetimeFigureOut">
              <a:rPr lang="zh-TW" altLang="en-US" smtClean="0"/>
              <a:t>2026/2/9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E0C8-D250-4953-A093-716ABFCF4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4284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3DEFBF4-078F-4966-BE1D-265E1F15DB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014BE9B-110F-4633-935E-56B8EC345B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8020874-BFA7-4F79-9EEA-71D17C1427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DF69A0-4600-4BEB-83B2-301BEF6246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01077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D9B7BFF-007E-484A-BBCA-CF9102304E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CF2C31F-F6D7-452E-AF76-6441258C45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A9315B6-8018-4AC2-9084-FEAB60990D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260FEF-D8F4-425E-809D-72E9AD6BBDF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982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D4EAB4A-C4DB-45B9-A12C-4E783868C6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17D0FD3-4A4E-40DE-BADF-521FE3767B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2C76135-7344-43D1-A5F5-349344A703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D1E05D-CA04-496B-A340-054554C63C5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13688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1EDF9E-D669-4425-ADD5-6E3BD3A638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6950CD-26F8-41D5-A899-E222F7A6EA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77EA79-5160-426B-8863-A1B97CF632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7E31DD-301C-4C39-B2D6-AF24263E474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60182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1485E0-93B6-49F3-A808-098C7D4D57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A962A8-7460-4961-8096-D5E371A7F6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9021C9-4693-4AE8-8C57-CDC7040405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0BA19C-AFAE-4D59-8A63-A0B75D14633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812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937D063-4201-4DDD-8C98-721122B13A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BAA56B9-EA47-4D66-A68C-8FD5ED558B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FCB0533-E29F-4BFF-B4A9-638CB21BEBF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4BBB641-C9C2-44E6-943C-13EBBEF637E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74B1C0B-7A95-411D-B128-E9F2DC7CC51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10F248A-87A1-427F-B78A-0DC1C167CFC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10" r:id="rId1"/>
    <p:sldLayoutId id="2147489611" r:id="rId2"/>
    <p:sldLayoutId id="2147489612" r:id="rId3"/>
    <p:sldLayoutId id="2147489613" r:id="rId4"/>
    <p:sldLayoutId id="2147489614" r:id="rId5"/>
    <p:sldLayoutId id="2147489615" r:id="rId6"/>
    <p:sldLayoutId id="2147489616" r:id="rId7"/>
    <p:sldLayoutId id="2147489617" r:id="rId8"/>
    <p:sldLayoutId id="2147489618" r:id="rId9"/>
    <p:sldLayoutId id="2147489619" r:id="rId10"/>
    <p:sldLayoutId id="2147489620" r:id="rId11"/>
    <p:sldLayoutId id="214748962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0BB812B-2E24-41A0-9A27-78890B390E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9C79FC5-EE04-4592-BB61-B22F27696F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07F321D-9606-4D70-9405-0033F23F51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46A29E0-4F27-4F67-9CB5-8C3ED457E03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548FAB4-BBDB-45FC-B3DF-03850022C3F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DFF2185A-AFE7-44E6-A3AC-0E118F024AF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68286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720" r:id="rId1"/>
    <p:sldLayoutId id="2147489721" r:id="rId2"/>
    <p:sldLayoutId id="2147489722" r:id="rId3"/>
    <p:sldLayoutId id="2147489723" r:id="rId4"/>
    <p:sldLayoutId id="2147489724" r:id="rId5"/>
    <p:sldLayoutId id="2147489725" r:id="rId6"/>
    <p:sldLayoutId id="2147489726" r:id="rId7"/>
    <p:sldLayoutId id="2147489727" r:id="rId8"/>
    <p:sldLayoutId id="2147489728" r:id="rId9"/>
    <p:sldLayoutId id="2147489729" r:id="rId10"/>
    <p:sldLayoutId id="2147489730" r:id="rId11"/>
    <p:sldLayoutId id="214748973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CE0364B-89B6-410A-AF04-D7953F83BF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96969A3-708E-4520-AA31-AF76C044BA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51620" name="Rectangle 4">
            <a:extLst>
              <a:ext uri="{FF2B5EF4-FFF2-40B4-BE49-F238E27FC236}">
                <a16:creationId xmlns:a16="http://schemas.microsoft.com/office/drawing/2014/main" id="{6106F9B8-6907-49FE-A585-93FD51A72CE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1621" name="Rectangle 5">
            <a:extLst>
              <a:ext uri="{FF2B5EF4-FFF2-40B4-BE49-F238E27FC236}">
                <a16:creationId xmlns:a16="http://schemas.microsoft.com/office/drawing/2014/main" id="{045953EA-AEED-4732-887C-22740B65D27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1622" name="Rectangle 6">
            <a:extLst>
              <a:ext uri="{FF2B5EF4-FFF2-40B4-BE49-F238E27FC236}">
                <a16:creationId xmlns:a16="http://schemas.microsoft.com/office/drawing/2014/main" id="{9A583CFA-8946-4F77-8525-73A7DEF2EF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fld id="{E9803CD0-5415-4484-B4EB-F9FFE8CF1DC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22403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733" r:id="rId1"/>
    <p:sldLayoutId id="2147489734" r:id="rId2"/>
    <p:sldLayoutId id="2147489735" r:id="rId3"/>
    <p:sldLayoutId id="2147489736" r:id="rId4"/>
    <p:sldLayoutId id="2147489737" r:id="rId5"/>
    <p:sldLayoutId id="2147489738" r:id="rId6"/>
    <p:sldLayoutId id="2147489739" r:id="rId7"/>
    <p:sldLayoutId id="2147489740" r:id="rId8"/>
    <p:sldLayoutId id="2147489741" r:id="rId9"/>
    <p:sldLayoutId id="2147489742" r:id="rId10"/>
    <p:sldLayoutId id="2147489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4F7257-CB02-44BA-AA85-21D80E16FA8C}" type="datetimeFigureOut">
              <a:rPr lang="zh-TW" altLang="en-US" smtClean="0"/>
              <a:t>2026/2/9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CE0C8-D250-4953-A093-716ABFCF4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3655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924" r:id="rId1"/>
    <p:sldLayoutId id="2147489925" r:id="rId2"/>
    <p:sldLayoutId id="2147489926" r:id="rId3"/>
    <p:sldLayoutId id="2147489927" r:id="rId4"/>
    <p:sldLayoutId id="2147489928" r:id="rId5"/>
    <p:sldLayoutId id="2147489929" r:id="rId6"/>
    <p:sldLayoutId id="2147489930" r:id="rId7"/>
    <p:sldLayoutId id="2147489931" r:id="rId8"/>
    <p:sldLayoutId id="2147489932" r:id="rId9"/>
    <p:sldLayoutId id="2147489933" r:id="rId10"/>
    <p:sldLayoutId id="214748993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260648"/>
            <a:ext cx="9144000" cy="6552728"/>
          </a:xfrm>
        </p:spPr>
        <p:txBody>
          <a:bodyPr/>
          <a:lstStyle/>
          <a:p>
            <a:pPr lvl="0" algn="ctr" eaLnBrk="1" hangingPunct="1">
              <a:spcBef>
                <a:spcPct val="0"/>
              </a:spcBef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四旬期第三主日</a:t>
            </a:r>
            <a:endParaRPr lang="en-US" altLang="zh-TW" sz="3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lvl="0" algn="ctr" eaLnBrk="1" hangingPunct="1">
              <a:spcBef>
                <a:spcPct val="0"/>
              </a:spcBef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2026 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3 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8 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  <a:endParaRPr lang="zh-TW" altLang="en-US" sz="1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ts val="3000"/>
              </a:spcBef>
              <a:spcAft>
                <a:spcPts val="1200"/>
              </a:spcAft>
              <a:buFontTx/>
              <a:buNone/>
            </a:pPr>
            <a:r>
              <a:rPr lang="zh-TW" altLang="en-US" sz="9600" spc="600" dirty="0">
                <a:solidFill>
                  <a:srgbClr val="FFFF00"/>
                </a:solidFill>
                <a:ea typeface="華康儷中黑" panose="020B0509000000000000" pitchFamily="49" charset="-120"/>
              </a:rPr>
              <a:t>信仰與活水</a:t>
            </a:r>
            <a:endParaRPr lang="en-US" altLang="zh-TW" sz="9600" spc="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lang="en-US" altLang="zh-TW" sz="4400" dirty="0">
                <a:solidFill>
                  <a:schemeClr val="bg1"/>
                </a:solidFill>
                <a:ea typeface="華康儷中黑" panose="020B0509000000000000" pitchFamily="49" charset="-120"/>
              </a:rPr>
              <a:t>——</a:t>
            </a:r>
            <a:r>
              <a:rPr lang="zh-TW" altLang="en-US" sz="6000" dirty="0">
                <a:solidFill>
                  <a:schemeClr val="bg1"/>
                </a:solidFill>
                <a:ea typeface="華康儷中黑" panose="020B0509000000000000" pitchFamily="49" charset="-120"/>
              </a:rPr>
              <a:t>如何可以永遠不渴</a:t>
            </a:r>
            <a:r>
              <a:rPr lang="en-US" altLang="zh-TW" sz="6000" dirty="0">
                <a:solidFill>
                  <a:schemeClr val="bg1"/>
                </a:solidFill>
                <a:ea typeface="華康儷中黑" panose="020B0509000000000000" pitchFamily="49" charset="-120"/>
              </a:rPr>
              <a:t>?</a:t>
            </a:r>
            <a:r>
              <a:rPr lang="en-US" altLang="zh-TW" sz="4400" dirty="0">
                <a:solidFill>
                  <a:schemeClr val="bg1"/>
                </a:solidFill>
                <a:ea typeface="華康儷中黑" panose="020B0509000000000000" pitchFamily="49" charset="-120"/>
              </a:rPr>
              <a:t>——</a:t>
            </a:r>
          </a:p>
        </p:txBody>
      </p:sp>
    </p:spTree>
    <p:extLst>
      <p:ext uri="{BB962C8B-B14F-4D97-AF65-F5344CB8AC3E}">
        <p14:creationId xmlns:p14="http://schemas.microsoft.com/office/powerpoint/2010/main" val="3299154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144016"/>
            <a:ext cx="9107488" cy="6741368"/>
          </a:xfrm>
        </p:spPr>
        <p:txBody>
          <a:bodyPr/>
          <a:lstStyle/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因為那婦人作證說： 「他向我說出了我所做過的一切。」這樣，那些撒瑪黎雅人，來到耶穌面前，請求耶穌在他們那裡住下；耶穌就在那裡住了兩天。還有更多的人，因為耶穌的宣講，而信從了耶穌。他們向那婦人說：「現在我們信，不是因為你的話，而是因為我們親自聽見了，並知道：他確實是世界的救主。」</a:t>
            </a:r>
            <a:r>
              <a:rPr lang="en-US" altLang="zh-HK" sz="38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HK" altLang="en-US" sz="38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基督的福音。 </a:t>
            </a:r>
            <a:endParaRPr lang="en-US" altLang="zh-HK" sz="38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8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眾：基督，我們讚美你！</a:t>
            </a:r>
          </a:p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460432" y="6413266"/>
            <a:ext cx="72008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5/5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53DFBD2E-E727-4895-B756-1BAF336DB5E8}"/>
              </a:ext>
            </a:extLst>
          </p:cNvPr>
          <p:cNvSpPr txBox="1"/>
          <p:nvPr/>
        </p:nvSpPr>
        <p:spPr>
          <a:xfrm>
            <a:off x="5868144" y="5293657"/>
            <a:ext cx="2808312" cy="1015663"/>
          </a:xfrm>
          <a:prstGeom prst="rect">
            <a:avLst/>
          </a:prstGeom>
          <a:noFill/>
          <a:ln>
            <a:solidFill>
              <a:srgbClr val="FF99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2800" spc="300" dirty="0">
                <a:solidFill>
                  <a:srgbClr val="FFFF00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靜默片刻</a:t>
            </a:r>
            <a:r>
              <a:rPr lang="en-US" altLang="zh-TW" sz="2800" spc="300" dirty="0">
                <a:solidFill>
                  <a:srgbClr val="FFFF00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,</a:t>
            </a:r>
            <a:r>
              <a:rPr lang="zh-TW" altLang="en-US" sz="2800" spc="300" dirty="0">
                <a:solidFill>
                  <a:srgbClr val="FFFF00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默想</a:t>
            </a:r>
            <a:endParaRPr lang="en-US" altLang="zh-TW" sz="2800" spc="300" dirty="0">
              <a:solidFill>
                <a:srgbClr val="FFFF00"/>
              </a:solidFill>
              <a:latin typeface="華康儷粗宋(P)" panose="02020700000000000000" pitchFamily="18" charset="-120"/>
              <a:ea typeface="華康儷粗宋(P)" panose="02020700000000000000" pitchFamily="18" charset="-120"/>
            </a:endParaRPr>
          </a:p>
          <a:p>
            <a:pPr algn="ctr"/>
            <a:r>
              <a:rPr lang="zh-TW" altLang="en-US" sz="2800" dirty="0">
                <a:solidFill>
                  <a:srgbClr val="FFFF00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上主對</a:t>
            </a:r>
            <a:r>
              <a:rPr lang="zh-TW" altLang="en-US" sz="3200" dirty="0">
                <a:solidFill>
                  <a:schemeClr val="bg1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我</a:t>
            </a:r>
            <a:r>
              <a:rPr lang="zh-TW" altLang="en-US" sz="2800" dirty="0">
                <a:solidFill>
                  <a:srgbClr val="FFFF00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說的話</a:t>
            </a:r>
          </a:p>
        </p:txBody>
      </p:sp>
    </p:spTree>
    <p:extLst>
      <p:ext uri="{BB962C8B-B14F-4D97-AF65-F5344CB8AC3E}">
        <p14:creationId xmlns:p14="http://schemas.microsoft.com/office/powerpoint/2010/main" val="27883017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260648"/>
            <a:ext cx="9144000" cy="6552728"/>
          </a:xfrm>
        </p:spPr>
        <p:txBody>
          <a:bodyPr/>
          <a:lstStyle/>
          <a:p>
            <a:pPr lvl="0" algn="ctr" eaLnBrk="1" hangingPunct="1">
              <a:spcBef>
                <a:spcPct val="0"/>
              </a:spcBef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四旬期第三主日</a:t>
            </a:r>
            <a:endParaRPr lang="en-US" altLang="zh-TW" sz="3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lvl="0" algn="ctr" eaLnBrk="1" hangingPunct="1">
              <a:spcBef>
                <a:spcPct val="0"/>
              </a:spcBef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2026 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3 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8 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  <a:endParaRPr lang="zh-TW" altLang="en-US" sz="1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ts val="3000"/>
              </a:spcBef>
              <a:spcAft>
                <a:spcPts val="1200"/>
              </a:spcAft>
              <a:buFontTx/>
              <a:buNone/>
            </a:pPr>
            <a:r>
              <a:rPr lang="zh-TW" altLang="en-US" sz="9600" spc="600" dirty="0">
                <a:solidFill>
                  <a:srgbClr val="FFFF00"/>
                </a:solidFill>
                <a:ea typeface="華康儷中黑" panose="020B0509000000000000" pitchFamily="49" charset="-120"/>
              </a:rPr>
              <a:t>信仰與活水</a:t>
            </a:r>
            <a:endParaRPr lang="en-US" altLang="zh-TW" sz="9600" spc="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lang="en-US" altLang="zh-TW" sz="4400" dirty="0">
                <a:solidFill>
                  <a:schemeClr val="bg1"/>
                </a:solidFill>
                <a:ea typeface="華康儷中黑" panose="020B0509000000000000" pitchFamily="49" charset="-120"/>
              </a:rPr>
              <a:t>——</a:t>
            </a:r>
            <a:r>
              <a:rPr lang="zh-TW" altLang="en-US" sz="6000" dirty="0">
                <a:solidFill>
                  <a:schemeClr val="bg1"/>
                </a:solidFill>
                <a:ea typeface="華康儷中黑" panose="020B0509000000000000" pitchFamily="49" charset="-120"/>
              </a:rPr>
              <a:t>如何可以永遠不渴</a:t>
            </a:r>
            <a:r>
              <a:rPr lang="en-US" altLang="zh-TW" sz="6000" dirty="0">
                <a:solidFill>
                  <a:schemeClr val="bg1"/>
                </a:solidFill>
                <a:ea typeface="華康儷中黑" panose="020B0509000000000000" pitchFamily="49" charset="-120"/>
              </a:rPr>
              <a:t>?</a:t>
            </a:r>
            <a:r>
              <a:rPr lang="en-US" altLang="zh-TW" sz="4400" dirty="0">
                <a:solidFill>
                  <a:schemeClr val="bg1"/>
                </a:solidFill>
                <a:ea typeface="華康儷中黑" panose="020B0509000000000000" pitchFamily="49" charset="-120"/>
              </a:rPr>
              <a:t>——</a:t>
            </a:r>
          </a:p>
        </p:txBody>
      </p:sp>
    </p:spTree>
    <p:extLst>
      <p:ext uri="{BB962C8B-B14F-4D97-AF65-F5344CB8AC3E}">
        <p14:creationId xmlns:p14="http://schemas.microsoft.com/office/powerpoint/2010/main" val="38177380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E3BAD7D1-93DD-45F3-9820-76E4D18974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08712"/>
          </a:xfrm>
        </p:spPr>
        <p:txBody>
          <a:bodyPr/>
          <a:lstStyle/>
          <a:p>
            <a:pPr marL="360000" indent="-457200" algn="l">
              <a:spcBef>
                <a:spcPts val="0"/>
              </a:spcBef>
              <a:spcAft>
                <a:spcPts val="24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為什麼從埃及領我們上來</a:t>
            </a:r>
            <a:r>
              <a:rPr lang="en-US" altLang="zh-TW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?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難道要使我們都渴死嗎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?</a:t>
            </a:r>
          </a:p>
          <a:p>
            <a:pPr marL="360000" indent="-457200" algn="l">
              <a:spcBef>
                <a:spcPts val="0"/>
              </a:spcBef>
              <a:spcAft>
                <a:spcPts val="24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基督在我們還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是罪人的時候</a:t>
            </a:r>
            <a:r>
              <a:rPr lang="en-US" altLang="zh-TW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就為我們死了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這證明天主怎樣愛了我們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</a:p>
          <a:p>
            <a:pPr marL="360000" indent="-457200" algn="l">
              <a:spcBef>
                <a:spcPts val="0"/>
              </a:spcBef>
              <a:spcAft>
                <a:spcPts val="24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誰若喝了我賜給他的水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他將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永遠不渴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並且我賜給他的水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將在他內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成為湧到永生的水泉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天主是神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朝拜他的人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應當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以心神以真理去朝拜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103031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E3BAD7D1-93DD-45F3-9820-76E4D18974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552728"/>
          </a:xfrm>
        </p:spPr>
        <p:txBody>
          <a:bodyPr/>
          <a:lstStyle/>
          <a:p>
            <a:pPr marL="360000" indent="-457200" algn="l">
              <a:spcBef>
                <a:spcPts val="0"/>
              </a:spcBef>
              <a:spcAft>
                <a:spcPts val="18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  <a:cs typeface="華康中黑體" panose="020B0509000000000000" pitchFamily="49" charset="-120"/>
              </a:rPr>
              <a:t>你</a:t>
            </a:r>
            <a:r>
              <a:rPr lang="zh-TW" altLang="en-US" sz="4000" dirty="0">
                <a:solidFill>
                  <a:srgbClr val="FFFF00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  <a:cs typeface="華康中黑體" panose="020B0509000000000000" pitchFamily="49" charset="-120"/>
              </a:rPr>
              <a:t>為什麼從埃及領我們上來</a:t>
            </a:r>
            <a:r>
              <a:rPr lang="en-US" altLang="zh-TW" sz="4000" dirty="0">
                <a:solidFill>
                  <a:srgbClr val="FFFF00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  <a:cs typeface="華康中黑體" panose="020B0509000000000000" pitchFamily="49" charset="-120"/>
              </a:rPr>
              <a:t>?</a:t>
            </a:r>
            <a:r>
              <a:rPr lang="zh-TW" altLang="en-US" sz="4000" dirty="0">
                <a:solidFill>
                  <a:schemeClr val="bg1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  <a:cs typeface="華康中黑體" panose="020B0509000000000000" pitchFamily="49" charset="-120"/>
              </a:rPr>
              <a:t>難道要使我們都渴死嗎</a:t>
            </a:r>
            <a:r>
              <a:rPr lang="en-US" altLang="zh-TW" sz="4000" dirty="0">
                <a:solidFill>
                  <a:schemeClr val="bg1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  <a:cs typeface="華康中黑體" panose="020B0509000000000000" pitchFamily="49" charset="-120"/>
              </a:rPr>
              <a:t>?</a:t>
            </a:r>
          </a:p>
          <a:p>
            <a:pPr marL="360000" indent="-457200" algn="l"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由埃及到福地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: 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投奔自由</a:t>
            </a:r>
            <a:r>
              <a:rPr lang="en-US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(400</a:t>
            </a:r>
            <a:r>
              <a:rPr lang="zh-TW" altLang="en-US" sz="2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年奴隸</a:t>
            </a:r>
            <a:r>
              <a:rPr lang="en-US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,40</a:t>
            </a:r>
            <a:r>
              <a:rPr lang="zh-TW" altLang="en-US" sz="2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年沙漠</a:t>
            </a:r>
            <a:r>
              <a:rPr lang="en-US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360000" indent="-457200" algn="l"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你為什麼從埃及領我們上來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?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難道要我們渴死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?</a:t>
            </a:r>
            <a:r>
              <a:rPr lang="en-US" altLang="zh-TW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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讓我們回到為奴之家吧！</a:t>
            </a:r>
            <a:endParaRPr lang="en-US" altLang="zh-TW" sz="4000" dirty="0">
              <a:solidFill>
                <a:srgbClr val="FFFF00"/>
              </a:solidFill>
              <a:ea typeface="華康儷中黑" panose="020B0509000000000000" pitchFamily="49" charset="-120"/>
              <a:cs typeface="華康中黑體" panose="020B0509000000000000" pitchFamily="49" charset="-120"/>
              <a:sym typeface="Wingdings" panose="05000000000000000000" pitchFamily="2" charset="2"/>
            </a:endParaRPr>
          </a:p>
          <a:p>
            <a:pPr marL="360000" indent="-457200" algn="l">
              <a:spcBef>
                <a:spcPts val="0"/>
              </a:spcBef>
              <a:spcAft>
                <a:spcPts val="600"/>
              </a:spcAft>
            </a:pP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*沒水喝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: 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追求自由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 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總要付出代價</a:t>
            </a:r>
            <a:endParaRPr lang="en-US" altLang="zh-TW" sz="4000" dirty="0">
              <a:solidFill>
                <a:schemeClr val="bg1"/>
              </a:solidFill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360000" indent="-457200" algn="l">
              <a:spcBef>
                <a:spcPts val="0"/>
              </a:spcBef>
              <a:spcAft>
                <a:spcPts val="0"/>
              </a:spcAft>
            </a:pPr>
            <a:r>
              <a:rPr lang="zh-TW" altLang="en-US" sz="4000" dirty="0">
                <a:solidFill>
                  <a:srgbClr val="00FF00"/>
                </a:solidFill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*</a:t>
            </a:r>
            <a:r>
              <a:rPr lang="en-US" altLang="zh-TW" sz="4000" dirty="0">
                <a:solidFill>
                  <a:srgbClr val="00FF00"/>
                </a:solidFill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You have </a:t>
            </a:r>
            <a:r>
              <a:rPr lang="en-US" altLang="zh-TW" sz="4000" b="1" dirty="0">
                <a:solidFill>
                  <a:srgbClr val="00FF00"/>
                </a:solidFill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nothing</a:t>
            </a:r>
            <a:r>
              <a:rPr lang="en-US" altLang="zh-TW" sz="4000" dirty="0">
                <a:solidFill>
                  <a:srgbClr val="00FF00"/>
                </a:solidFill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, but you are </a:t>
            </a:r>
            <a:r>
              <a:rPr lang="en-US" altLang="zh-TW" sz="4000" b="1" dirty="0">
                <a:solidFill>
                  <a:srgbClr val="00FF00"/>
                </a:solidFill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free</a:t>
            </a:r>
          </a:p>
          <a:p>
            <a:pPr marL="360000" indent="-457200" algn="l">
              <a:spcBef>
                <a:spcPts val="0"/>
              </a:spcBef>
              <a:spcAft>
                <a:spcPts val="1200"/>
              </a:spcAft>
            </a:pPr>
            <a:r>
              <a:rPr lang="en-US" altLang="zh-TW" sz="2800" spc="-300" dirty="0">
                <a:solidFill>
                  <a:schemeClr val="bg1"/>
                </a:solidFill>
                <a:ea typeface="華康儷中黑(P)" panose="020B0500000000000000" pitchFamily="34" charset="-120"/>
                <a:cs typeface="華康中黑體" panose="020B0509000000000000" pitchFamily="49" charset="-120"/>
                <a:sym typeface="Wingdings" panose="05000000000000000000" pitchFamily="2" charset="2"/>
              </a:rPr>
              <a:t>         </a:t>
            </a:r>
            <a:r>
              <a:rPr lang="en-US" altLang="zh-TW" sz="2800" spc="-300" dirty="0">
                <a:solidFill>
                  <a:srgbClr val="00FF00"/>
                </a:solidFill>
                <a:ea typeface="華康儷中黑(P)" panose="020B0500000000000000" pitchFamily="34" charset="-120"/>
                <a:cs typeface="華康中黑體" panose="020B0509000000000000" pitchFamily="49" charset="-120"/>
                <a:sym typeface="Wingdings" panose="05000000000000000000" pitchFamily="2" charset="2"/>
              </a:rPr>
              <a:t>(</a:t>
            </a:r>
            <a:r>
              <a:rPr lang="en-US" altLang="zh-TW" sz="2800" spc="-150" dirty="0">
                <a:solidFill>
                  <a:srgbClr val="00FF00"/>
                </a:solidFill>
                <a:ea typeface="華康儷中黑(P)" panose="020B0500000000000000" pitchFamily="34" charset="-120"/>
              </a:rPr>
              <a:t>D. Rumsfeld </a:t>
            </a:r>
            <a:r>
              <a:rPr lang="zh-TW" altLang="en-US" sz="2800" spc="-150" dirty="0">
                <a:solidFill>
                  <a:srgbClr val="00FF00"/>
                </a:solidFill>
                <a:ea typeface="華康儷中黑(P)" panose="020B0500000000000000" pitchFamily="34" charset="-120"/>
              </a:rPr>
              <a:t>美國防部長</a:t>
            </a:r>
            <a:r>
              <a:rPr lang="zh-TW" altLang="en-US" spc="-150" dirty="0">
                <a:solidFill>
                  <a:srgbClr val="00FF00"/>
                </a:solidFill>
                <a:ea typeface="華康儷中黑(P)" panose="020B0500000000000000" pitchFamily="34" charset="-120"/>
              </a:rPr>
              <a:t>有關伊拉克戰爭</a:t>
            </a:r>
            <a:r>
              <a:rPr lang="zh-TW" altLang="en-US" sz="2800" spc="-150" dirty="0">
                <a:solidFill>
                  <a:srgbClr val="00FF00"/>
                </a:solidFill>
                <a:ea typeface="華康儷中黑(P)" panose="020B0500000000000000" pitchFamily="34" charset="-120"/>
              </a:rPr>
              <a:t>的綜合評論</a:t>
            </a:r>
            <a:r>
              <a:rPr lang="en-US" altLang="zh-TW" dirty="0">
                <a:solidFill>
                  <a:srgbClr val="00FF00"/>
                </a:solidFill>
                <a:ea typeface="華康儷中黑(P)" panose="020B0500000000000000" pitchFamily="34" charset="-120"/>
                <a:cs typeface="華康中黑體" panose="020B0509000000000000" pitchFamily="49" charset="-120"/>
                <a:sym typeface="Wingdings" panose="05000000000000000000" pitchFamily="2" charset="2"/>
              </a:rPr>
              <a:t>)</a:t>
            </a:r>
          </a:p>
          <a:p>
            <a:pPr marL="360000" indent="-457200" algn="l">
              <a:spcBef>
                <a:spcPts val="0"/>
              </a:spcBef>
              <a:spcAft>
                <a:spcPts val="1200"/>
              </a:spcAft>
            </a:pP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——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以上兩者有何不同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?</a:t>
            </a: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真自由</a:t>
            </a:r>
            <a:r>
              <a:rPr lang="en-US" altLang="zh-TW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?</a:t>
            </a: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假自由</a:t>
            </a:r>
            <a:r>
              <a:rPr lang="en-US" altLang="zh-TW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?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 </a:t>
            </a:r>
            <a:endParaRPr lang="en-US" altLang="zh-TW" sz="4000" dirty="0">
              <a:solidFill>
                <a:schemeClr val="bg1"/>
              </a:solidFill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37282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E3BAD7D1-93DD-45F3-9820-76E4D18974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08712"/>
          </a:xfrm>
        </p:spPr>
        <p:txBody>
          <a:bodyPr/>
          <a:lstStyle/>
          <a:p>
            <a:pPr marL="360000" indent="-457200" algn="l"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粗宋(P)" panose="02020700000000000000" pitchFamily="18" charset="-120"/>
                <a:cs typeface="Calibri" panose="020F0502020204030204" pitchFamily="34" charset="0"/>
              </a:rPr>
              <a:t>基督在我們還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粗宋(P)" panose="02020700000000000000" pitchFamily="18" charset="-120"/>
                <a:cs typeface="Calibri" panose="020F0502020204030204" pitchFamily="34" charset="0"/>
              </a:rPr>
              <a:t>是罪人的時候</a:t>
            </a:r>
            <a:r>
              <a:rPr lang="en-US" altLang="zh-TW" sz="40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粗宋(P)" panose="02020700000000000000" pitchFamily="18" charset="-120"/>
                <a:cs typeface="Calibri" panose="020F0502020204030204" pitchFamily="34" charset="0"/>
              </a:rPr>
              <a:t>就為我們死了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粗宋(P)" panose="02020700000000000000" pitchFamily="18" charset="-120"/>
                <a:cs typeface="Calibri" panose="020F0502020204030204" pitchFamily="34" charset="0"/>
              </a:rPr>
              <a:t>這證明天主怎樣愛了我們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60000" indent="-457200" algn="l"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有一些愛叫「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吸引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」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蜜蜂愛蜜糖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有錢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有學問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脾氣好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善解人意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善良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……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可愛的人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誰不愛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360000" indent="-457200" algn="l"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有些愛叫「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能力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」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我有能力去愛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甚至愛不可愛的人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交流電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任何電器</a:t>
            </a:r>
            <a:endParaRPr lang="en-US" altLang="zh-TW" sz="4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60000" indent="-457200" algn="l"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耶穌在我們不可愛時</a:t>
            </a:r>
            <a:r>
              <a:rPr lang="en-US" altLang="zh-TW" sz="2800" i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sz="2800" i="1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罪人</a:t>
            </a:r>
            <a:r>
              <a:rPr lang="en-US" altLang="zh-TW" sz="2800" i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愛了我們</a:t>
            </a:r>
            <a: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b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我們要如何效法耶穌</a:t>
            </a:r>
            <a:r>
              <a:rPr lang="en-US" altLang="zh-TW" sz="40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110217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E3BAD7D1-93DD-45F3-9820-76E4D18974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669360"/>
          </a:xfrm>
        </p:spPr>
        <p:txBody>
          <a:bodyPr/>
          <a:lstStyle/>
          <a:p>
            <a:pPr marL="360000" indent="-457200" algn="l">
              <a:spcBef>
                <a:spcPts val="0"/>
              </a:spcBef>
              <a:spcAft>
                <a:spcPts val="6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粗宋(P)" panose="02020700000000000000" pitchFamily="18" charset="-120"/>
                <a:cs typeface="Calibri" panose="020F0502020204030204" pitchFamily="34" charset="0"/>
              </a:rPr>
              <a:t>誰若喝了我賜給他的水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粗宋(P)" panose="02020700000000000000" pitchFamily="18" charset="-120"/>
                <a:cs typeface="Calibri" panose="020F0502020204030204" pitchFamily="34" charset="0"/>
              </a:rPr>
              <a:t>他將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粗宋(P)" panose="02020700000000000000" pitchFamily="18" charset="-120"/>
                <a:cs typeface="Calibri" panose="020F0502020204030204" pitchFamily="34" charset="0"/>
              </a:rPr>
              <a:t>永遠不渴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粗宋(P)" panose="02020700000000000000" pitchFamily="18" charset="-120"/>
                <a:cs typeface="Calibri" panose="020F0502020204030204" pitchFamily="34" charset="0"/>
              </a:rPr>
              <a:t>並且我賜給他的水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粗宋(P)" panose="02020700000000000000" pitchFamily="18" charset="-120"/>
                <a:cs typeface="Calibri" panose="020F0502020204030204" pitchFamily="34" charset="0"/>
              </a:rPr>
              <a:t>將在他內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粗宋(P)" panose="02020700000000000000" pitchFamily="18" charset="-120"/>
                <a:cs typeface="Calibri" panose="020F0502020204030204" pitchFamily="34" charset="0"/>
              </a:rPr>
              <a:t>成為湧到永生的水泉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粗宋(P)" panose="02020700000000000000" pitchFamily="18" charset="-120"/>
                <a:cs typeface="Calibri" panose="020F0502020204030204" pitchFamily="34" charset="0"/>
              </a:rPr>
              <a:t>天主是神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粗宋(P)" panose="02020700000000000000" pitchFamily="18" charset="-120"/>
                <a:cs typeface="Calibri" panose="020F0502020204030204" pitchFamily="34" charset="0"/>
              </a:rPr>
              <a:t>朝拜他的人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粗宋(P)" panose="02020700000000000000" pitchFamily="18" charset="-120"/>
                <a:cs typeface="Calibri" panose="020F0502020204030204" pitchFamily="34" charset="0"/>
              </a:rPr>
              <a:t>應當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粗宋(P)" panose="02020700000000000000" pitchFamily="18" charset="-120"/>
                <a:cs typeface="Calibri" panose="020F0502020204030204" pitchFamily="34" charset="0"/>
              </a:rPr>
              <a:t>以心神以真理去朝拜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粗宋(P)" panose="02020700000000000000" pitchFamily="18" charset="-120"/>
                <a:cs typeface="Calibri" panose="020F0502020204030204" pitchFamily="34" charset="0"/>
              </a:rPr>
              <a:t>他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60000" indent="-457200" algn="l">
              <a:spcBef>
                <a:spcPts val="0"/>
              </a:spcBef>
              <a:spcAft>
                <a:spcPts val="600"/>
              </a:spcAft>
            </a:pP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財富</a:t>
            </a:r>
            <a:r>
              <a:rPr lang="en-US" altLang="zh-TW" sz="40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權勢能解渴嗎</a:t>
            </a:r>
            <a:r>
              <a:rPr lang="en-US" altLang="zh-TW" sz="40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或者只是另類的上癮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必須越來越濃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越密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以至不能自拔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360000" indent="-457200" algn="l">
              <a:spcBef>
                <a:spcPts val="0"/>
              </a:spcBef>
              <a:spcAft>
                <a:spcPts val="600"/>
              </a:spcAft>
            </a:pP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永遠不渴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找到</a:t>
            </a:r>
            <a:r>
              <a:rPr lang="zh-TW" altLang="en-US" sz="4000" dirty="0">
                <a:solidFill>
                  <a:srgbClr val="FF99FF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天主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也找到</a:t>
            </a:r>
            <a:r>
              <a:rPr lang="zh-TW" altLang="en-US" sz="4000" dirty="0">
                <a:solidFill>
                  <a:srgbClr val="FF99FF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自己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和找到</a:t>
            </a:r>
            <a:br>
              <a:rPr lang="en-US" altLang="zh-TW" sz="40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4000" dirty="0">
                <a:solidFill>
                  <a:srgbClr val="FF99FF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安身立命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的立足點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真愛人也遇到真愛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完成任務也完成自己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做了好事也美化了世界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……</a:t>
            </a:r>
            <a:r>
              <a:rPr lang="zh-TW" altLang="en-US" sz="3600" dirty="0">
                <a:solidFill>
                  <a:srgbClr val="FFFF00"/>
                </a:solidFill>
                <a:latin typeface="Calibri" panose="020F0502020204030204" pitchFamily="34" charset="0"/>
                <a:ea typeface="華康儷粗宋(P)" panose="02020700000000000000" pitchFamily="18" charset="-120"/>
                <a:cs typeface="Calibri" panose="020F0502020204030204" pitchFamily="34" charset="0"/>
              </a:rPr>
              <a:t>個人融入天地</a:t>
            </a:r>
            <a:r>
              <a:rPr lang="en-US" altLang="zh-TW" sz="36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rgbClr val="FFFF00"/>
                </a:solidFill>
                <a:latin typeface="Calibri" panose="020F0502020204030204" pitchFamily="34" charset="0"/>
                <a:ea typeface="華康儷粗宋(P)" panose="02020700000000000000" pitchFamily="18" charset="-120"/>
                <a:cs typeface="Calibri" panose="020F0502020204030204" pitchFamily="34" charset="0"/>
              </a:rPr>
              <a:t>像水滴放進大海</a:t>
            </a:r>
            <a:endParaRPr lang="en-US" altLang="zh-TW" sz="36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5911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3BB81DF7-85A4-4970-B8A4-5D3152AFF7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08712"/>
          </a:xfrm>
        </p:spPr>
        <p:txBody>
          <a:bodyPr/>
          <a:lstStyle/>
          <a:p>
            <a:pPr>
              <a:lnSpc>
                <a:spcPts val="4700"/>
              </a:lnSpc>
              <a:spcBef>
                <a:spcPts val="0"/>
              </a:spcBef>
            </a:pP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活水</a:t>
            </a:r>
            <a:r>
              <a:rPr lang="en-US" altLang="zh-HK" sz="3600" b="1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+</a:t>
            </a: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神</a:t>
            </a:r>
            <a:r>
              <a:rPr lang="en-US" altLang="zh-HK" sz="3600" b="1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+</a:t>
            </a: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關係</a:t>
            </a:r>
            <a:r>
              <a:rPr lang="en-US" altLang="zh-HK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可視之為</a:t>
            </a:r>
            <a:r>
              <a:rPr lang="zh-HK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等邊三角形</a:t>
            </a:r>
            <a:r>
              <a:rPr lang="en-US" altLang="zh-HK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4700"/>
              </a:lnSpc>
              <a:spcBef>
                <a:spcPts val="0"/>
              </a:spcBef>
            </a:pPr>
            <a:r>
              <a:rPr lang="zh-HK" altLang="en-US" sz="3600" dirty="0"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活水</a:t>
            </a: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讓人永不再渴</a:t>
            </a:r>
            <a:r>
              <a:rPr lang="en-US" altLang="zh-HK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;</a:t>
            </a: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和</a:t>
            </a:r>
            <a:r>
              <a:rPr lang="zh-HK" altLang="en-US" sz="3600" dirty="0"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神</a:t>
            </a: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的關係要建基於</a:t>
            </a:r>
            <a:br>
              <a:rPr lang="en-US" altLang="zh-HK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zh-HK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心神和真理</a:t>
            </a:r>
            <a:r>
              <a:rPr lang="en-US" altLang="zh-HK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;</a:t>
            </a: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人神的關係應是</a:t>
            </a:r>
            <a:endParaRPr lang="en-US" altLang="zh-HK" sz="3600" dirty="0"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>
              <a:lnSpc>
                <a:spcPts val="4700"/>
              </a:lnSpc>
              <a:spcBef>
                <a:spcPts val="0"/>
              </a:spcBef>
              <a:spcAft>
                <a:spcPts val="1200"/>
              </a:spcAft>
            </a:pPr>
            <a:r>
              <a:rPr lang="zh-HK" altLang="en-US" sz="3600" dirty="0"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我泥中有你</a:t>
            </a:r>
            <a:r>
              <a:rPr lang="en-US" altLang="zh-HK" sz="3600" dirty="0"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你泥中有我</a:t>
            </a: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的完全共融</a:t>
            </a:r>
            <a:r>
              <a:rPr lang="en-US" altLang="zh-HK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.</a:t>
            </a:r>
            <a:endParaRPr lang="zh-HK" altLang="en-US" sz="3600" dirty="0"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>
              <a:lnSpc>
                <a:spcPts val="4100"/>
              </a:lnSpc>
              <a:spcBef>
                <a:spcPts val="0"/>
              </a:spcBef>
            </a:pPr>
            <a:r>
              <a:rPr lang="en-US" altLang="zh-HK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The concepts of living </a:t>
            </a:r>
            <a:r>
              <a:rPr lang="en-US" altLang="zh-TW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“</a:t>
            </a:r>
            <a:r>
              <a:rPr lang="en-US" altLang="zh-HK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water, God, and relationship</a:t>
            </a:r>
            <a:r>
              <a:rPr lang="en-US" altLang="zh-TW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”</a:t>
            </a:r>
            <a:r>
              <a:rPr lang="en-US" altLang="zh-HK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can be visualized as an equilateral triangle. </a:t>
            </a:r>
            <a:r>
              <a:rPr lang="en-US" altLang="zh-HK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Living water</a:t>
            </a:r>
            <a:r>
              <a:rPr lang="en-US" altLang="zh-HK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satisfies our deepest thirst forever. Our relationship with </a:t>
            </a:r>
            <a:r>
              <a:rPr lang="en-US" altLang="zh-HK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God</a:t>
            </a:r>
            <a:r>
              <a:rPr lang="en-US" altLang="zh-HK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must be built on spirit and truth. The </a:t>
            </a:r>
            <a:r>
              <a:rPr lang="en-US" altLang="zh-HK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divine-human relationship</a:t>
            </a:r>
            <a:r>
              <a:rPr lang="en-US" altLang="zh-HK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should be a complete communion, where “</a:t>
            </a:r>
            <a:r>
              <a:rPr lang="en-US" altLang="zh-HK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I am in you, and you are in me</a:t>
            </a:r>
            <a:r>
              <a:rPr lang="en-US" altLang="zh-HK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15516589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3BB81DF7-85A4-4970-B8A4-5D3152AFF7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08712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這完全的共融包括與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天主</a:t>
            </a:r>
            <a:r>
              <a:rPr lang="zh-HK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心意相通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志同道合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並有能力用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天主</a:t>
            </a:r>
            <a:r>
              <a:rPr lang="zh-HK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的眼睛看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世界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用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天主</a:t>
            </a:r>
            <a:r>
              <a:rPr lang="zh-HK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的心愛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天地間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的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全部人地事物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5000"/>
              </a:lnSpc>
              <a:spcBef>
                <a:spcPts val="0"/>
              </a:spcBef>
            </a:pPr>
            <a:r>
              <a:rPr lang="en-US" altLang="zh-TW" sz="44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 </a:t>
            </a:r>
            <a:r>
              <a:rPr lang="en-US" altLang="zh-TW" sz="4400" b="1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total communion</a:t>
            </a:r>
            <a:r>
              <a:rPr lang="en-US" altLang="zh-TW" sz="44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means being united with God in </a:t>
            </a:r>
            <a:r>
              <a:rPr lang="en-US" altLang="zh-TW" sz="4400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heart</a:t>
            </a:r>
            <a:r>
              <a:rPr lang="en-US" altLang="zh-TW" sz="44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en-US" altLang="zh-TW" sz="4400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mind</a:t>
            </a:r>
            <a:r>
              <a:rPr lang="en-US" altLang="zh-TW" sz="44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sharing His aspirations, and gaining the ability to see the world </a:t>
            </a:r>
            <a:r>
              <a:rPr lang="en-US" altLang="zh-TW" sz="4400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through His eyes</a:t>
            </a:r>
            <a:r>
              <a:rPr lang="en-US" altLang="zh-TW" sz="44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—loving all people and creation </a:t>
            </a:r>
            <a:r>
              <a:rPr lang="en-US" altLang="zh-TW" sz="4400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 God’s own heart</a:t>
            </a:r>
            <a:r>
              <a:rPr lang="en-US" altLang="zh-TW" sz="44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zh-TW" altLang="zh-TW" sz="44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1242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3BB81DF7-85A4-4970-B8A4-5D3152AFF7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66936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HK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   活水的泉源是天主</a:t>
            </a:r>
            <a:r>
              <a:rPr lang="en-US" altLang="zh-HK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>
              <a:spcBef>
                <a:spcPts val="0"/>
              </a:spcBef>
            </a:pPr>
            <a:r>
              <a:rPr lang="zh-HK" altLang="en-US" sz="3800" dirty="0">
                <a:solidFill>
                  <a:srgbClr val="0000FF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半畝方塘一鑒開</a:t>
            </a:r>
            <a:r>
              <a:rPr lang="en-US" altLang="zh-HK" sz="38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800" dirty="0">
                <a:solidFill>
                  <a:srgbClr val="0000FF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天光雲影共徘徊</a:t>
            </a:r>
            <a:r>
              <a:rPr lang="en-US" altLang="zh-HK" sz="38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800" dirty="0">
                <a:solidFill>
                  <a:srgbClr val="0000FF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問渠</a:t>
            </a:r>
            <a:endParaRPr lang="en-US" altLang="zh-HK" sz="3800" dirty="0">
              <a:solidFill>
                <a:srgbClr val="0000FF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zh-HK" altLang="en-US" sz="3800" dirty="0">
                <a:solidFill>
                  <a:srgbClr val="0000FF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哪得清如許</a:t>
            </a:r>
            <a:r>
              <a:rPr lang="en-US" altLang="zh-HK" sz="38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  <a:r>
              <a:rPr lang="zh-HK" altLang="en-US" sz="3800" dirty="0">
                <a:solidFill>
                  <a:srgbClr val="0000FF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為有源頭活水來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altLang="zh-HK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HK" altLang="en-US" sz="2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朱熹</a:t>
            </a:r>
            <a:r>
              <a:rPr lang="en-US" altLang="zh-HK" sz="2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.</a:t>
            </a:r>
            <a:r>
              <a:rPr lang="zh-HK" altLang="en-US" sz="2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觀書有感</a:t>
            </a:r>
            <a:r>
              <a:rPr lang="en-US" altLang="zh-HK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>
              <a:lnSpc>
                <a:spcPts val="4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altLang="zh-TW" sz="4000" b="1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God is the source of this living water.</a:t>
            </a:r>
            <a:br>
              <a:rPr lang="en-US" altLang="zh-TW" sz="4000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Chinese philosopher Zhu Xi once wrote in his poem </a:t>
            </a:r>
            <a:r>
              <a:rPr lang="en-US" altLang="zh-TW" sz="4000" i="1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Reflections on Reading</a:t>
            </a: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zh-TW" altLang="zh-TW" sz="40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Calibri" panose="020F0502020204030204" pitchFamily="34" charset="0"/>
            </a:endParaRPr>
          </a:p>
          <a:p>
            <a:pPr>
              <a:lnSpc>
                <a:spcPts val="4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TW" sz="4000" kern="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small, square pond lies like a mirror clear,</a:t>
            </a:r>
            <a:br>
              <a:rPr lang="en-US" altLang="zh-TW" sz="4000" kern="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3900" kern="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Where sunlight and clouds linger, far and near.</a:t>
            </a:r>
            <a:br>
              <a:rPr lang="en-US" altLang="zh-TW" sz="3900" kern="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kern="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 can its waters stay so fresh and bright?</a:t>
            </a:r>
            <a:br>
              <a:rPr lang="en-US" altLang="zh-TW" sz="4000" kern="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kern="0" spc="-15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living water flows from source </a:t>
            </a:r>
          </a:p>
          <a:p>
            <a:pPr>
              <a:lnSpc>
                <a:spcPts val="4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TW" sz="4000" kern="0" spc="-15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divine and bright.</a:t>
            </a:r>
            <a:endParaRPr lang="zh-TW" altLang="zh-TW" sz="4000" kern="100" spc="-15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endParaRPr lang="en-US" altLang="zh-HK" sz="3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33802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3BB81DF7-85A4-4970-B8A4-5D3152AFF7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08712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對朱熹來說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書</a:t>
            </a:r>
            <a:r>
              <a:rPr lang="zh-HK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就是他的源頭活水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書給了他知識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讓他明白人生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宇宙和做人處事的智慧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HK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基督徒的源頭活水是</a:t>
            </a:r>
            <a:r>
              <a:rPr lang="zh-HK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聖經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那是天主的話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是神律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自然律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生命律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Zhu Xi, </a:t>
            </a:r>
            <a:r>
              <a:rPr lang="en-US" altLang="zh-TW" sz="4000" b="1" kern="0" dirty="0">
                <a:solidFill>
                  <a:srgbClr val="0F1115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books</a:t>
            </a: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were his living water—they gave him </a:t>
            </a:r>
            <a:r>
              <a:rPr lang="en-US" altLang="zh-TW" sz="4000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knowledge</a:t>
            </a: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zh-TW" sz="4000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insight</a:t>
            </a: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into life, and </a:t>
            </a:r>
            <a:r>
              <a:rPr lang="en-US" altLang="zh-TW" sz="4000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wisdom</a:t>
            </a: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for living.</a:t>
            </a:r>
            <a:b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Christians, the </a:t>
            </a:r>
            <a:r>
              <a:rPr lang="en-US" altLang="zh-TW" sz="4000" b="1" kern="0" dirty="0">
                <a:solidFill>
                  <a:srgbClr val="0F1115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Bible</a:t>
            </a: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is the living water</a:t>
            </a:r>
          </a:p>
          <a:p>
            <a:pPr>
              <a:spcBef>
                <a:spcPts val="0"/>
              </a:spcBef>
            </a:pP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—the Word of God, containing </a:t>
            </a:r>
            <a:r>
              <a:rPr lang="en-US" altLang="zh-TW" sz="4000" kern="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divine law, natural law, and the </a:t>
            </a:r>
            <a:r>
              <a:rPr lang="en-US" altLang="zh-TW" sz="4000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law of life</a:t>
            </a: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zh-TW" altLang="zh-TW" sz="40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132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44624"/>
            <a:ext cx="9108504" cy="6741368"/>
          </a:xfrm>
        </p:spPr>
        <p:txBody>
          <a:bodyPr/>
          <a:lstStyle/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恭讀出谷紀　</a:t>
            </a:r>
            <a:r>
              <a:rPr lang="en-US" altLang="zh-TW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17:3-7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那時候，百姓在曠野裡非常口渴，就抱怨梅瑟說：「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你為什麼從埃及領我們上來？難道要使我們、我們的子女和牲畜，都渴死嗎？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」梅瑟向上主呼號說：「我要怎樣對待這百姓呢？他們幾乎就要用石頭砸死我了！」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上主回答梅瑟說：「你到百姓面前，帶上幾個以色列長老，手中拿著你擊打尼羅河的棍杖！</a:t>
            </a:r>
            <a:endParaRPr lang="zh-TW" altLang="en-US" sz="3600" dirty="0">
              <a:solidFill>
                <a:srgbClr val="00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7884368" y="6019169"/>
            <a:ext cx="194421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2000" b="1" dirty="0">
                <a:solidFill>
                  <a:schemeClr val="bg1"/>
                </a:solidFill>
                <a:latin typeface="+mn-lt"/>
                <a:ea typeface="新細明體" charset="-120"/>
              </a:rPr>
              <a:t>1/2</a:t>
            </a:r>
            <a:endParaRPr lang="zh-TW" altLang="en-US" sz="2000" b="1" dirty="0">
              <a:solidFill>
                <a:schemeClr val="bg1"/>
              </a:solidFill>
              <a:latin typeface="+mn-lt"/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346477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3BB81DF7-85A4-4970-B8A4-5D3152AFF7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66936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HK" altLang="en-US" sz="42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聖經是天主的</a:t>
            </a:r>
            <a:r>
              <a:rPr lang="zh-HK" altLang="en-US" sz="42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聲音語言</a:t>
            </a:r>
            <a:r>
              <a:rPr lang="en-US" altLang="zh-HK" sz="4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2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他說了</a:t>
            </a:r>
            <a:r>
              <a:rPr lang="en-US" altLang="zh-HK" sz="4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2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他也告訴我們「他說了」</a:t>
            </a:r>
            <a:r>
              <a:rPr lang="en-US" altLang="zh-HK" sz="4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2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並指出他的話就在聖經中</a:t>
            </a:r>
            <a:r>
              <a:rPr lang="en-US" altLang="zh-HK" sz="4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2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那是天主</a:t>
            </a:r>
            <a:r>
              <a:rPr lang="zh-HK" altLang="en-US" sz="42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此時</a:t>
            </a:r>
            <a:r>
              <a:rPr lang="en-US" altLang="zh-HK" sz="4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2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此地</a:t>
            </a:r>
            <a:r>
              <a:rPr lang="en-US" altLang="zh-HK" sz="4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2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向我</a:t>
            </a:r>
            <a:r>
              <a:rPr lang="zh-HK" altLang="en-US" sz="42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說的話</a:t>
            </a:r>
            <a:endParaRPr lang="en-US" altLang="zh-HK" sz="4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altLang="zh-HK" sz="4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Bible is the </a:t>
            </a:r>
            <a:r>
              <a:rPr lang="en-US" altLang="zh-HK" sz="4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living voice of God</a:t>
            </a:r>
            <a:r>
              <a:rPr lang="en-US" altLang="zh-HK" sz="4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 testament that He speaks. He not only speaks to us but also reveals to us that </a:t>
            </a:r>
            <a:r>
              <a:rPr lang="en-US" altLang="zh-HK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altLang="zh-HK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 has spoken</a:t>
            </a:r>
            <a:r>
              <a:rPr lang="en-US" altLang="zh-HK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”, and affirms that </a:t>
            </a:r>
            <a:br>
              <a:rPr lang="en-US" altLang="zh-HK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HK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His words in the Scriptures are </a:t>
            </a:r>
            <a:br>
              <a:rPr lang="en-US" altLang="zh-HK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HK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addressed to </a:t>
            </a:r>
            <a:r>
              <a:rPr lang="en-US" altLang="zh-HK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</a:t>
            </a:r>
            <a:r>
              <a:rPr lang="en-US" altLang="zh-HK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zh-HK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HERE</a:t>
            </a:r>
            <a:r>
              <a:rPr lang="en-US" altLang="zh-HK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en-US" altLang="zh-HK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NOW</a:t>
            </a:r>
            <a:r>
              <a:rPr lang="en-US" altLang="zh-HK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0"/>
              </a:spcBef>
            </a:pPr>
            <a:endParaRPr lang="en-US" altLang="zh-HK" sz="2000" dirty="0"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379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3BB81DF7-85A4-4970-B8A4-5D3152AFF7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08712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HK" altLang="en-US" sz="4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天主也有另一種「話」</a:t>
            </a:r>
            <a:r>
              <a:rPr lang="en-US" altLang="zh-HK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那是他的</a:t>
            </a:r>
            <a:br>
              <a:rPr lang="en-US" altLang="zh-HK" sz="4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zh-HK" altLang="en-US" sz="44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「</a:t>
            </a:r>
            <a:r>
              <a:rPr lang="zh-HK" altLang="en-US" sz="44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行為語言</a:t>
            </a:r>
            <a:r>
              <a:rPr lang="zh-HK" altLang="en-US" sz="44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」</a:t>
            </a:r>
            <a:r>
              <a:rPr lang="en-US" altLang="zh-HK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他用行動說話</a:t>
            </a:r>
            <a:r>
              <a:rPr lang="en-US" altLang="zh-HK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>
              <a:spcBef>
                <a:spcPts val="0"/>
              </a:spcBef>
            </a:pPr>
            <a:r>
              <a:rPr lang="zh-HK" altLang="en-US" sz="4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就像父母為子女辛勞</a:t>
            </a:r>
            <a:r>
              <a:rPr lang="en-US" altLang="zh-HK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zh-HK" altLang="en-US" sz="4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用行動對子女說</a:t>
            </a:r>
            <a:r>
              <a:rPr lang="en-US" altLang="zh-HK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HK" altLang="en-US" sz="4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「孩子</a:t>
            </a:r>
            <a:r>
              <a:rPr lang="en-US" altLang="zh-HK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4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我愛你」</a:t>
            </a:r>
            <a:r>
              <a:rPr lang="en-US" altLang="zh-HK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5200"/>
              </a:lnSpc>
              <a:spcBef>
                <a:spcPts val="0"/>
              </a:spcBef>
            </a:pPr>
            <a:r>
              <a:rPr lang="en-US" altLang="zh-TW" sz="48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But God also speaks through His </a:t>
            </a:r>
            <a:r>
              <a:rPr lang="en-US" altLang="zh-TW" sz="4800" b="1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language of action</a:t>
            </a:r>
            <a:r>
              <a:rPr lang="en-US" altLang="zh-TW" sz="48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—just as parents express love through their care and labor, </a:t>
            </a:r>
          </a:p>
          <a:p>
            <a:pPr>
              <a:lnSpc>
                <a:spcPts val="5200"/>
              </a:lnSpc>
              <a:spcBef>
                <a:spcPts val="0"/>
              </a:spcBef>
            </a:pPr>
            <a:r>
              <a:rPr lang="en-US" altLang="zh-TW" sz="48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God speaks through His deeds. </a:t>
            </a:r>
            <a:endParaRPr lang="en-US" altLang="zh-HK" sz="4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42262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3BB81DF7-85A4-4970-B8A4-5D3152AFF7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669360"/>
          </a:xfrm>
        </p:spPr>
        <p:txBody>
          <a:bodyPr/>
          <a:lstStyle/>
          <a:p>
            <a:pPr>
              <a:lnSpc>
                <a:spcPts val="4500"/>
              </a:lnSpc>
              <a:spcBef>
                <a:spcPts val="0"/>
              </a:spcBef>
              <a:spcAft>
                <a:spcPts val="600"/>
              </a:spcAft>
            </a:pP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天主的行為語言包括</a:t>
            </a:r>
            <a:r>
              <a:rPr lang="en-US" altLang="zh-HK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:</a:t>
            </a:r>
            <a:r>
              <a:rPr lang="zh-HK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歷史</a:t>
            </a: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長河中的點點滴滴</a:t>
            </a:r>
            <a:r>
              <a:rPr lang="en-US" altLang="zh-HK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今日世界</a:t>
            </a: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的和平與動亂</a:t>
            </a:r>
            <a:r>
              <a:rPr lang="en-US" altLang="zh-HK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人生的全部</a:t>
            </a: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際遇</a:t>
            </a:r>
            <a:r>
              <a:rPr lang="en-US" altLang="zh-HK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; </a:t>
            </a: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都是天主的話</a:t>
            </a:r>
            <a:r>
              <a:rPr lang="en-US" altLang="zh-HK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.</a:t>
            </a: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所以</a:t>
            </a: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教父</a:t>
            </a: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聖依納爵才認為</a:t>
            </a:r>
            <a:r>
              <a:rPr lang="en-US" altLang="zh-HK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「</a:t>
            </a:r>
            <a:r>
              <a:rPr lang="zh-HK" altLang="en-US" sz="36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要在萬事萬物中找尋天主</a:t>
            </a:r>
            <a:r>
              <a:rPr lang="zh-HK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」和</a:t>
            </a:r>
            <a:r>
              <a:rPr lang="zh-HK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汲取活水</a:t>
            </a:r>
            <a:r>
              <a:rPr lang="en-US" altLang="zh-HK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4300"/>
              </a:lnSpc>
              <a:spcBef>
                <a:spcPts val="0"/>
              </a:spcBef>
            </a:pPr>
            <a:r>
              <a:rPr lang="en-US" altLang="zh-TW" sz="3600" dirty="0">
                <a:solidFill>
                  <a:srgbClr val="0F111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God’s </a:t>
            </a:r>
            <a:r>
              <a:rPr lang="en-US" altLang="zh-TW" sz="36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“action language” includes: </a:t>
            </a:r>
            <a:r>
              <a:rPr lang="en-US" altLang="zh-TW" sz="36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The events of </a:t>
            </a:r>
            <a:r>
              <a:rPr lang="en-US" altLang="zh-TW" sz="3600" kern="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history</a:t>
            </a:r>
            <a:r>
              <a:rPr lang="en-US" altLang="zh-TW" sz="36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, great and small; The peace and turmoil of our </a:t>
            </a:r>
            <a:r>
              <a:rPr lang="en-US" altLang="zh-TW" sz="3600" kern="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world today</a:t>
            </a:r>
            <a:r>
              <a:rPr lang="en-US" altLang="zh-TW" sz="36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; Every experience in </a:t>
            </a:r>
            <a:r>
              <a:rPr lang="en-US" altLang="zh-TW" sz="3600" kern="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our lives</a:t>
            </a:r>
            <a:r>
              <a:rPr lang="en-US" altLang="zh-TW" sz="36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. </a:t>
            </a:r>
            <a:r>
              <a:rPr lang="en-US" altLang="zh-TW" sz="3600" kern="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All these are God’s words</a:t>
            </a:r>
            <a:r>
              <a:rPr lang="en-US" altLang="zh-TW" sz="3600" kern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. </a:t>
            </a:r>
            <a:br>
              <a:rPr lang="en-US" altLang="zh-TW" sz="3600" kern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r>
              <a:rPr lang="en-US" altLang="zh-TW" sz="3600" kern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That </a:t>
            </a:r>
            <a:r>
              <a:rPr lang="en-US" altLang="zh-TW" sz="36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is why St. Ignatius taught us to </a:t>
            </a:r>
          </a:p>
          <a:p>
            <a:pPr>
              <a:lnSpc>
                <a:spcPts val="4300"/>
              </a:lnSpc>
              <a:spcBef>
                <a:spcPts val="0"/>
              </a:spcBef>
            </a:pPr>
            <a:r>
              <a:rPr lang="en-US" altLang="zh-TW" sz="3600" b="1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“</a:t>
            </a:r>
            <a:r>
              <a:rPr lang="en-US" altLang="zh-TW" sz="3600" b="1" kern="0" dirty="0">
                <a:solidFill>
                  <a:srgbClr val="0000FF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seek God in all things</a:t>
            </a:r>
            <a:r>
              <a:rPr lang="en-US" altLang="zh-TW" sz="3600" b="1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”</a:t>
            </a:r>
            <a:r>
              <a:rPr lang="en-US" altLang="zh-TW" sz="36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—</a:t>
            </a:r>
          </a:p>
          <a:p>
            <a:pPr>
              <a:lnSpc>
                <a:spcPts val="4300"/>
              </a:lnSpc>
              <a:spcBef>
                <a:spcPts val="0"/>
              </a:spcBef>
            </a:pPr>
            <a:r>
              <a:rPr lang="en-US" altLang="zh-TW" sz="36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and there, to draw from the living water.</a:t>
            </a:r>
          </a:p>
          <a:p>
            <a:pPr>
              <a:lnSpc>
                <a:spcPts val="2000"/>
              </a:lnSpc>
              <a:spcBef>
                <a:spcPts val="0"/>
              </a:spcBef>
            </a:pPr>
            <a:r>
              <a:rPr lang="zh-TW" altLang="en-US" sz="2000" kern="100" dirty="0">
                <a:solidFill>
                  <a:srgbClr val="0F1115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                                                                                    請</a:t>
            </a:r>
            <a:r>
              <a:rPr lang="zh-TW" altLang="en-US" sz="2000" kern="1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點讚</a:t>
            </a:r>
            <a:r>
              <a:rPr lang="en-US" altLang="zh-TW" sz="2000" kern="1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like</a:t>
            </a:r>
            <a:r>
              <a:rPr lang="zh-TW" altLang="en-US" sz="2000" kern="1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留言</a:t>
            </a:r>
            <a:r>
              <a:rPr lang="en-US" altLang="zh-TW" sz="2000" kern="1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comment</a:t>
            </a:r>
            <a:r>
              <a:rPr lang="zh-TW" altLang="en-US" sz="2000" kern="1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分享</a:t>
            </a:r>
            <a:r>
              <a:rPr lang="en-US" altLang="zh-TW" sz="2000" kern="1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share</a:t>
            </a:r>
            <a:endParaRPr lang="zh-TW" altLang="zh-TW" sz="2000" kern="100" dirty="0">
              <a:solidFill>
                <a:srgbClr val="0000FF"/>
              </a:solidFill>
              <a:effectLst/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80951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標題 2">
            <a:extLst>
              <a:ext uri="{FF2B5EF4-FFF2-40B4-BE49-F238E27FC236}">
                <a16:creationId xmlns:a16="http://schemas.microsoft.com/office/drawing/2014/main" id="{673BFEDA-47D1-475E-9364-B90D514276C6}"/>
              </a:ext>
            </a:extLst>
          </p:cNvPr>
          <p:cNvSpPr>
            <a:spLocks noGrp="1"/>
          </p:cNvSpPr>
          <p:nvPr/>
        </p:nvSpPr>
        <p:spPr>
          <a:xfrm>
            <a:off x="179512" y="260648"/>
            <a:ext cx="8784976" cy="4608512"/>
          </a:xfrm>
          <a:prstGeom prst="rect">
            <a:avLst/>
          </a:prstGeom>
          <a:solidFill>
            <a:srgbClr val="FFFF99"/>
          </a:solidFill>
          <a:ln w="190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公教教研中心周年籌款</a:t>
            </a:r>
            <a:endParaRPr kumimoji="1" lang="zh-TW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14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(</a:t>
            </a:r>
            <a:r>
              <a:rPr kumimoji="1" lang="zh-TW" altLang="en-US" sz="1400" b="0" i="0" u="none" strike="noStrike" kern="1200" cap="none" spc="30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highlight>
                  <a:srgbClr val="FF00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是項籌款活動已獲香港天主教教區批准</a:t>
            </a:r>
            <a:r>
              <a:rPr kumimoji="1" lang="en-US" sz="14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)</a:t>
            </a:r>
            <a:r>
              <a:rPr kumimoji="1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</a:t>
            </a:r>
            <a:endParaRPr kumimoji="1" lang="zh-TW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2667000" marR="0" lvl="0" indent="-24860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目的：發揚梵二精神，為基督天國和世界大同而努力</a:t>
            </a:r>
            <a:endParaRPr kumimoji="1" lang="zh-TW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2667000" marR="0" lvl="0" indent="-24860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         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我們在</a:t>
            </a: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YouTube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上用兩文三語講道</a:t>
            </a: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,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因為我們主張世界大同 </a:t>
            </a:r>
            <a:endParaRPr kumimoji="1" lang="zh-TW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2667000" marR="0" lvl="0" indent="-2486025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內容：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聖經</a:t>
            </a:r>
            <a:r>
              <a:rPr kumimoji="1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+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中國文化</a:t>
            </a:r>
            <a:r>
              <a:rPr kumimoji="1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+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更豐盛生命</a:t>
            </a:r>
            <a:r>
              <a:rPr kumimoji="1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+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天國</a:t>
            </a: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(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世界大同</a:t>
            </a: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)</a:t>
            </a:r>
            <a:endParaRPr kumimoji="1" lang="zh-TW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2667000" marR="0" lvl="0" indent="-24860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用途：籌募本中心為香港及華人地區的福傳及培育經費</a:t>
            </a:r>
            <a:endParaRPr kumimoji="1" lang="zh-TW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177800" marR="0" lvl="0" indent="3175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1.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請在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教研中心網址填寫捐款人資料或下載捐款表格</a:t>
            </a:r>
          </a:p>
          <a:p>
            <a:pPr marL="177800" marR="0" lvl="0" indent="31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2.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把捐款存入本中心戶口：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anose="020B0A040201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恒生銀行 </a:t>
            </a: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anose="020B0A040201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233-0-052156 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或以</a:t>
            </a:r>
          </a:p>
          <a:p>
            <a:pPr marL="177800" marR="0" lvl="0" indent="31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   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劃線支票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抬頭：公教教研中心有限公司</a:t>
            </a:r>
          </a:p>
          <a:p>
            <a:pPr marL="177800" marR="0" lvl="0" indent="31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3.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將存款收條</a:t>
            </a: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/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劃線支票連同填妥的捐款表格郵寄至本中心</a:t>
            </a:r>
          </a:p>
          <a:p>
            <a:pPr marL="2667000" marR="0" lvl="0" indent="-26670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   地址</a:t>
            </a: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: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香港 新界 上水鄉 興仁村 第一巷</a:t>
            </a: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16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號 公教教研中心 </a:t>
            </a:r>
            <a:endParaRPr kumimoji="1" lang="zh-TW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2667000" marR="0" lvl="0" indent="-26670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   網址：</a:t>
            </a: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www.cirs.org.hk/support.asp </a:t>
            </a:r>
          </a:p>
          <a:p>
            <a:pPr marL="2667000" marR="0" lvl="0" indent="-26670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   查詢請電：</a:t>
            </a: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(</a:t>
            </a:r>
            <a:r>
              <a:rPr kumimoji="1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852) 2336-1205</a:t>
            </a:r>
          </a:p>
          <a:p>
            <a:pPr marL="2667000" marR="0" lvl="0" indent="-2667000" algn="ctr" defTabSz="914400" rtl="0" eaLnBrk="0" fontAlgn="base" latinLnBrk="0" hangingPunct="0">
              <a:lnSpc>
                <a:spcPts val="2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HK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   (</a:t>
            </a:r>
            <a:r>
              <a:rPr kumimoji="1" lang="zh-TW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註：捐款達港幣</a:t>
            </a:r>
            <a:r>
              <a:rPr kumimoji="1" lang="en-US" altLang="zh-HK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100</a:t>
            </a:r>
            <a:r>
              <a:rPr kumimoji="1" lang="zh-TW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元或以上，憑收據可於香港本地申請免稅</a:t>
            </a:r>
            <a:r>
              <a:rPr kumimoji="1" lang="en-US" altLang="zh-HK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)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我們一向嚴格實踐梵二精神的三結合</a:t>
            </a:r>
            <a:endParaRPr kumimoji="1" lang="en-US" altLang="zh-TW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信仰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與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生活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結合</a:t>
            </a:r>
            <a:r>
              <a:rPr kumimoji="1" lang="en-US" altLang="zh-TW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,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聖經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與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中國文化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結合</a:t>
            </a:r>
            <a:endParaRPr kumimoji="1" lang="en-US" altLang="zh-TW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教會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與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社會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結合 並要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移風易俗</a:t>
            </a:r>
            <a:endParaRPr kumimoji="1" lang="en-US" altLang="zh-TW" sz="2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請支持我們的籌款活動</a:t>
            </a:r>
            <a:r>
              <a:rPr kumimoji="1" lang="en-US" altLang="zh-TW" sz="2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,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轉發我們的網上講道</a:t>
            </a:r>
            <a:endParaRPr kumimoji="1" lang="en-US" altLang="zh-TW" sz="2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highlight>
                <a:srgbClr val="FF0000"/>
              </a:highlight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傳播梵二的天國理想</a:t>
            </a:r>
            <a:r>
              <a:rPr kumimoji="1" lang="en-US" altLang="zh-TW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, 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給世界一個和平的機會</a:t>
            </a:r>
            <a:endParaRPr kumimoji="1" lang="zh-TW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highlight>
                <a:srgbClr val="FFFF00"/>
              </a:highlight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Arial" panose="020B0604020202020204" pitchFamily="34" charset="0"/>
            </a:endParaRPr>
          </a:p>
        </p:txBody>
      </p:sp>
      <p:pic>
        <p:nvPicPr>
          <p:cNvPr id="6" name="圖片 5" descr="C:\Users\user\Desktop\捐助教研及中國福傳 QRCODE.jpeg">
            <a:extLst>
              <a:ext uri="{FF2B5EF4-FFF2-40B4-BE49-F238E27FC236}">
                <a16:creationId xmlns:a16="http://schemas.microsoft.com/office/drawing/2014/main" id="{95C80023-7777-4249-99F0-417BC8A028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113" y="3645024"/>
            <a:ext cx="882650" cy="8826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11DCB780-FD75-4EDF-A432-C6C67532CDB5}"/>
              </a:ext>
            </a:extLst>
          </p:cNvPr>
          <p:cNvSpPr/>
          <p:nvPr/>
        </p:nvSpPr>
        <p:spPr>
          <a:xfrm>
            <a:off x="1157480" y="1576888"/>
            <a:ext cx="5142712" cy="2880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4400" b="0" i="0" u="none" strike="noStrike" kern="1200" cap="none" spc="0" normalizeH="0" baseline="0" noProof="0">
              <a:ln>
                <a:noFill/>
              </a:ln>
              <a:noFill/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32E1C6D0-5656-4FC6-BCD5-B94EFC452E63}"/>
              </a:ext>
            </a:extLst>
          </p:cNvPr>
          <p:cNvSpPr txBox="1"/>
          <p:nvPr/>
        </p:nvSpPr>
        <p:spPr>
          <a:xfrm>
            <a:off x="7524328" y="5027692"/>
            <a:ext cx="1512168" cy="15696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請掃二維碼</a:t>
            </a: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,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填上資料</a:t>
            </a: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,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寄回</a:t>
            </a:r>
            <a:endParaRPr kumimoji="1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華康儷中黑(P)" panose="020B0500000000000000" pitchFamily="34" charset="-120"/>
              <a:ea typeface="華康儷中黑(P)" panose="020B0500000000000000" pitchFamily="34" charset="-120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教研中心</a:t>
            </a: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C22AD04A-A0A5-4631-841E-E2C4C4D93D2C}"/>
              </a:ext>
            </a:extLst>
          </p:cNvPr>
          <p:cNvSpPr txBox="1"/>
          <p:nvPr/>
        </p:nvSpPr>
        <p:spPr>
          <a:xfrm>
            <a:off x="107504" y="5013176"/>
            <a:ext cx="1512168" cy="15696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一切資料將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保密</a:t>
            </a:r>
            <a:endParaRPr kumimoji="1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華康儷中黑(P)" panose="020B0500000000000000" pitchFamily="34" charset="-120"/>
              <a:ea typeface="華康儷中黑(P)" panose="020B0500000000000000" pitchFamily="34" charset="-120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我們善用全部捐款</a:t>
            </a:r>
          </a:p>
        </p:txBody>
      </p:sp>
    </p:spTree>
    <p:extLst>
      <p:ext uri="{BB962C8B-B14F-4D97-AF65-F5344CB8AC3E}">
        <p14:creationId xmlns:p14="http://schemas.microsoft.com/office/powerpoint/2010/main" val="698008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83D59604-30E1-4F0E-A012-AFAA16C32E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02332"/>
            <a:ext cx="9144000" cy="6453336"/>
          </a:xfrm>
        </p:spPr>
        <p:txBody>
          <a:bodyPr>
            <a:noAutofit/>
          </a:bodyPr>
          <a:lstStyle/>
          <a:p>
            <a:pPr>
              <a:lnSpc>
                <a:spcPts val="2400"/>
              </a:lnSpc>
            </a:pPr>
            <a:r>
              <a:rPr lang="en-US" altLang="zh-TW" b="1" kern="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CATHOLIC INSTITUTE FOR RELIGION AND SOCIETY LTD.</a:t>
            </a:r>
            <a:endParaRPr lang="en-US" altLang="zh-TW" b="1" kern="100" dirty="0">
              <a:solidFill>
                <a:srgbClr val="0000FF"/>
              </a:solidFill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266700" algn="l">
              <a:lnSpc>
                <a:spcPts val="2400"/>
              </a:lnSpc>
            </a:pPr>
            <a:r>
              <a:rPr lang="en-US" altLang="zh-TW" b="1" u="sng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Account No.</a:t>
            </a:r>
            <a:r>
              <a:rPr lang="en-US" altLang="zh-TW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b="1" kern="100" dirty="0">
                <a:solidFill>
                  <a:srgbClr val="9900CC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024-233-0-052156</a:t>
            </a:r>
            <a:r>
              <a:rPr lang="en-US" altLang="zh-TW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</a:t>
            </a: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Hang Seng Bank</a:t>
            </a:r>
            <a:endParaRPr lang="zh-TW" altLang="zh-TW" b="1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1968500" algn="l">
              <a:lnSpc>
                <a:spcPts val="1800"/>
              </a:lnSpc>
            </a:pP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San Fung Avenue Branch</a:t>
            </a:r>
            <a:endParaRPr lang="en-US" altLang="zh-TW" b="1" kern="100" dirty="0"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1968500" algn="l">
              <a:lnSpc>
                <a:spcPts val="1800"/>
              </a:lnSpc>
            </a:pP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53 San Fung Avenue</a:t>
            </a:r>
            <a:endParaRPr lang="zh-TW" altLang="zh-TW" b="1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1968500" algn="l">
              <a:lnSpc>
                <a:spcPts val="1800"/>
              </a:lnSpc>
            </a:pP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Sheung Shui N.T.  HONG KONG</a:t>
            </a:r>
            <a:endParaRPr lang="zh-TW" altLang="zh-TW" b="1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266700" algn="l">
              <a:lnSpc>
                <a:spcPts val="1800"/>
              </a:lnSpc>
            </a:pPr>
            <a:r>
              <a:rPr lang="en-US" altLang="zh-TW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Bank Name</a:t>
            </a: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: Hang Seng Bank Ltd Head Office</a:t>
            </a:r>
            <a:endParaRPr lang="zh-TW" altLang="zh-TW" b="1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266700" algn="l">
              <a:lnSpc>
                <a:spcPts val="1800"/>
              </a:lnSpc>
            </a:pPr>
            <a:r>
              <a:rPr lang="en-US" altLang="zh-TW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Bank Address</a:t>
            </a: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: 83 Des Voeux Road Central Hong Kong</a:t>
            </a:r>
            <a:endParaRPr lang="zh-TW" altLang="zh-TW" b="1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266700" algn="l">
              <a:lnSpc>
                <a:spcPts val="1800"/>
              </a:lnSpc>
            </a:pPr>
            <a:r>
              <a:rPr lang="en-US" altLang="zh-TW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Swift Code</a:t>
            </a: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: </a:t>
            </a:r>
            <a:r>
              <a:rPr lang="en-US" altLang="zh-TW" b="1" kern="100" dirty="0">
                <a:solidFill>
                  <a:srgbClr val="9900CC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HASE HKHH </a:t>
            </a: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</a:t>
            </a:r>
            <a:r>
              <a:rPr lang="en-US" altLang="zh-TW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Bank Code</a:t>
            </a: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: 24</a:t>
            </a:r>
            <a:endParaRPr lang="zh-TW" altLang="zh-TW" b="1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lnSpc>
                <a:spcPts val="2100"/>
              </a:lnSpc>
            </a:pPr>
            <a:r>
              <a:rPr lang="en-US" altLang="zh-TW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Acct Name: </a:t>
            </a:r>
            <a:r>
              <a:rPr lang="en-US" altLang="zh-TW" b="1" kern="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CATHOLIC INSTITUTE FOR RELIGION AND SOCIETY LTD.</a:t>
            </a:r>
            <a:endParaRPr lang="en-US" altLang="zh-TW" b="1" kern="100" dirty="0">
              <a:solidFill>
                <a:srgbClr val="0000FF"/>
              </a:solidFill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266700" algn="l">
              <a:lnSpc>
                <a:spcPts val="2100"/>
              </a:lnSpc>
            </a:pPr>
            <a:r>
              <a:rPr lang="en-US" altLang="zh-TW" b="1" u="sng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Account No. </a:t>
            </a:r>
            <a:r>
              <a:rPr lang="en-US" altLang="zh-TW" b="1" u="sng" kern="100" dirty="0">
                <a:solidFill>
                  <a:srgbClr val="FF0000"/>
                </a:solidFill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b="1" kern="100" dirty="0">
                <a:solidFill>
                  <a:srgbClr val="9900CC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024-233-0-052156</a:t>
            </a:r>
            <a:endParaRPr lang="zh-TW" altLang="zh-TW" b="1" kern="100" dirty="0">
              <a:solidFill>
                <a:srgbClr val="9900CC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       Catholic Institute for Religion and Society Limited</a:t>
            </a:r>
            <a:endParaRPr lang="en-US" altLang="zh-TW" sz="2000" b="1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266700" algn="l">
              <a:lnSpc>
                <a:spcPct val="100000"/>
              </a:lnSpc>
              <a:spcBef>
                <a:spcPts val="1200"/>
              </a:spcBef>
            </a:pPr>
            <a:r>
              <a:rPr lang="en-US" altLang="zh-TW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Our Address:</a:t>
            </a: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</a:p>
          <a:p>
            <a:pPr marL="266700" algn="l">
              <a:lnSpc>
                <a:spcPct val="100000"/>
              </a:lnSpc>
              <a:spcBef>
                <a:spcPts val="0"/>
              </a:spcBef>
            </a:pPr>
            <a:r>
              <a:rPr lang="en-US" altLang="zh-TW" sz="2000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16, 1st Lane, Hing Yan Tsuen, Sheung Shui Village,</a:t>
            </a:r>
          </a:p>
          <a:p>
            <a:pPr marL="266700" algn="l">
              <a:lnSpc>
                <a:spcPct val="100000"/>
              </a:lnSpc>
              <a:spcBef>
                <a:spcPts val="0"/>
              </a:spcBef>
            </a:pPr>
            <a:r>
              <a:rPr lang="en-US" altLang="zh-TW" sz="2000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New Territories, Hong Kong</a:t>
            </a:r>
          </a:p>
          <a:p>
            <a:pPr marL="266700" algn="l">
              <a:lnSpc>
                <a:spcPct val="100000"/>
              </a:lnSpc>
              <a:spcBef>
                <a:spcPts val="0"/>
              </a:spcBef>
            </a:pPr>
            <a:r>
              <a:rPr lang="en-US" altLang="zh-TW" b="1" kern="100" dirty="0">
                <a:solidFill>
                  <a:srgbClr val="FF0000"/>
                </a:solidFill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Our Website:</a:t>
            </a:r>
            <a:r>
              <a:rPr lang="en-US" altLang="zh-TW" b="1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www.cirs.org.</a:t>
            </a:r>
            <a:r>
              <a:rPr lang="en-US" altLang="zh-TW" sz="20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hk/support.asp </a:t>
            </a:r>
          </a:p>
          <a:p>
            <a:pPr marL="177800">
              <a:lnSpc>
                <a:spcPts val="2400"/>
              </a:lnSpc>
              <a:spcBef>
                <a:spcPts val="1200"/>
              </a:spcBef>
            </a:pPr>
            <a:r>
              <a:rPr lang="en-US" altLang="zh-TW" b="1" kern="100" dirty="0">
                <a:solidFill>
                  <a:srgbClr val="0000FF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For enquires please contact us:</a:t>
            </a:r>
          </a:p>
          <a:p>
            <a:pPr marL="177800">
              <a:lnSpc>
                <a:spcPts val="2400"/>
              </a:lnSpc>
              <a:spcBef>
                <a:spcPts val="0"/>
              </a:spcBef>
            </a:pPr>
            <a:r>
              <a:rPr lang="en-US" altLang="zh-TW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Tel: (852)23361205 / Email: cirshk@netvigator.com</a:t>
            </a:r>
            <a:endParaRPr lang="zh-TW" altLang="zh-TW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zh-TW" altLang="zh-TW" b="1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endParaRPr lang="zh-TW" altLang="en-US" dirty="0"/>
          </a:p>
        </p:txBody>
      </p:sp>
      <p:sp>
        <p:nvSpPr>
          <p:cNvPr id="2" name="文字方塊 1"/>
          <p:cNvSpPr txBox="1"/>
          <p:nvPr/>
        </p:nvSpPr>
        <p:spPr>
          <a:xfrm>
            <a:off x="6876256" y="980728"/>
            <a:ext cx="1751286" cy="1170257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HK" sz="1800" b="1" i="0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Fund Raising</a:t>
            </a:r>
          </a:p>
          <a:p>
            <a:pPr marL="0" marR="0" lvl="0" indent="0" algn="ctr" defTabSz="914400" rtl="0" eaLnBrk="0" fontAlgn="base" latinLnBrk="0" hangingPunct="0">
              <a:lnSpc>
                <a:spcPts val="18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HK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Approved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 </a:t>
            </a: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by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 </a:t>
            </a:r>
            <a:endParaRPr kumimoji="1" lang="en-US" altLang="zh-TW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ts val="18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HK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HK Catholic Diocese</a:t>
            </a:r>
            <a:endParaRPr kumimoji="1" lang="zh-HK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pic>
        <p:nvPicPr>
          <p:cNvPr id="4" name="圖片 3" descr="C:\Users\user\Desktop\捐助教研及中國福傳 QRCODE.jpeg">
            <a:extLst>
              <a:ext uri="{FF2B5EF4-FFF2-40B4-BE49-F238E27FC236}">
                <a16:creationId xmlns:a16="http://schemas.microsoft.com/office/drawing/2014/main" id="{695B604F-A95D-467B-85A2-52EFE7D1AD1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797152"/>
            <a:ext cx="882650" cy="8826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975648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副標題 2">
            <a:extLst>
              <a:ext uri="{FF2B5EF4-FFF2-40B4-BE49-F238E27FC236}">
                <a16:creationId xmlns:a16="http://schemas.microsoft.com/office/drawing/2014/main" id="{5FBCC6C7-6E76-40EA-8DAB-2742118BDE0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242838"/>
            <a:ext cx="9144000" cy="6426522"/>
          </a:xfrm>
        </p:spPr>
        <p:txBody>
          <a:bodyPr/>
          <a:lstStyle/>
          <a:p>
            <a:pPr marL="360000" indent="-457200">
              <a:lnSpc>
                <a:spcPts val="6000"/>
              </a:lnSpc>
              <a:spcBef>
                <a:spcPts val="0"/>
              </a:spcBef>
            </a:pPr>
            <a:r>
              <a:rPr lang="zh-TW" altLang="en-US" sz="4400" dirty="0">
                <a:solidFill>
                  <a:srgbClr val="FF0000"/>
                </a:solidFill>
                <a:ea typeface="華康儷粗圓(P)" panose="020F0700000000000000" pitchFamily="34" charset="-120"/>
              </a:rPr>
              <a:t>給你一個支持教研籌款的理由</a:t>
            </a:r>
            <a:endParaRPr lang="en-US" altLang="zh-TW" sz="4400" dirty="0">
              <a:solidFill>
                <a:srgbClr val="FF0000"/>
              </a:solidFill>
              <a:ea typeface="華康儷粗圓(P)" panose="020F0700000000000000" pitchFamily="34" charset="-120"/>
            </a:endParaRPr>
          </a:p>
          <a:p>
            <a:pPr marL="360000" indent="-457200">
              <a:lnSpc>
                <a:spcPts val="6000"/>
              </a:lnSpc>
              <a:spcBef>
                <a:spcPts val="0"/>
              </a:spcBef>
              <a:spcAft>
                <a:spcPts val="1800"/>
              </a:spcAft>
            </a:pPr>
            <a:r>
              <a:rPr lang="zh-TW" altLang="en-US" sz="4400" dirty="0">
                <a:ea typeface="華康儷粗圓(P)" panose="020F0700000000000000" pitchFamily="34" charset="-120"/>
              </a:rPr>
              <a:t>我們致力推行</a:t>
            </a:r>
            <a:endParaRPr lang="en-US" altLang="zh-TW" sz="4400" dirty="0">
              <a:ea typeface="華康儷粗圓(P)" panose="020F0700000000000000" pitchFamily="34" charset="-120"/>
            </a:endParaRPr>
          </a:p>
          <a:p>
            <a:pPr marL="360000" indent="-457200" algn="l">
              <a:lnSpc>
                <a:spcPts val="6000"/>
              </a:lnSpc>
              <a:spcBef>
                <a:spcPts val="0"/>
              </a:spcBef>
            </a:pPr>
            <a:r>
              <a:rPr lang="zh-TW" altLang="en-US" sz="4400" dirty="0">
                <a:solidFill>
                  <a:srgbClr val="008000"/>
                </a:solidFill>
                <a:ea typeface="華康儷粗圓(P)" panose="020F0700000000000000" pitchFamily="34" charset="-120"/>
              </a:rPr>
              <a:t>  </a:t>
            </a:r>
            <a:r>
              <a:rPr lang="zh-TW" altLang="en-US" sz="4400" dirty="0">
                <a:solidFill>
                  <a:srgbClr val="0000FF"/>
                </a:solidFill>
                <a:ea typeface="華康儷粗圓(P)" panose="020F0700000000000000" pitchFamily="34" charset="-120"/>
              </a:rPr>
              <a:t>教會本地化</a:t>
            </a:r>
            <a:r>
              <a:rPr lang="en-US" altLang="zh-TW" sz="2800" dirty="0">
                <a:ea typeface="華康儷粗圓(P)" panose="020F0700000000000000" pitchFamily="34" charset="-120"/>
              </a:rPr>
              <a:t>(</a:t>
            </a:r>
            <a:r>
              <a:rPr lang="zh-TW" altLang="en-US" sz="2800" dirty="0">
                <a:ea typeface="華康儷粗圓(P)" panose="020F0700000000000000" pitchFamily="34" charset="-120"/>
              </a:rPr>
              <a:t>即聖教宗若望保祿說的</a:t>
            </a:r>
            <a:r>
              <a:rPr lang="zh-TW" altLang="en-US" sz="2800" dirty="0">
                <a:solidFill>
                  <a:srgbClr val="FF0000"/>
                </a:solidFill>
                <a:ea typeface="華康儷粗圓(P)" panose="020F0700000000000000" pitchFamily="34" charset="-120"/>
              </a:rPr>
              <a:t>華人</a:t>
            </a:r>
            <a:r>
              <a:rPr lang="zh-TW" altLang="en-US" sz="2800" dirty="0">
                <a:ea typeface="華康儷粗圓(P)" panose="020F0700000000000000" pitchFamily="34" charset="-120"/>
              </a:rPr>
              <a:t>教會</a:t>
            </a:r>
            <a:r>
              <a:rPr lang="en-US" altLang="zh-TW" sz="2800" dirty="0">
                <a:ea typeface="華康儷粗圓(P)" panose="020F0700000000000000" pitchFamily="34" charset="-120"/>
              </a:rPr>
              <a:t>)</a:t>
            </a:r>
            <a:endParaRPr lang="en-US" altLang="zh-TW" sz="2800" dirty="0">
              <a:ea typeface="華康儷粗圓(P)" panose="020F0700000000000000" pitchFamily="34" charset="-120"/>
              <a:sym typeface="Wingdings" panose="05000000000000000000" pitchFamily="2" charset="2"/>
            </a:endParaRPr>
          </a:p>
          <a:p>
            <a:pPr marL="360000" indent="-457200" algn="l">
              <a:lnSpc>
                <a:spcPts val="6000"/>
              </a:lnSpc>
              <a:spcBef>
                <a:spcPts val="0"/>
              </a:spcBef>
            </a:pPr>
            <a:r>
              <a:rPr lang="zh-TW" altLang="en-US" sz="4400" dirty="0">
                <a:solidFill>
                  <a:srgbClr val="FF0000"/>
                </a:solidFill>
                <a:ea typeface="華康儷粗圓(P)" panose="020F0700000000000000" pitchFamily="34" charset="-120"/>
                <a:sym typeface="Wingdings" panose="05000000000000000000" pitchFamily="2" charset="2"/>
              </a:rPr>
              <a:t>        聖經文化化</a:t>
            </a:r>
            <a:r>
              <a:rPr lang="en-US" altLang="zh-TW" sz="2800" dirty="0">
                <a:ea typeface="華康儷粗圓(P)" panose="020F0700000000000000" pitchFamily="34" charset="-120"/>
                <a:sym typeface="Wingdings" panose="05000000000000000000" pitchFamily="2" charset="2"/>
              </a:rPr>
              <a:t>(</a:t>
            </a:r>
            <a:r>
              <a:rPr lang="zh-TW" altLang="en-US" sz="2800" dirty="0">
                <a:ea typeface="華康儷粗圓(P)" panose="020F0700000000000000" pitchFamily="34" charset="-120"/>
                <a:sym typeface="Wingdings" panose="05000000000000000000" pitchFamily="2" charset="2"/>
              </a:rPr>
              <a:t>用中英</a:t>
            </a:r>
            <a:r>
              <a:rPr lang="zh-TW" altLang="en-US" sz="2800" dirty="0">
                <a:solidFill>
                  <a:srgbClr val="FF0000"/>
                </a:solidFill>
                <a:ea typeface="華康儷粗圓(P)" panose="020F0700000000000000" pitchFamily="34" charset="-120"/>
                <a:sym typeface="Wingdings" panose="05000000000000000000" pitchFamily="2" charset="2"/>
              </a:rPr>
              <a:t>兩文三語</a:t>
            </a:r>
            <a:r>
              <a:rPr lang="zh-TW" altLang="en-US" sz="2800" dirty="0">
                <a:ea typeface="華康儷粗圓(P)" panose="020F0700000000000000" pitchFamily="34" charset="-120"/>
                <a:sym typeface="Wingdings" panose="05000000000000000000" pitchFamily="2" charset="2"/>
              </a:rPr>
              <a:t>解釋聖經</a:t>
            </a:r>
            <a:r>
              <a:rPr lang="en-US" altLang="zh-TW" sz="2800" dirty="0">
                <a:ea typeface="華康儷粗圓(P)" panose="020F0700000000000000" pitchFamily="34" charset="-120"/>
                <a:sym typeface="Wingdings" panose="05000000000000000000" pitchFamily="2" charset="2"/>
              </a:rPr>
              <a:t>)</a:t>
            </a:r>
          </a:p>
          <a:p>
            <a:pPr marL="360000" indent="-457200" algn="l">
              <a:lnSpc>
                <a:spcPts val="6000"/>
              </a:lnSpc>
              <a:spcBef>
                <a:spcPts val="0"/>
              </a:spcBef>
            </a:pPr>
            <a:r>
              <a:rPr lang="zh-TW" altLang="en-US" sz="4400" dirty="0">
                <a:solidFill>
                  <a:srgbClr val="FF0000"/>
                </a:solidFill>
                <a:ea typeface="華康儷粗圓(P)" panose="020F0700000000000000" pitchFamily="34" charset="-120"/>
                <a:sym typeface="Wingdings" panose="05000000000000000000" pitchFamily="2" charset="2"/>
              </a:rPr>
              <a:t>              </a:t>
            </a:r>
            <a:r>
              <a:rPr lang="zh-TW" altLang="en-US" sz="4400" dirty="0">
                <a:solidFill>
                  <a:srgbClr val="0000FF"/>
                </a:solidFill>
                <a:ea typeface="華康儷粗圓(P)" panose="020F0700000000000000" pitchFamily="34" charset="-120"/>
                <a:sym typeface="Wingdings" panose="05000000000000000000" pitchFamily="2" charset="2"/>
              </a:rPr>
              <a:t>信仰生活化</a:t>
            </a:r>
            <a:r>
              <a:rPr lang="en-US" altLang="zh-TW" sz="2800" dirty="0">
                <a:ea typeface="華康儷粗圓(P)" panose="020F0700000000000000" pitchFamily="34" charset="-120"/>
                <a:sym typeface="Wingdings" panose="05000000000000000000" pitchFamily="2" charset="2"/>
              </a:rPr>
              <a:t>(</a:t>
            </a:r>
            <a:r>
              <a:rPr lang="zh-TW" altLang="en-US" sz="2800" dirty="0">
                <a:ea typeface="華康儷粗圓(P)" panose="020F0700000000000000" pitchFamily="34" charset="-120"/>
                <a:sym typeface="Wingdings" panose="05000000000000000000" pitchFamily="2" charset="2"/>
              </a:rPr>
              <a:t>用信仰</a:t>
            </a:r>
            <a:r>
              <a:rPr lang="zh-TW" altLang="en-US" sz="2800" dirty="0">
                <a:solidFill>
                  <a:srgbClr val="FF0000"/>
                </a:solidFill>
                <a:ea typeface="華康儷粗圓(P)" panose="020F0700000000000000" pitchFamily="34" charset="-120"/>
                <a:sym typeface="Wingdings" panose="05000000000000000000" pitchFamily="2" charset="2"/>
              </a:rPr>
              <a:t>提昇</a:t>
            </a:r>
            <a:r>
              <a:rPr lang="zh-TW" altLang="en-US" sz="2800" dirty="0">
                <a:ea typeface="華康儷粗圓(P)" panose="020F0700000000000000" pitchFamily="34" charset="-120"/>
                <a:sym typeface="Wingdings" panose="05000000000000000000" pitchFamily="2" charset="2"/>
              </a:rPr>
              <a:t>生命質素</a:t>
            </a:r>
            <a:r>
              <a:rPr lang="en-US" altLang="zh-TW" sz="2800" dirty="0">
                <a:ea typeface="華康儷粗圓(P)" panose="020F0700000000000000" pitchFamily="34" charset="-120"/>
                <a:sym typeface="Wingdings" panose="05000000000000000000" pitchFamily="2" charset="2"/>
              </a:rPr>
              <a:t>)</a:t>
            </a:r>
          </a:p>
          <a:p>
            <a:pPr marL="360000" indent="-457200" algn="l">
              <a:lnSpc>
                <a:spcPts val="6000"/>
              </a:lnSpc>
              <a:spcBef>
                <a:spcPts val="0"/>
              </a:spcBef>
              <a:spcAft>
                <a:spcPts val="2400"/>
              </a:spcAft>
            </a:pPr>
            <a:r>
              <a:rPr lang="zh-TW" altLang="en-US" sz="4400" dirty="0">
                <a:solidFill>
                  <a:srgbClr val="FF0000"/>
                </a:solidFill>
                <a:ea typeface="華康儷粗圓(P)" panose="020F0700000000000000" pitchFamily="34" charset="-120"/>
                <a:sym typeface="Wingdings" panose="05000000000000000000" pitchFamily="2" charset="2"/>
              </a:rPr>
              <a:t>     </a:t>
            </a:r>
            <a:r>
              <a:rPr lang="zh-TW" altLang="en-US" sz="4400" dirty="0">
                <a:solidFill>
                  <a:srgbClr val="9900CC"/>
                </a:solidFill>
                <a:ea typeface="華康儷粗圓(P)" panose="020F0700000000000000" pitchFamily="34" charset="-120"/>
                <a:sym typeface="Wingdings" panose="05000000000000000000" pitchFamily="2" charset="2"/>
              </a:rPr>
              <a:t>促進天地人和</a:t>
            </a:r>
            <a:r>
              <a:rPr lang="en-US" altLang="zh-TW" sz="2800" dirty="0">
                <a:ea typeface="華康儷粗圓(P)" panose="020F0700000000000000" pitchFamily="34" charset="-120"/>
                <a:sym typeface="Wingdings" panose="05000000000000000000" pitchFamily="2" charset="2"/>
              </a:rPr>
              <a:t>(</a:t>
            </a:r>
            <a:r>
              <a:rPr lang="zh-TW" altLang="en-US" sz="2800" dirty="0">
                <a:solidFill>
                  <a:srgbClr val="C00000"/>
                </a:solidFill>
                <a:highlight>
                  <a:srgbClr val="FFFF00"/>
                </a:highlight>
                <a:ea typeface="華康儷粗圓(P)" panose="020F0700000000000000" pitchFamily="34" charset="-120"/>
                <a:sym typeface="Wingdings" panose="05000000000000000000" pitchFamily="2" charset="2"/>
              </a:rPr>
              <a:t>地球是我家</a:t>
            </a:r>
            <a:r>
              <a:rPr lang="en-US" altLang="zh-TW" sz="2800" dirty="0">
                <a:ea typeface="華康儷粗圓(P)" panose="020F0700000000000000" pitchFamily="34" charset="-120"/>
                <a:sym typeface="Wingdings" panose="05000000000000000000" pitchFamily="2" charset="2"/>
              </a:rPr>
              <a:t>,</a:t>
            </a:r>
            <a:r>
              <a:rPr lang="zh-TW" altLang="en-US" sz="2800" dirty="0">
                <a:ea typeface="華康儷粗圓(P)" panose="020F0700000000000000" pitchFamily="34" charset="-120"/>
                <a:sym typeface="Wingdings" panose="05000000000000000000" pitchFamily="2" charset="2"/>
              </a:rPr>
              <a:t>我和教會</a:t>
            </a:r>
            <a:r>
              <a:rPr lang="zh-TW" altLang="en-US" sz="2800" dirty="0">
                <a:solidFill>
                  <a:srgbClr val="FF0000"/>
                </a:solidFill>
                <a:ea typeface="華康儷粗圓(P)" panose="020F0700000000000000" pitchFamily="34" charset="-120"/>
                <a:sym typeface="Wingdings" panose="05000000000000000000" pitchFamily="2" charset="2"/>
              </a:rPr>
              <a:t>建設她</a:t>
            </a:r>
            <a:r>
              <a:rPr lang="en-US" altLang="zh-TW" sz="2800" dirty="0">
                <a:ea typeface="華康儷粗圓(P)" panose="020F0700000000000000" pitchFamily="34" charset="-120"/>
                <a:sym typeface="Wingdings" panose="05000000000000000000" pitchFamily="2" charset="2"/>
              </a:rPr>
              <a:t>)</a:t>
            </a:r>
          </a:p>
          <a:p>
            <a:pPr marL="360000" indent="-457200">
              <a:lnSpc>
                <a:spcPts val="6000"/>
              </a:lnSpc>
              <a:spcBef>
                <a:spcPts val="0"/>
              </a:spcBef>
            </a:pPr>
            <a:r>
              <a:rPr lang="zh-TW" altLang="en-US" sz="2400" dirty="0">
                <a:solidFill>
                  <a:srgbClr val="FF0000"/>
                </a:solidFill>
                <a:ea typeface="華康儷粗圓(P)" panose="020F0700000000000000" pitchFamily="34" charset="-120"/>
                <a:sym typeface="Wingdings" panose="05000000000000000000" pitchFamily="2" charset="2"/>
              </a:rPr>
              <a:t>教研</a:t>
            </a:r>
            <a:r>
              <a:rPr lang="zh-TW" altLang="en-US" sz="2400" dirty="0">
                <a:solidFill>
                  <a:srgbClr val="0000FF"/>
                </a:solidFill>
                <a:ea typeface="華康儷粗圓(P)" panose="020F0700000000000000" pitchFamily="34" charset="-120"/>
                <a:sym typeface="Wingdings" panose="05000000000000000000" pitchFamily="2" charset="2"/>
              </a:rPr>
              <a:t>在經濟上</a:t>
            </a:r>
            <a:r>
              <a:rPr lang="zh-TW" altLang="en-US" sz="3600" dirty="0">
                <a:solidFill>
                  <a:srgbClr val="FF0000"/>
                </a:solidFill>
                <a:ea typeface="華康儷粗圓(P)" panose="020F0700000000000000" pitchFamily="34" charset="-120"/>
                <a:sym typeface="Wingdings" panose="05000000000000000000" pitchFamily="2" charset="2"/>
              </a:rPr>
              <a:t>無人</a:t>
            </a:r>
            <a:r>
              <a:rPr lang="zh-TW" altLang="en-US" sz="2400" dirty="0">
                <a:solidFill>
                  <a:srgbClr val="0000FF"/>
                </a:solidFill>
                <a:ea typeface="華康儷粗圓(P)" panose="020F0700000000000000" pitchFamily="34" charset="-120"/>
                <a:sym typeface="Wingdings" panose="05000000000000000000" pitchFamily="2" charset="2"/>
              </a:rPr>
              <a:t>也無機構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ea typeface="華康儷粗圓(P)" panose="020F0700000000000000" pitchFamily="34" charset="-120"/>
                <a:sym typeface="Wingdings" panose="05000000000000000000" pitchFamily="2" charset="2"/>
              </a:rPr>
              <a:t>包底</a:t>
            </a:r>
            <a:r>
              <a:rPr lang="en-US" altLang="zh-TW" sz="4000" dirty="0">
                <a:solidFill>
                  <a:srgbClr val="FF0000"/>
                </a:solidFill>
                <a:ea typeface="華康儷粗圓(P)" panose="020F0700000000000000" pitchFamily="34" charset="-120"/>
                <a:sym typeface="Wingdings" panose="05000000000000000000" pitchFamily="2" charset="2"/>
              </a:rPr>
              <a:t>, 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ea typeface="華康儷粗圓(P)" panose="020F0700000000000000" pitchFamily="34" charset="-120"/>
                <a:sym typeface="Wingdings" panose="05000000000000000000" pitchFamily="2" charset="2"/>
              </a:rPr>
              <a:t>全靠</a:t>
            </a:r>
            <a:r>
              <a:rPr lang="zh-TW" altLang="en-US" sz="4000" dirty="0">
                <a:solidFill>
                  <a:srgbClr val="FF0000"/>
                </a:solidFill>
                <a:ea typeface="華康儷粗圓(P)" panose="020F0700000000000000" pitchFamily="34" charset="-120"/>
                <a:sym typeface="Wingdings" panose="05000000000000000000" pitchFamily="2" charset="2"/>
              </a:rPr>
              <a:t>你的支持</a:t>
            </a:r>
            <a:r>
              <a:rPr lang="en-US" altLang="zh-TW" dirty="0">
                <a:solidFill>
                  <a:srgbClr val="FF0000"/>
                </a:solidFill>
                <a:ea typeface="華康儷粗圓(P)" panose="020F0700000000000000" pitchFamily="34" charset="-120"/>
                <a:sym typeface="Wingdings" panose="05000000000000000000" pitchFamily="2" charset="2"/>
              </a:rPr>
              <a:t>!</a:t>
            </a:r>
            <a:endParaRPr lang="en-US" altLang="zh-TW" dirty="0">
              <a:solidFill>
                <a:srgbClr val="FF0000"/>
              </a:solidFill>
              <a:ea typeface="華康儷粗圓(P)" panose="020F07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05856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5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5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5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5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5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5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58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58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58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58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58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58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>
            <a:extLst>
              <a:ext uri="{FF2B5EF4-FFF2-40B4-BE49-F238E27FC236}">
                <a16:creationId xmlns:a16="http://schemas.microsoft.com/office/drawing/2014/main" id="{B2EF5AAD-EEB9-496C-B277-24E491281B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062" y="44921"/>
            <a:ext cx="9144000" cy="6048375"/>
          </a:xfrm>
        </p:spPr>
        <p:txBody>
          <a:bodyPr/>
          <a:lstStyle/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(P)" pitchFamily="34" charset="-120"/>
              </a:rPr>
              <a:t>願 好 天 主 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99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祝 福 你 的 家 庭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你 的 工 作</a:t>
            </a:r>
            <a:endParaRPr lang="en-US" altLang="zh-TW" sz="4400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zh-TW" altLang="en-US" sz="5400" dirty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幫助你戰勝疫情和一切困境</a:t>
            </a:r>
            <a:endParaRPr lang="en-US" altLang="zh-TW" sz="5400" dirty="0">
              <a:solidFill>
                <a:srgbClr val="00FF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化 危 為 機</a:t>
            </a:r>
          </a:p>
          <a:p>
            <a:pPr algn="ctr" eaLnBrk="1" hangingPunct="1">
              <a:lnSpc>
                <a:spcPts val="7000"/>
              </a:lnSpc>
              <a:spcBef>
                <a:spcPts val="1200"/>
              </a:spcBef>
              <a:buFontTx/>
              <a:buNone/>
              <a:defRPr/>
            </a:pP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天主愛你</a:t>
            </a:r>
            <a:r>
              <a:rPr lang="zh-TW" altLang="en-US" sz="36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 </a:t>
            </a: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主佑</a:t>
            </a:r>
            <a:r>
              <a:rPr lang="zh-TW" altLang="en-US" sz="4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44624"/>
            <a:ext cx="9108504" cy="6741368"/>
          </a:xfrm>
        </p:spPr>
        <p:txBody>
          <a:bodyPr/>
          <a:lstStyle/>
          <a:p>
            <a:pPr marL="0" indent="0" algn="just" eaLnBrk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看，我要站在你面前，在曷勒布的一塊磐石上；你擊打那磐石，就有水流出來，給百姓喝。」梅瑟就在以色列的長老眼前，照樣做了。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梅瑟稱那地方為瑪撒和默黎巴，因為以色列子民在那裡爭吵過，並試探過上主說：「上主是否在我們中間？」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TW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 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7884368" y="6019169"/>
            <a:ext cx="194421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1" dirty="0">
                <a:solidFill>
                  <a:srgbClr val="FFFFFF"/>
                </a:solidFill>
                <a:latin typeface="Arial"/>
                <a:ea typeface="新細明體" charset="-120"/>
              </a:rPr>
              <a:t>2/</a:t>
            </a: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2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F637CCD0-FD60-4D03-858E-BF1C0DB665AD}"/>
              </a:ext>
            </a:extLst>
          </p:cNvPr>
          <p:cNvSpPr txBox="1"/>
          <p:nvPr/>
        </p:nvSpPr>
        <p:spPr>
          <a:xfrm>
            <a:off x="1115616" y="5589240"/>
            <a:ext cx="4968552" cy="584775"/>
          </a:xfrm>
          <a:prstGeom prst="rect">
            <a:avLst/>
          </a:prstGeom>
          <a:noFill/>
          <a:ln>
            <a:solidFill>
              <a:srgbClr val="FF99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2800" dirty="0">
                <a:solidFill>
                  <a:srgbClr val="FFFF00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靜默片刻</a:t>
            </a:r>
            <a:r>
              <a:rPr lang="en-US" altLang="zh-TW" sz="2800" dirty="0">
                <a:solidFill>
                  <a:srgbClr val="FFFF00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,</a:t>
            </a:r>
            <a:r>
              <a:rPr lang="zh-TW" altLang="en-US" sz="2800" dirty="0">
                <a:solidFill>
                  <a:srgbClr val="FFFF00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默想上主對</a:t>
            </a:r>
            <a:r>
              <a:rPr lang="zh-TW" altLang="en-US" sz="3200" dirty="0">
                <a:solidFill>
                  <a:schemeClr val="bg1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我</a:t>
            </a:r>
            <a:r>
              <a:rPr lang="zh-TW" altLang="en-US" sz="2800" dirty="0">
                <a:solidFill>
                  <a:srgbClr val="FFFF00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說的話</a:t>
            </a:r>
          </a:p>
        </p:txBody>
      </p:sp>
    </p:spTree>
    <p:extLst>
      <p:ext uri="{BB962C8B-B14F-4D97-AF65-F5344CB8AC3E}">
        <p14:creationId xmlns:p14="http://schemas.microsoft.com/office/powerpoint/2010/main" val="1668804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0" algn="just" eaLnBrk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恭讀聖保祿宗徒致羅馬人書 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5:1-2,5-8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弟兄姊妹們：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我們既因信德成義，便是藉我們的主耶穌基督，與天主和好了。藉著耶穌，我們得以因著信德，進入了現今所站立的這恩寵中，並因希望分享天主的光榮，而歡躍。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望德不叫人蒙羞，因為天主的愛，藉著所賜與我們的聖神，已傾注在我們心中了。當我們還在軟弱的時候，</a:t>
            </a:r>
            <a:endParaRPr lang="zh-TW" altLang="en-US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077533" y="6096144"/>
            <a:ext cx="63466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2000" b="1" dirty="0">
                <a:solidFill>
                  <a:schemeClr val="bg1"/>
                </a:solidFill>
                <a:latin typeface="+mn-lt"/>
                <a:ea typeface="新細明體" charset="-120"/>
              </a:rPr>
              <a:t>1/2</a:t>
            </a:r>
            <a:endParaRPr lang="zh-TW" altLang="en-US" sz="2000" b="1" dirty="0">
              <a:solidFill>
                <a:schemeClr val="bg1"/>
              </a:solidFill>
              <a:latin typeface="+mn-lt"/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00890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0" algn="just" eaLnBrk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基督就在指定的時期，為不虔敬的人死了。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為義人死，是罕有的事；為善人，或許有敢死的；但是，基督在我們還是罪人的時候，就為我們死了，這證明天主怎樣愛了我們。</a:t>
            </a: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TW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 </a:t>
            </a:r>
            <a:endParaRPr lang="en-US" altLang="zh-TW" sz="36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  <a:endParaRPr lang="zh-TW" altLang="en-US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077533" y="6096144"/>
            <a:ext cx="63466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1" dirty="0">
                <a:solidFill>
                  <a:srgbClr val="FFFFFF"/>
                </a:solidFill>
                <a:latin typeface="Arial"/>
                <a:ea typeface="新細明體" charset="-120"/>
              </a:rPr>
              <a:t>2/2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85713A4F-AC8C-4B99-B28C-72B1E67E696D}"/>
              </a:ext>
            </a:extLst>
          </p:cNvPr>
          <p:cNvSpPr txBox="1"/>
          <p:nvPr/>
        </p:nvSpPr>
        <p:spPr>
          <a:xfrm>
            <a:off x="2051720" y="5013176"/>
            <a:ext cx="4968552" cy="584775"/>
          </a:xfrm>
          <a:prstGeom prst="rect">
            <a:avLst/>
          </a:prstGeom>
          <a:noFill/>
          <a:ln>
            <a:solidFill>
              <a:srgbClr val="FF99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2800" dirty="0">
                <a:solidFill>
                  <a:srgbClr val="FFFF00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靜默片刻</a:t>
            </a:r>
            <a:r>
              <a:rPr lang="en-US" altLang="zh-TW" sz="2800" dirty="0">
                <a:solidFill>
                  <a:srgbClr val="FFFF00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,</a:t>
            </a:r>
            <a:r>
              <a:rPr lang="zh-TW" altLang="en-US" sz="2800" dirty="0">
                <a:solidFill>
                  <a:srgbClr val="FFFF00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默想上主對</a:t>
            </a:r>
            <a:r>
              <a:rPr lang="zh-TW" altLang="en-US" sz="3200" dirty="0">
                <a:solidFill>
                  <a:schemeClr val="bg1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我</a:t>
            </a:r>
            <a:r>
              <a:rPr lang="zh-TW" altLang="en-US" sz="2800" dirty="0">
                <a:solidFill>
                  <a:srgbClr val="FFFF00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說的話</a:t>
            </a:r>
          </a:p>
        </p:txBody>
      </p:sp>
    </p:spTree>
    <p:extLst>
      <p:ext uri="{BB962C8B-B14F-4D97-AF65-F5344CB8AC3E}">
        <p14:creationId xmlns:p14="http://schemas.microsoft.com/office/powerpoint/2010/main" val="2077403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-27384"/>
            <a:ext cx="9107488" cy="6813376"/>
          </a:xfrm>
        </p:spPr>
        <p:txBody>
          <a:bodyPr/>
          <a:lstStyle/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恭讀聖若望福音 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4:5-15,19-26,39,40-42</a:t>
            </a:r>
          </a:p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那時候，耶穌來到撒瑪黎雅的一座城，名叫息哈爾，靠近雅各伯給他兒子若瑟的莊田；在那裡有「雅各伯井」。耶穌走累了，就順便坐在井旁；那時，大約是第六時辰。有一個撒瑪黎雅婦人來打水。耶穌向她說：「請給我一點水喝！」那時，耶穌的門徒都到城裡，去買食物。那撒瑪黎雅婦人就回答說：「你既是猶太人，怎麼向我一個撒瑪黎雅婦人要水喝呢？」</a:t>
            </a: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172400" y="6306663"/>
            <a:ext cx="159470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1" dirty="0">
                <a:solidFill>
                  <a:srgbClr val="FFFFFF"/>
                </a:solidFill>
                <a:latin typeface="Arial"/>
                <a:ea typeface="新細明體" charset="-120"/>
              </a:rPr>
              <a:t>1/5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0729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-27384"/>
            <a:ext cx="9107488" cy="6813376"/>
          </a:xfrm>
        </p:spPr>
        <p:txBody>
          <a:bodyPr/>
          <a:lstStyle/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原來，猶太人和撒瑪黎雅人一向不相往來。耶穌回答那婦人說：「如果你知道天主的恩賜，並知道向你說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『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給我水喝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』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的人是誰，你或許早就會求他，而他也早就賜給了你活水。」那婦人問說：「先生，你連打水器也沒有，而井又深，你從那裡取得那活水呢？難道你比我們的祖先雅各伯還大嗎？他留給了我們這口井；他和他的子孫，以及他的牲畜，都曾喝過這井裡的水。」耶穌回答說：「凡喝這水的，還要再渴；</a:t>
            </a: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172400" y="6306663"/>
            <a:ext cx="159470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2/5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6573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-27384"/>
            <a:ext cx="9107488" cy="6813376"/>
          </a:xfrm>
        </p:spPr>
        <p:txBody>
          <a:bodyPr/>
          <a:lstStyle/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但誰若喝了我賜給他的水，他將永遠不渴；並且我賜給他的水，將在他內，成為湧到永生的水泉。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」</a:t>
            </a:r>
          </a:p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婦人說：「先生，請給我這水吧！免得我再渴，也免得我再來這裡打水。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……</a:t>
            </a:r>
          </a:p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「先生，我看你是個先知。我們的祖先一向在這座山上，朝拜天主，你們卻說：應該朝拜的地方，是在耶路撒冷。」耶穌回答說：「女人，你相信我吧！到了時候，你們將不在這座山，也不在耶路撒冷，朝拜父。</a:t>
            </a: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172400" y="6306663"/>
            <a:ext cx="159470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1" dirty="0">
                <a:solidFill>
                  <a:srgbClr val="FFFFFF"/>
                </a:solidFill>
                <a:latin typeface="Arial"/>
                <a:ea typeface="新細明體" charset="-120"/>
              </a:rPr>
              <a:t>3</a:t>
            </a: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/5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33118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-27384"/>
            <a:ext cx="9107488" cy="6813376"/>
          </a:xfrm>
        </p:spPr>
        <p:txBody>
          <a:bodyPr/>
          <a:lstStyle/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你們朝拜你們所不認識的，我們朝拜我們所認識的，因為救恩出自猶太人。然而，時候要到，且現在就是，那些真正朝拜的人，將以心神以真理朝拜父，因為父就是尋找這樣朝拜他的人。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天主是神，朝拜他的人，應當以心神以真理去朝拜他。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」婦人說：「我知道默西亞（意即基督）要來；他一來了，必會告訴我們一切。」耶穌向那婦人說：「同你談話的我就是。」城裡有許多撒瑪黎雅人，信從了耶穌，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316416" y="6269250"/>
            <a:ext cx="159470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1" dirty="0">
                <a:solidFill>
                  <a:srgbClr val="FFFFFF"/>
                </a:solidFill>
                <a:latin typeface="Arial"/>
                <a:ea typeface="新細明體" charset="-120"/>
              </a:rPr>
              <a:t>4/5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1844115"/>
      </p:ext>
    </p:extLst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5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30619</TotalTime>
  <Words>2773</Words>
  <Application>Microsoft Office PowerPoint</Application>
  <PresentationFormat>如螢幕大小 (4:3)</PresentationFormat>
  <Paragraphs>155</Paragraphs>
  <Slides>26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15</vt:i4>
      </vt:variant>
      <vt:variant>
        <vt:lpstr>佈景主題</vt:lpstr>
      </vt:variant>
      <vt:variant>
        <vt:i4>4</vt:i4>
      </vt:variant>
      <vt:variant>
        <vt:lpstr>投影片標題</vt:lpstr>
      </vt:variant>
      <vt:variant>
        <vt:i4>26</vt:i4>
      </vt:variant>
    </vt:vector>
  </HeadingPairs>
  <TitlesOfParts>
    <vt:vector size="45" baseType="lpstr">
      <vt:lpstr>華康中黑體</vt:lpstr>
      <vt:lpstr>華康中黑體(P)</vt:lpstr>
      <vt:lpstr>華康正顏楷體W7</vt:lpstr>
      <vt:lpstr>華康儷中黑</vt:lpstr>
      <vt:lpstr>華康儷中黑(P)</vt:lpstr>
      <vt:lpstr>華康儷粗宋(P)</vt:lpstr>
      <vt:lpstr>華康儷粗圓(P)</vt:lpstr>
      <vt:lpstr>新細明體</vt:lpstr>
      <vt:lpstr>Arial</vt:lpstr>
      <vt:lpstr>Arial Black</vt:lpstr>
      <vt:lpstr>Calibri</vt:lpstr>
      <vt:lpstr>Calibri Light</vt:lpstr>
      <vt:lpstr>Segoe UI</vt:lpstr>
      <vt:lpstr>Times New Roman</vt:lpstr>
      <vt:lpstr>Wingdings</vt:lpstr>
      <vt:lpstr>預設簡報設計</vt:lpstr>
      <vt:lpstr>3_預設簡報設計</vt:lpstr>
      <vt:lpstr>15_預設簡報設計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Cirs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Fr. Tsui</dc:creator>
  <cp:lastModifiedBy>user</cp:lastModifiedBy>
  <cp:revision>1571</cp:revision>
  <dcterms:created xsi:type="dcterms:W3CDTF">2006-09-26T01:05:23Z</dcterms:created>
  <dcterms:modified xsi:type="dcterms:W3CDTF">2026-02-09T06:48:52Z</dcterms:modified>
</cp:coreProperties>
</file>