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8511" r:id="rId2"/>
    <p:sldMasterId id="2147489694" r:id="rId3"/>
  </p:sldMasterIdLst>
  <p:notesMasterIdLst>
    <p:notesMasterId r:id="rId34"/>
  </p:notesMasterIdLst>
  <p:handoutMasterIdLst>
    <p:handoutMasterId r:id="rId35"/>
  </p:handoutMasterIdLst>
  <p:sldIdLst>
    <p:sldId id="1270" r:id="rId4"/>
    <p:sldId id="1050" r:id="rId5"/>
    <p:sldId id="1419" r:id="rId6"/>
    <p:sldId id="1420" r:id="rId7"/>
    <p:sldId id="1053" r:id="rId8"/>
    <p:sldId id="1367" r:id="rId9"/>
    <p:sldId id="1054" r:id="rId10"/>
    <p:sldId id="1349" r:id="rId11"/>
    <p:sldId id="1181" r:id="rId12"/>
    <p:sldId id="1404" r:id="rId13"/>
    <p:sldId id="1406" r:id="rId14"/>
    <p:sldId id="1423" r:id="rId15"/>
    <p:sldId id="1424" r:id="rId16"/>
    <p:sldId id="1425" r:id="rId17"/>
    <p:sldId id="1427" r:id="rId18"/>
    <p:sldId id="1387" r:id="rId19"/>
    <p:sldId id="1428" r:id="rId20"/>
    <p:sldId id="1429" r:id="rId21"/>
    <p:sldId id="1430" r:id="rId22"/>
    <p:sldId id="1431" r:id="rId23"/>
    <p:sldId id="1432" r:id="rId24"/>
    <p:sldId id="1433" r:id="rId25"/>
    <p:sldId id="1434" r:id="rId26"/>
    <p:sldId id="1435" r:id="rId27"/>
    <p:sldId id="1437" r:id="rId28"/>
    <p:sldId id="1438" r:id="rId29"/>
    <p:sldId id="1284" r:id="rId30"/>
    <p:sldId id="960" r:id="rId31"/>
    <p:sldId id="585" r:id="rId32"/>
    <p:sldId id="1045" r:id="rId33"/>
  </p:sldIdLst>
  <p:sldSz cx="9144000" cy="6858000" type="screen4x3"/>
  <p:notesSz cx="9926638" cy="6797675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sz="44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44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44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44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44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sz="44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sz="44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sz="44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sz="44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CCFF"/>
    <a:srgbClr val="00FF00"/>
    <a:srgbClr val="9900CC"/>
    <a:srgbClr val="99FF99"/>
    <a:srgbClr val="008000"/>
    <a:srgbClr val="FF99FF"/>
    <a:srgbClr val="00CC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7594" autoAdjust="0"/>
    <p:restoredTop sz="83016" autoAdjust="0"/>
  </p:normalViewPr>
  <p:slideViewPr>
    <p:cSldViewPr>
      <p:cViewPr varScale="1">
        <p:scale>
          <a:sx n="67" d="100"/>
          <a:sy n="67" d="100"/>
        </p:scale>
        <p:origin x="1742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2">
            <a:extLst>
              <a:ext uri="{FF2B5EF4-FFF2-40B4-BE49-F238E27FC236}">
                <a16:creationId xmlns:a16="http://schemas.microsoft.com/office/drawing/2014/main" id="{3FFC0476-8166-439A-8EF9-D64A12A374B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07555" name="Rectangle 3">
            <a:extLst>
              <a:ext uri="{FF2B5EF4-FFF2-40B4-BE49-F238E27FC236}">
                <a16:creationId xmlns:a16="http://schemas.microsoft.com/office/drawing/2014/main" id="{76F4FBBB-5A4B-48FE-A3BB-ADDECD35A27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3372" y="0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07556" name="Rectangle 4">
            <a:extLst>
              <a:ext uri="{FF2B5EF4-FFF2-40B4-BE49-F238E27FC236}">
                <a16:creationId xmlns:a16="http://schemas.microsoft.com/office/drawing/2014/main" id="{207F6BB9-765B-49E5-9CC8-53ADF49392A0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6218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07557" name="Rectangle 5">
            <a:extLst>
              <a:ext uri="{FF2B5EF4-FFF2-40B4-BE49-F238E27FC236}">
                <a16:creationId xmlns:a16="http://schemas.microsoft.com/office/drawing/2014/main" id="{F0E672FE-A1AF-4D9F-BB46-E1FC2414C8E0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3372" y="6456218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085D1A6-9C3F-452C-9D0F-C9E74897528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0" name="Rectangle 2">
            <a:extLst>
              <a:ext uri="{FF2B5EF4-FFF2-40B4-BE49-F238E27FC236}">
                <a16:creationId xmlns:a16="http://schemas.microsoft.com/office/drawing/2014/main" id="{C5918788-DB56-4D35-9655-2F39F2A5CEF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14051" name="Rectangle 3">
            <a:extLst>
              <a:ext uri="{FF2B5EF4-FFF2-40B4-BE49-F238E27FC236}">
                <a16:creationId xmlns:a16="http://schemas.microsoft.com/office/drawing/2014/main" id="{B66602A1-486D-466C-9B6C-6B32F2BCAB6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5623372" y="0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7524" name="Rectangle 4">
            <a:extLst>
              <a:ext uri="{FF2B5EF4-FFF2-40B4-BE49-F238E27FC236}">
                <a16:creationId xmlns:a16="http://schemas.microsoft.com/office/drawing/2014/main" id="{390F7CF1-E4D4-49ED-8108-AC8766004197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3900" y="509588"/>
            <a:ext cx="3398838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4053" name="Rectangle 5">
            <a:extLst>
              <a:ext uri="{FF2B5EF4-FFF2-40B4-BE49-F238E27FC236}">
                <a16:creationId xmlns:a16="http://schemas.microsoft.com/office/drawing/2014/main" id="{2A0DFE17-75EB-4C1C-874D-97744AE3FFE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664" y="3228896"/>
            <a:ext cx="7941310" cy="3058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514054" name="Rectangle 6">
            <a:extLst>
              <a:ext uri="{FF2B5EF4-FFF2-40B4-BE49-F238E27FC236}">
                <a16:creationId xmlns:a16="http://schemas.microsoft.com/office/drawing/2014/main" id="{579692E3-514D-41AD-9EA6-A1FBBF73CFF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218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14055" name="Rectangle 7">
            <a:extLst>
              <a:ext uri="{FF2B5EF4-FFF2-40B4-BE49-F238E27FC236}">
                <a16:creationId xmlns:a16="http://schemas.microsoft.com/office/drawing/2014/main" id="{9156C933-88AA-4872-BB0F-1730B21C9F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3372" y="6456218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6FBD419D-64CE-4550-BAA2-0242050FC719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833881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BD419D-64CE-4550-BAA2-0242050FC719}" type="slidenum">
              <a:rPr lang="en-US" altLang="zh-TW" smtClean="0"/>
              <a:pPr/>
              <a:t>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40391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0CB4F53-88CB-4C33-AB79-DD0F3B09A9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E448C0C-11EC-4F14-87EE-6E1BFC0905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85212E5-D105-40CA-98B0-0FE6ED1254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AB1DE2-F14C-4215-862D-7892FFAF1AA8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01272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F940FA1-01BC-48A7-B4B5-CB6D00B8F9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BC251F2-60E3-4296-BFCE-EB8C0E3FF1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BBFBC5B-5423-4FD1-BCE6-8FC7BF67AE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14375D-8CD9-46AF-8C41-09E335183E6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61064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662272B-A9A6-478C-B476-EF425841A8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55A9ED6-29CA-4D33-9F13-90A2E5A123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5AAE814-BD3E-41DF-B881-23B6928BED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A957E7-43B0-4056-AFF1-BC1FCBEFCE1A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65269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EBD0CB7-2083-43C6-A1FE-F6AFE1FBBA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21FA05-F693-4AEA-99C4-CB234BDDE5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90880E-4D09-411D-A86E-FF877E9723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3EAD3B-D202-412A-96D1-6259709983B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95839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8EA2FE1-F0F5-4EB2-AFC5-957D15CF9A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312D66F-1FA7-4D7A-829B-1D26CC1BCB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3BBD1AF-EA8B-4714-8CA0-0FE9A61FD9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460C4B97-2879-49D9-92EB-081600B7C7D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4673966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DCB28FB-BDAB-4C00-A35F-0AE90DC64A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8ABA308-98C3-4025-87A4-619F3C773B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613D673-A889-477B-AA81-B90DE557A6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44041C1A-B4FF-41A6-94D3-978129F8FED9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0828524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BCC8ED5-96F2-41E4-B20B-8911510577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E147AC5-FEF8-4C44-BABE-FB4DEB53A8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EE2FE15-225B-441E-A00E-BC5DCB0ABC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832BECFB-297C-44F7-BD52-C1FC02BBA6B9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6641739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896292-827A-4156-90D7-F96EB21B46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65000CD-030F-4401-8DF2-4D69475D2E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CF8A4D-1ECC-4A5E-B518-E83D6DDAF0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F2DFAB35-50D1-4AF6-8BC3-A7D8E1DEEA18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5888716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B0CD058-6D43-4722-997B-080126D3EB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3842FAF-D1CE-4624-9CF6-2019F8B931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C517C33-D84A-44C1-92BB-5E98CA1FEC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52CF0D51-D655-4780-93AC-FAABB83FF0D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02976845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8D91800-3AD1-4033-ACE2-C6965656FC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434FB4E-CA23-4570-92B6-9B27CA15B5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18A587A-89EA-4A96-A18F-8CFC7B00FA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B9880C39-E841-4359-B041-AD06C515F959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96413852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F8AFA5E-6961-4AEA-9683-8EAFD3FE69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B880A76-BFCA-4DD3-B994-D8A07CA17F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9DA4D23-2A12-46D2-BC91-6C4B0F7944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BC2D1CCB-70DC-42A3-9CF7-37AED6A29898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4125995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BE7A2BA-EB09-413F-8D13-A2CABB0848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C1E3401-E0DA-4C7C-A41A-CEAB4B05DC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E8BF680-25AB-43B7-A87A-AAF2426CEA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909520-5D08-4EEA-B917-6A59948C37B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194697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8B5102-49F4-4D16-A011-4CA4F7E306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03C476-F512-432F-89A0-69CA099162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D75974-8A03-443E-8CEA-A8E9835DC3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3B83CEBB-6AA3-4311-B5B1-E2A7476CF17A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57469319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3BEBB6-F8C1-4ADF-8E48-58CB34B48E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342ADD-ACE1-4F55-8B54-C8FCCE7BA3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9CD7BF-CF80-4610-907C-CDDD3EFC96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CFB28048-12A3-4872-8E26-DDCCFDB2C03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95096232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0E8A80B-064B-4CC5-871B-5E841D8794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2EC272C-7E72-4D4D-B9EF-33DF0787C5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0393DF3-8152-4B0B-99DB-CDCC2DF732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91C70502-6A78-408C-8AB6-DFB35349327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35735424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F2D8A37-AE50-48C2-B5FB-EC3C189932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9795B7F-899C-4FF5-B538-B3CDC5A9BD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07CD8F5-64DD-44D5-8D8F-56B12D7C53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2B9A1843-1F2D-4361-B1F7-5104896BDD8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3657799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500AAE-B216-4A2B-AC2A-B6EB445BB9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634AF8C-0097-4AE9-B4AC-0085FACED0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AC8CD7-C2B4-485D-BFD3-5DC0769C29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010FD4E6-76BE-49EB-A0C0-A2DDAED7FD3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42548729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B0E7F3-594E-431A-934E-DAED303BC61C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7411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2CA772-E495-4BA9-ABC1-9BB5D5EDCA42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7916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F95542-F898-48F4-A21A-A80883BB2522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6757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7A249-DD10-426B-9B14-6EACD1FF16CC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6202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D237EE-1CE0-45D0-9087-5172E5E08F67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358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6409627-6BD5-4314-9E1E-D18584C2BA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BD1EF38-E3B7-46A4-B80C-2F1222D14F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99F67AB-5564-442C-A050-1915E1C721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73C09F-C630-4253-95B7-64CE41D1C28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572844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AFAB98-89D1-4293-8288-C0841480BABB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3249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2F6D8-0604-4E53-B2F1-2A37DFAA1D15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2721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6E3E24-48B9-4D2C-ACC3-D70F17E10ED2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2759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F7A85E-BB8E-4335-9EEC-1BCBD0CFB418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7576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2DB86-11B9-48DF-8BA9-F79E7D13D080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5816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90BB5D-09E1-4D96-80A6-8E8A197FA4AA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07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543C6E-646C-4A56-A568-DCEF1898FF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097579-A445-404A-9C2E-D3F5667ADF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7836CB-2679-4F3B-A10E-B0A7D34EE6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0D97C0-9900-4766-844D-99AF0F7A598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1289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3DEFBF4-078F-4966-BE1D-265E1F15DB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014BE9B-110F-4633-935E-56B8EC345B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8020874-BFA7-4F79-9EEA-71D17C1427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DF69A0-4600-4BEB-83B2-301BEF62461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01077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D9B7BFF-007E-484A-BBCA-CF9102304E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CF2C31F-F6D7-452E-AF76-6441258C45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A9315B6-8018-4AC2-9084-FEAB60990D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260FEF-D8F4-425E-809D-72E9AD6BBDF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982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D4EAB4A-C4DB-45B9-A12C-4E783868C6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17D0FD3-4A4E-40DE-BADF-521FE3767B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2C76135-7344-43D1-A5F5-349344A703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D1E05D-CA04-496B-A340-054554C63C5B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13688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1EDF9E-D669-4425-ADD5-6E3BD3A638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6950CD-26F8-41D5-A899-E222F7A6EA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77EA79-5160-426B-8863-A1B97CF632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7E31DD-301C-4C39-B2D6-AF24263E474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60182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D1485E0-93B6-49F3-A808-098C7D4D57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A962A8-7460-4961-8096-D5E371A7F6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9021C9-4693-4AE8-8C57-CDC7040405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0BA19C-AFAE-4D59-8A63-A0B75D14633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8126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937D063-4201-4DDD-8C98-721122B13A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BAA56B9-EA47-4D66-A68C-8FD5ED558B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FCB0533-E29F-4BFF-B4A9-638CB21BEBF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4BBB641-C9C2-44E6-943C-13EBBEF637E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74B1C0B-7A95-411D-B128-E9F2DC7CC51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210F248A-87A1-427F-B78A-0DC1C167CFC7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610" r:id="rId1"/>
    <p:sldLayoutId id="2147489611" r:id="rId2"/>
    <p:sldLayoutId id="2147489612" r:id="rId3"/>
    <p:sldLayoutId id="2147489613" r:id="rId4"/>
    <p:sldLayoutId id="2147489614" r:id="rId5"/>
    <p:sldLayoutId id="2147489615" r:id="rId6"/>
    <p:sldLayoutId id="2147489616" r:id="rId7"/>
    <p:sldLayoutId id="2147489617" r:id="rId8"/>
    <p:sldLayoutId id="2147489618" r:id="rId9"/>
    <p:sldLayoutId id="2147489619" r:id="rId10"/>
    <p:sldLayoutId id="2147489620" r:id="rId11"/>
    <p:sldLayoutId id="214748962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F48E2067-AB4A-4376-B5C6-F6297DF673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B33017FE-EFDE-4167-AFD7-5B6E938A8B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53CAEA8-0F56-47C0-8B5B-D16E4225A39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5057D60-0811-49FF-9DEF-36E771D251F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3F277CD-162C-47DD-B84E-E2F845C22D8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fld id="{F55B5845-10B1-433B-B1BF-1833A09A4890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634" r:id="rId1"/>
    <p:sldLayoutId id="2147489635" r:id="rId2"/>
    <p:sldLayoutId id="2147489636" r:id="rId3"/>
    <p:sldLayoutId id="2147489637" r:id="rId4"/>
    <p:sldLayoutId id="2147489638" r:id="rId5"/>
    <p:sldLayoutId id="2147489639" r:id="rId6"/>
    <p:sldLayoutId id="2147489640" r:id="rId7"/>
    <p:sldLayoutId id="2147489641" r:id="rId8"/>
    <p:sldLayoutId id="2147489642" r:id="rId9"/>
    <p:sldLayoutId id="2147489643" r:id="rId10"/>
    <p:sldLayoutId id="2147489644" r:id="rId11"/>
    <p:sldLayoutId id="2147489645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516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新細明體" charset="-120"/>
              </a:defRPr>
            </a:lvl1pPr>
          </a:lstStyle>
          <a:p>
            <a:pPr eaLnBrk="1" hangingPunct="1"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7516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新細明體" charset="-120"/>
              </a:defRPr>
            </a:lvl1pPr>
          </a:lstStyle>
          <a:p>
            <a:pPr eaLnBrk="1" hangingPunct="1"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7516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新細明體" charset="-120"/>
              </a:defRPr>
            </a:lvl1pPr>
          </a:lstStyle>
          <a:p>
            <a:pPr eaLnBrk="1" hangingPunct="1">
              <a:defRPr/>
            </a:pPr>
            <a:fld id="{D477CC02-DBB9-4AE4-B28C-339F9F6F7922}" type="slidenum">
              <a:rPr lang="en-US" altLang="zh-TW">
                <a:solidFill>
                  <a:srgbClr val="000000"/>
                </a:solidFill>
              </a:rPr>
              <a:pPr eaLnBrk="1" hangingPunct="1"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047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695" r:id="rId1"/>
    <p:sldLayoutId id="2147489696" r:id="rId2"/>
    <p:sldLayoutId id="2147489697" r:id="rId3"/>
    <p:sldLayoutId id="2147489698" r:id="rId4"/>
    <p:sldLayoutId id="2147489699" r:id="rId5"/>
    <p:sldLayoutId id="2147489700" r:id="rId6"/>
    <p:sldLayoutId id="2147489701" r:id="rId7"/>
    <p:sldLayoutId id="2147489702" r:id="rId8"/>
    <p:sldLayoutId id="2147489703" r:id="rId9"/>
    <p:sldLayoutId id="2147489704" r:id="rId10"/>
    <p:sldLayoutId id="214748970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EF258E74-B3D2-41ED-985A-4765EB5C1F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16632"/>
            <a:ext cx="9144000" cy="6524625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ts val="1800"/>
              </a:spcAft>
              <a:buFontTx/>
              <a:buNone/>
            </a:pPr>
            <a:r>
              <a:rPr lang="zh-TW" altLang="en-US" sz="3600" dirty="0">
                <a:solidFill>
                  <a:srgbClr val="FFFF00"/>
                </a:solidFill>
                <a:ea typeface="華康儷中黑" pitchFamily="49" charset="-120"/>
              </a:rPr>
              <a:t>四旬期第二主日</a:t>
            </a:r>
            <a:endParaRPr lang="en-US" altLang="zh-TW" sz="3600" dirty="0">
              <a:solidFill>
                <a:srgbClr val="FFFF00"/>
              </a:solidFill>
              <a:ea typeface="華康儷中黑" pitchFamily="49" charset="-120"/>
            </a:endParaRPr>
          </a:p>
          <a:p>
            <a:pPr algn="ctr" eaLnBrk="1" hangingPunct="1">
              <a:spcBef>
                <a:spcPct val="0"/>
              </a:spcBef>
              <a:spcAft>
                <a:spcPts val="1800"/>
              </a:spcAft>
              <a:buFontTx/>
              <a:buNone/>
            </a:pPr>
            <a:r>
              <a:rPr lang="zh-TW" altLang="en-US" sz="3600" dirty="0">
                <a:solidFill>
                  <a:srgbClr val="FFFF00"/>
                </a:solidFill>
                <a:ea typeface="華康儷中黑" pitchFamily="49" charset="-120"/>
              </a:rPr>
              <a:t> </a:t>
            </a:r>
            <a:r>
              <a:rPr lang="en-US" altLang="zh-TW" sz="3600" dirty="0">
                <a:solidFill>
                  <a:srgbClr val="FFFF00"/>
                </a:solidFill>
                <a:ea typeface="華康儷中黑" pitchFamily="49" charset="-120"/>
              </a:rPr>
              <a:t>(</a:t>
            </a:r>
            <a:r>
              <a:rPr lang="en-US" altLang="zh-TW" dirty="0">
                <a:solidFill>
                  <a:srgbClr val="FFFF00"/>
                </a:solidFill>
                <a:ea typeface="華康儷中黑" pitchFamily="49" charset="-120"/>
              </a:rPr>
              <a:t>2022</a:t>
            </a:r>
            <a:r>
              <a:rPr lang="zh-TW" altLang="en-US" dirty="0">
                <a:solidFill>
                  <a:srgbClr val="FFFF00"/>
                </a:solidFill>
                <a:ea typeface="華康儷中黑" pitchFamily="49" charset="-120"/>
              </a:rPr>
              <a:t>年 </a:t>
            </a:r>
            <a:r>
              <a:rPr lang="en-US" altLang="zh-TW" dirty="0">
                <a:solidFill>
                  <a:srgbClr val="FFFF00"/>
                </a:solidFill>
                <a:ea typeface="華康儷中黑" pitchFamily="49" charset="-120"/>
              </a:rPr>
              <a:t>3</a:t>
            </a:r>
            <a:r>
              <a:rPr lang="zh-TW" altLang="en-US" dirty="0">
                <a:solidFill>
                  <a:srgbClr val="FFFF00"/>
                </a:solidFill>
                <a:ea typeface="華康儷中黑" pitchFamily="49" charset="-120"/>
              </a:rPr>
              <a:t>月 </a:t>
            </a:r>
            <a:r>
              <a:rPr lang="en-US" altLang="zh-TW" dirty="0">
                <a:solidFill>
                  <a:srgbClr val="FFFF00"/>
                </a:solidFill>
                <a:ea typeface="華康儷中黑" pitchFamily="49" charset="-120"/>
              </a:rPr>
              <a:t>13</a:t>
            </a:r>
            <a:r>
              <a:rPr lang="zh-TW" altLang="en-US" dirty="0">
                <a:solidFill>
                  <a:srgbClr val="FFFF00"/>
                </a:solidFill>
                <a:ea typeface="華康儷中黑" pitchFamily="49" charset="-120"/>
              </a:rPr>
              <a:t>日</a:t>
            </a:r>
            <a:r>
              <a:rPr lang="en-US" altLang="zh-TW" dirty="0">
                <a:solidFill>
                  <a:srgbClr val="FFFF00"/>
                </a:solidFill>
                <a:ea typeface="華康儷中黑" pitchFamily="49" charset="-120"/>
              </a:rPr>
              <a:t>)</a:t>
            </a:r>
            <a:r>
              <a:rPr lang="zh-TW" altLang="en-US" dirty="0">
                <a:solidFill>
                  <a:srgbClr val="FFFF00"/>
                </a:solidFill>
                <a:ea typeface="華康儷中黑" pitchFamily="49" charset="-120"/>
              </a:rPr>
              <a:t>  </a:t>
            </a:r>
            <a:endParaRPr lang="en-US" altLang="zh-TW" dirty="0">
              <a:solidFill>
                <a:srgbClr val="FFFF00"/>
              </a:solidFill>
              <a:ea typeface="華康儷中黑" pitchFamily="49" charset="-12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5400" dirty="0">
                <a:solidFill>
                  <a:srgbClr val="FFFF00"/>
                </a:solidFill>
                <a:ea typeface="華康正顏楷體W7" panose="03000709000000000000" pitchFamily="65" charset="-120"/>
              </a:rPr>
              <a:t>感 恩 祭</a:t>
            </a:r>
          </a:p>
          <a:p>
            <a:pPr algn="ctr" eaLnBrk="1" hangingPunct="1">
              <a:buFontTx/>
              <a:buNone/>
            </a:pPr>
            <a:endParaRPr lang="zh-TW" altLang="en-US" sz="1800" dirty="0">
              <a:solidFill>
                <a:schemeClr val="bg1"/>
              </a:solidFill>
              <a:ea typeface="華康儷中黑" panose="020B0509000000000000" pitchFamily="49" charset="-120"/>
            </a:endParaRPr>
          </a:p>
          <a:p>
            <a:pPr algn="ctr" eaLnBrk="1" hangingPunct="1">
              <a:lnSpc>
                <a:spcPts val="25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zh-TW" altLang="en-US" sz="3600" dirty="0">
                <a:solidFill>
                  <a:schemeClr val="bg1"/>
                </a:solidFill>
                <a:ea typeface="華康儷中黑" panose="020B0509000000000000" pitchFamily="49" charset="-120"/>
              </a:rPr>
              <a:t>主 題</a:t>
            </a:r>
            <a:endParaRPr lang="en-US" altLang="zh-TW" sz="3600" dirty="0">
              <a:solidFill>
                <a:schemeClr val="bg1"/>
              </a:solidFill>
              <a:ea typeface="華康儷中黑" panose="020B0509000000000000" pitchFamily="49" charset="-120"/>
            </a:endParaRPr>
          </a:p>
          <a:p>
            <a:pPr algn="ctr" eaLnBrk="1" hangingPunct="1">
              <a:lnSpc>
                <a:spcPts val="4000"/>
              </a:lnSpc>
              <a:spcBef>
                <a:spcPts val="3600"/>
              </a:spcBef>
              <a:spcAft>
                <a:spcPts val="3600"/>
              </a:spcAft>
              <a:buNone/>
            </a:pPr>
            <a:r>
              <a:rPr lang="zh-TW" altLang="en-US" sz="6000" spc="700" dirty="0">
                <a:solidFill>
                  <a:schemeClr val="bg1"/>
                </a:solidFill>
                <a:ea typeface="華康儷中黑" pitchFamily="49" charset="-120"/>
              </a:rPr>
              <a:t>天行有常</a:t>
            </a:r>
            <a:endParaRPr lang="en-US" altLang="zh-TW" sz="6000" spc="700" dirty="0">
              <a:solidFill>
                <a:schemeClr val="bg1"/>
              </a:solidFill>
              <a:ea typeface="華康儷中黑" pitchFamily="49" charset="-12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000" dirty="0">
                <a:solidFill>
                  <a:srgbClr val="00FF00"/>
                </a:solidFill>
                <a:ea typeface="華康粗黑體" panose="020B0709000000000000" pitchFamily="49" charset="-120"/>
              </a:rPr>
              <a:t>感恩</a:t>
            </a:r>
            <a:r>
              <a:rPr lang="zh-TW" altLang="en-US" dirty="0">
                <a:solidFill>
                  <a:srgbClr val="FFFFFF"/>
                </a:solidFill>
                <a:ea typeface="華康粗黑體" panose="020B0709000000000000" pitchFamily="49" charset="-120"/>
              </a:rPr>
              <a:t>是基督徒生命的</a:t>
            </a:r>
            <a:r>
              <a:rPr lang="zh-TW" altLang="en-US" sz="3600" dirty="0">
                <a:solidFill>
                  <a:srgbClr val="FFFF00"/>
                </a:solidFill>
                <a:ea typeface="華康粗黑體" panose="020B0709000000000000" pitchFamily="49" charset="-120"/>
              </a:rPr>
              <a:t>基本心態</a:t>
            </a:r>
            <a:endParaRPr lang="zh-TW" altLang="en-US" sz="3600" dirty="0">
              <a:solidFill>
                <a:srgbClr val="FFFFFF"/>
              </a:solidFill>
              <a:ea typeface="華康粗黑體" panose="020B0709000000000000" pitchFamily="49" charset="-12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dirty="0">
                <a:solidFill>
                  <a:srgbClr val="FFFF00"/>
                </a:solidFill>
                <a:ea typeface="華康粗黑體" panose="020B0709000000000000" pitchFamily="49" charset="-120"/>
              </a:rPr>
              <a:t>常常喜樂</a:t>
            </a:r>
            <a:r>
              <a:rPr lang="en-US" altLang="zh-TW" dirty="0">
                <a:solidFill>
                  <a:schemeClr val="bg1"/>
                </a:solidFill>
                <a:ea typeface="華康粗黑體" panose="020B0709000000000000" pitchFamily="49" charset="-120"/>
              </a:rPr>
              <a:t>,</a:t>
            </a:r>
            <a:r>
              <a:rPr lang="zh-TW" altLang="en-US" dirty="0">
                <a:solidFill>
                  <a:schemeClr val="bg1"/>
                </a:solidFill>
                <a:ea typeface="華康粗黑體" panose="020B0709000000000000" pitchFamily="49" charset="-120"/>
              </a:rPr>
              <a:t>沒有一分鐘不快樂</a:t>
            </a:r>
            <a:endParaRPr lang="en-US" altLang="zh-TW" dirty="0">
              <a:solidFill>
                <a:schemeClr val="bg1"/>
              </a:solidFill>
              <a:ea typeface="華康粗黑體" panose="020B0709000000000000" pitchFamily="49" charset="-12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dirty="0">
                <a:solidFill>
                  <a:srgbClr val="FFFF00"/>
                </a:solidFill>
                <a:ea typeface="華康粗黑體" panose="020B0709000000000000" pitchFamily="49" charset="-120"/>
              </a:rPr>
              <a:t>事事感恩</a:t>
            </a:r>
            <a:r>
              <a:rPr lang="en-US" altLang="zh-TW" dirty="0">
                <a:solidFill>
                  <a:schemeClr val="bg1"/>
                </a:solidFill>
                <a:ea typeface="華康粗黑體" panose="020B0709000000000000" pitchFamily="49" charset="-120"/>
              </a:rPr>
              <a:t>,</a:t>
            </a:r>
            <a:r>
              <a:rPr lang="zh-TW" altLang="en-US" dirty="0">
                <a:solidFill>
                  <a:schemeClr val="bg1"/>
                </a:solidFill>
                <a:ea typeface="華康粗黑體" panose="020B0709000000000000" pitchFamily="49" charset="-120"/>
              </a:rPr>
              <a:t>沒有一件事不感恩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EF258E74-B3D2-41ED-985A-4765EB5C1F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16632"/>
            <a:ext cx="9144000" cy="6741368"/>
          </a:xfrm>
        </p:spPr>
        <p:txBody>
          <a:bodyPr/>
          <a:lstStyle/>
          <a:p>
            <a:pPr algn="ctr" eaLnBrk="1" hangingPunct="1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zh-TW" altLang="en-US" sz="3600" dirty="0">
                <a:solidFill>
                  <a:schemeClr val="bg1"/>
                </a:solidFill>
                <a:ea typeface="華康儷中黑" pitchFamily="49" charset="-120"/>
              </a:rPr>
              <a:t>四旬期第二主日</a:t>
            </a:r>
            <a:endParaRPr lang="en-US" altLang="zh-TW" sz="3600" dirty="0">
              <a:solidFill>
                <a:schemeClr val="bg1"/>
              </a:solidFill>
              <a:ea typeface="華康儷中黑" pitchFamily="49" charset="-120"/>
            </a:endParaRPr>
          </a:p>
          <a:p>
            <a:pPr marL="0" indent="0" algn="ctr" eaLnBrk="1" hangingPunct="1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zh-TW" altLang="en-US" sz="3600" dirty="0">
                <a:solidFill>
                  <a:srgbClr val="FFFF00"/>
                </a:solidFill>
                <a:ea typeface="華康儷中黑" pitchFamily="49" charset="-120"/>
              </a:rPr>
              <a:t> </a:t>
            </a:r>
            <a:r>
              <a:rPr lang="en-US" altLang="zh-TW" dirty="0">
                <a:solidFill>
                  <a:schemeClr val="bg1"/>
                </a:solidFill>
                <a:ea typeface="華康儷中黑" pitchFamily="49" charset="-120"/>
              </a:rPr>
              <a:t>2022</a:t>
            </a:r>
            <a:r>
              <a:rPr lang="zh-TW" altLang="en-US" dirty="0">
                <a:solidFill>
                  <a:schemeClr val="bg1"/>
                </a:solidFill>
                <a:ea typeface="華康儷中黑" pitchFamily="49" charset="-120"/>
              </a:rPr>
              <a:t>年 </a:t>
            </a:r>
            <a:r>
              <a:rPr lang="en-US" altLang="zh-TW" dirty="0">
                <a:solidFill>
                  <a:schemeClr val="bg1"/>
                </a:solidFill>
                <a:ea typeface="華康儷中黑" pitchFamily="49" charset="-120"/>
              </a:rPr>
              <a:t>2</a:t>
            </a:r>
            <a:r>
              <a:rPr lang="zh-TW" altLang="en-US" dirty="0">
                <a:solidFill>
                  <a:schemeClr val="bg1"/>
                </a:solidFill>
                <a:ea typeface="華康儷中黑" pitchFamily="49" charset="-120"/>
              </a:rPr>
              <a:t>月 </a:t>
            </a:r>
            <a:r>
              <a:rPr lang="en-US" altLang="zh-TW" dirty="0">
                <a:solidFill>
                  <a:schemeClr val="bg1"/>
                </a:solidFill>
                <a:ea typeface="華康儷中黑" pitchFamily="49" charset="-120"/>
              </a:rPr>
              <a:t>13</a:t>
            </a:r>
            <a:r>
              <a:rPr lang="zh-TW" altLang="en-US" dirty="0">
                <a:solidFill>
                  <a:schemeClr val="bg1"/>
                </a:solidFill>
                <a:ea typeface="華康儷中黑" pitchFamily="49" charset="-120"/>
              </a:rPr>
              <a:t>日 </a:t>
            </a:r>
            <a:endParaRPr lang="en-US" altLang="zh-TW" dirty="0">
              <a:solidFill>
                <a:schemeClr val="bg1"/>
              </a:solidFill>
              <a:ea typeface="華康儷中黑" pitchFamily="49" charset="-12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5400" dirty="0">
                <a:solidFill>
                  <a:srgbClr val="FFFF00"/>
                </a:solidFill>
                <a:ea typeface="華康正顏楷體W7" panose="03000709000000000000" pitchFamily="65" charset="-120"/>
              </a:rPr>
              <a:t>感 恩 祭</a:t>
            </a:r>
          </a:p>
          <a:p>
            <a:pPr algn="ctr" eaLnBrk="1" hangingPunct="1">
              <a:buFontTx/>
              <a:buNone/>
            </a:pPr>
            <a:endParaRPr lang="zh-TW" altLang="en-US" sz="1800" dirty="0">
              <a:solidFill>
                <a:schemeClr val="bg1"/>
              </a:solidFill>
              <a:ea typeface="華康儷中黑" panose="020B0509000000000000" pitchFamily="49" charset="-120"/>
            </a:endParaRPr>
          </a:p>
          <a:p>
            <a:pPr algn="ctr" eaLnBrk="1" hangingPunct="1">
              <a:lnSpc>
                <a:spcPts val="25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zh-TW" altLang="en-US" sz="3600" dirty="0">
                <a:solidFill>
                  <a:schemeClr val="bg1"/>
                </a:solidFill>
                <a:ea typeface="華康儷中黑" panose="020B0509000000000000" pitchFamily="49" charset="-120"/>
              </a:rPr>
              <a:t>主 題</a:t>
            </a:r>
          </a:p>
          <a:p>
            <a:pPr algn="ctr" eaLnBrk="1" hangingPunct="1">
              <a:lnSpc>
                <a:spcPts val="4000"/>
              </a:lnSpc>
              <a:spcBef>
                <a:spcPts val="4800"/>
              </a:spcBef>
              <a:spcAft>
                <a:spcPts val="1800"/>
              </a:spcAft>
              <a:buNone/>
            </a:pPr>
            <a:r>
              <a:rPr lang="zh-TW" altLang="en-US" sz="7200" spc="600" dirty="0">
                <a:solidFill>
                  <a:schemeClr val="bg1"/>
                </a:solidFill>
                <a:ea typeface="華康儷中黑" pitchFamily="49" charset="-120"/>
              </a:rPr>
              <a:t>天行有常</a:t>
            </a:r>
            <a:endParaRPr lang="en-US" altLang="zh-TW" sz="7200" spc="600" dirty="0">
              <a:solidFill>
                <a:srgbClr val="FF0000"/>
              </a:solidFill>
              <a:highlight>
                <a:srgbClr val="00FFFF"/>
              </a:highlight>
              <a:ea typeface="華康儷中黑" pitchFamily="49" charset="-120"/>
            </a:endParaRPr>
          </a:p>
          <a:p>
            <a:pPr marL="324000" lvl="0" eaLnBrk="1" hangingPunct="1">
              <a:lnSpc>
                <a:spcPts val="5000"/>
              </a:lnSpc>
              <a:spcBef>
                <a:spcPct val="0"/>
              </a:spcBef>
              <a:spcAft>
                <a:spcPct val="25000"/>
              </a:spcAft>
              <a:buNone/>
              <a:defRPr/>
            </a:pPr>
            <a:r>
              <a:rPr lang="zh-TW" altLang="en-US" sz="4000" spc="300" dirty="0">
                <a:solidFill>
                  <a:srgbClr val="FFFFFF"/>
                </a:solidFill>
                <a:latin typeface="華康正顏楷體W7" panose="03000709000000000000" pitchFamily="65" charset="-120"/>
                <a:ea typeface="華康正顏楷體W7" panose="03000709000000000000" pitchFamily="65" charset="-120"/>
              </a:rPr>
              <a:t>  </a:t>
            </a:r>
            <a:endParaRPr lang="en-US" altLang="zh-TW" sz="4000" spc="300" dirty="0">
              <a:solidFill>
                <a:srgbClr val="FFFFFF"/>
              </a:solidFill>
              <a:latin typeface="華康正顏楷體W7" panose="03000709000000000000" pitchFamily="65" charset="-120"/>
              <a:ea typeface="華康正顏楷體W7" panose="03000709000000000000" pitchFamily="65" charset="-120"/>
            </a:endParaRPr>
          </a:p>
          <a:p>
            <a:pPr marL="324000" lvl="0" algn="ctr" eaLnBrk="1" hangingPunct="1">
              <a:lnSpc>
                <a:spcPts val="5000"/>
              </a:lnSpc>
              <a:spcBef>
                <a:spcPct val="0"/>
              </a:spcBef>
              <a:spcAft>
                <a:spcPct val="25000"/>
              </a:spcAft>
              <a:buNone/>
              <a:defRPr/>
            </a:pPr>
            <a:r>
              <a:rPr lang="zh-TW" altLang="en-US" sz="4800" dirty="0">
                <a:solidFill>
                  <a:srgbClr val="FFFFFF"/>
                </a:solidFill>
                <a:latin typeface="華康正顏楷體W7" panose="03000709000000000000" pitchFamily="65" charset="-120"/>
                <a:ea typeface="華康正顏楷體W7" panose="03000709000000000000" pitchFamily="65" charset="-120"/>
              </a:rPr>
              <a:t>聖言</a:t>
            </a:r>
            <a:r>
              <a:rPr lang="zh-TW" altLang="en-US" sz="5400" dirty="0">
                <a:solidFill>
                  <a:srgbClr val="00FF00"/>
                </a:solidFill>
                <a:latin typeface="華康正顏楷體W7" panose="03000709000000000000" pitchFamily="65" charset="-120"/>
                <a:ea typeface="華康正顏楷體W7" panose="03000709000000000000" pitchFamily="65" charset="-120"/>
              </a:rPr>
              <a:t>指導</a:t>
            </a:r>
            <a:r>
              <a:rPr lang="zh-TW" altLang="en-US" sz="4800" dirty="0">
                <a:solidFill>
                  <a:srgbClr val="FFFFFF"/>
                </a:solidFill>
                <a:latin typeface="華康正顏楷體W7" panose="03000709000000000000" pitchFamily="65" charset="-120"/>
                <a:ea typeface="華康正顏楷體W7" panose="03000709000000000000" pitchFamily="65" charset="-120"/>
              </a:rPr>
              <a:t>生活；生活</a:t>
            </a:r>
            <a:r>
              <a:rPr lang="zh-TW" altLang="en-US" sz="5400" dirty="0">
                <a:solidFill>
                  <a:srgbClr val="00FF00"/>
                </a:solidFill>
                <a:latin typeface="華康正顏楷體W7" panose="03000709000000000000" pitchFamily="65" charset="-120"/>
                <a:ea typeface="華康正顏楷體W7" panose="03000709000000000000" pitchFamily="65" charset="-120"/>
              </a:rPr>
              <a:t>印證</a:t>
            </a:r>
            <a:r>
              <a:rPr lang="zh-TW" altLang="en-US" sz="4800" dirty="0">
                <a:solidFill>
                  <a:srgbClr val="FFFFFF"/>
                </a:solidFill>
                <a:latin typeface="華康正顏楷體W7" panose="03000709000000000000" pitchFamily="65" charset="-120"/>
                <a:ea typeface="華康正顏楷體W7" panose="03000709000000000000" pitchFamily="65" charset="-120"/>
              </a:rPr>
              <a:t>聖言</a:t>
            </a:r>
            <a:endParaRPr lang="en-US" altLang="zh-TW" sz="4800" dirty="0">
              <a:solidFill>
                <a:srgbClr val="FFFFFF"/>
              </a:solidFill>
              <a:latin typeface="華康正顏楷體W7" panose="03000709000000000000" pitchFamily="65" charset="-120"/>
              <a:ea typeface="華康正顏楷體W7" panose="03000709000000000000" pitchFamily="65" charset="-120"/>
            </a:endParaRPr>
          </a:p>
          <a:p>
            <a:pPr marL="0" lvl="0" indent="0" eaLnBrk="1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zh-TW" altLang="en-US" sz="2800" dirty="0">
                <a:solidFill>
                  <a:srgbClr val="FFFF00"/>
                </a:solidFill>
                <a:latin typeface="華康粗黑體" pitchFamily="49" charset="-120"/>
                <a:ea typeface="華康粗黑體" pitchFamily="49" charset="-120"/>
              </a:rPr>
              <a:t>  </a:t>
            </a:r>
            <a:endParaRPr lang="en-US" altLang="zh-TW" sz="6000" dirty="0">
              <a:solidFill>
                <a:schemeClr val="bg1"/>
              </a:solidFill>
              <a:ea typeface="華康儷中黑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1362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ACB66735-8B93-4165-9F52-81FDDFBE36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88640"/>
            <a:ext cx="9144000" cy="6669360"/>
          </a:xfrm>
        </p:spPr>
        <p:txBody>
          <a:bodyPr/>
          <a:lstStyle/>
          <a:p>
            <a:pPr marL="457200" indent="-457200" algn="l">
              <a:spcBef>
                <a:spcPts val="0"/>
              </a:spcBef>
              <a:spcAft>
                <a:spcPts val="1200"/>
              </a:spcAft>
            </a:pPr>
            <a:r>
              <a:rPr lang="zh-TW" altLang="en-US" sz="36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請你仰觀蒼天</a:t>
            </a:r>
            <a:r>
              <a:rPr lang="en-US" altLang="zh-TW" sz="36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36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數點星辰</a:t>
            </a:r>
            <a:r>
              <a:rPr lang="en-US" altLang="zh-TW" sz="36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36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你能夠數清嗎</a:t>
            </a:r>
            <a:r>
              <a:rPr lang="en-US" altLang="zh-TW" sz="36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?</a:t>
            </a:r>
            <a:r>
              <a:rPr lang="zh-TW" altLang="en-US" sz="36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你的後裔也將這樣</a:t>
            </a:r>
            <a:r>
              <a:rPr lang="en-US" altLang="zh-TW" sz="36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.</a:t>
            </a:r>
            <a:r>
              <a:rPr lang="zh-TW" altLang="en-US" sz="36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亞巴郎相信了上主</a:t>
            </a:r>
            <a:r>
              <a:rPr lang="en-US" altLang="zh-TW" sz="36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36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上主就以此算為亞巴郎的正義</a:t>
            </a:r>
            <a:r>
              <a:rPr lang="en-US" altLang="zh-TW" sz="36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.</a:t>
            </a:r>
          </a:p>
          <a:p>
            <a:pPr marL="457200" indent="-457200" algn="l">
              <a:spcBef>
                <a:spcPts val="0"/>
              </a:spcBef>
              <a:spcAft>
                <a:spcPts val="1200"/>
              </a:spcAft>
            </a:pPr>
            <a:r>
              <a:rPr lang="zh-TW" altLang="en-US" sz="36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你們要</a:t>
            </a:r>
            <a:r>
              <a:rPr lang="zh-TW" altLang="en-US" sz="36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效法我</a:t>
            </a:r>
            <a:r>
              <a:rPr lang="en-US" altLang="zh-TW" sz="36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36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我曾多次對你們說過</a:t>
            </a:r>
            <a:r>
              <a:rPr lang="en-US" altLang="zh-TW" sz="36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36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現在再含淚對你們說</a:t>
            </a:r>
            <a:r>
              <a:rPr lang="en-US" altLang="zh-TW" sz="36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:</a:t>
            </a:r>
            <a:r>
              <a:rPr lang="zh-TW" altLang="en-US" sz="36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因為有許多人</a:t>
            </a:r>
            <a:r>
              <a:rPr lang="en-US" altLang="zh-TW" sz="36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36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行事為人</a:t>
            </a:r>
            <a:r>
              <a:rPr lang="en-US" altLang="zh-TW" sz="36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36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是基督十字架的敵人</a:t>
            </a:r>
            <a:r>
              <a:rPr lang="en-US" altLang="zh-TW" sz="36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;</a:t>
            </a:r>
            <a:r>
              <a:rPr lang="zh-TW" altLang="en-US" sz="36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他們的</a:t>
            </a:r>
            <a:r>
              <a:rPr lang="zh-TW" altLang="en-US" sz="36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結局是喪亡</a:t>
            </a:r>
            <a:r>
              <a:rPr lang="en-US" altLang="zh-TW" sz="36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.</a:t>
            </a:r>
            <a:r>
              <a:rPr lang="zh-TW" altLang="en-US" sz="36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他們的天主是肚腹</a:t>
            </a:r>
            <a:r>
              <a:rPr lang="en-US" altLang="zh-TW" sz="36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.</a:t>
            </a:r>
            <a:endParaRPr lang="zh-TW" altLang="en-US" sz="3600" dirty="0">
              <a:solidFill>
                <a:schemeClr val="bg1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  <a:p>
            <a:pPr marL="360000" indent="-457200" algn="l">
              <a:spcBef>
                <a:spcPts val="0"/>
              </a:spcBef>
              <a:spcAft>
                <a:spcPts val="1200"/>
              </a:spcAft>
            </a:pPr>
            <a:r>
              <a:rPr lang="zh-TW" altLang="en-US" sz="36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老師</a:t>
            </a:r>
            <a:r>
              <a:rPr lang="en-US" altLang="zh-TW" sz="36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36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我們在這裡真好</a:t>
            </a:r>
            <a:r>
              <a:rPr lang="en-US" altLang="zh-TW" sz="36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!</a:t>
            </a:r>
            <a:r>
              <a:rPr lang="zh-TW" altLang="en-US" sz="36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讓我們搭三個帳棚</a:t>
            </a:r>
            <a:r>
              <a:rPr lang="en-US" altLang="zh-TW" sz="36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:</a:t>
            </a:r>
            <a:r>
              <a:rPr lang="zh-TW" altLang="en-US" sz="36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一個為你</a:t>
            </a:r>
            <a:r>
              <a:rPr lang="en-US" altLang="zh-TW" sz="36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36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一個為梅瑟</a:t>
            </a:r>
            <a:r>
              <a:rPr lang="en-US" altLang="zh-TW" sz="36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36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一個為厄里亞</a:t>
            </a:r>
            <a:r>
              <a:rPr lang="en-US" altLang="zh-TW" sz="36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.</a:t>
            </a:r>
            <a:r>
              <a:rPr lang="zh-TW" altLang="en-US" sz="36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這是我的兒子</a:t>
            </a:r>
            <a:r>
              <a:rPr lang="en-US" altLang="zh-TW" sz="36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36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我所揀選的</a:t>
            </a:r>
            <a:r>
              <a:rPr lang="en-US" altLang="zh-TW" sz="36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36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你們要聽從他</a:t>
            </a:r>
            <a:r>
              <a:rPr lang="en-US" altLang="zh-TW" sz="36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!</a:t>
            </a:r>
            <a:endParaRPr lang="zh-TW" alt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2098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ACB66735-8B93-4165-9F52-81FDDFBE36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88640"/>
            <a:ext cx="9144000" cy="6669360"/>
          </a:xfrm>
        </p:spPr>
        <p:txBody>
          <a:bodyPr/>
          <a:lstStyle/>
          <a:p>
            <a:pPr marL="457200" indent="-457200" algn="l">
              <a:spcBef>
                <a:spcPts val="0"/>
              </a:spcBef>
              <a:spcAft>
                <a:spcPts val="1200"/>
              </a:spcAft>
            </a:pP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請你仰觀蒼天</a:t>
            </a:r>
            <a:r>
              <a:rPr lang="en-US" altLang="zh-TW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數點星辰</a:t>
            </a:r>
            <a:r>
              <a:rPr lang="en-US" altLang="zh-TW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你能夠數清嗎</a:t>
            </a:r>
            <a:r>
              <a:rPr lang="en-US" altLang="zh-TW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?</a:t>
            </a:r>
            <a:br>
              <a:rPr lang="en-US" altLang="zh-TW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</a:br>
            <a:r>
              <a:rPr lang="zh-TW" altLang="en-US" sz="4000" spc="3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你的後裔也將這樣</a:t>
            </a:r>
            <a:r>
              <a:rPr lang="en-US" altLang="zh-TW" sz="4000" spc="3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.</a:t>
            </a:r>
            <a:r>
              <a:rPr lang="zh-TW" altLang="en-US" sz="4000" spc="3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亞巴郎相信了上主</a:t>
            </a:r>
            <a:r>
              <a:rPr lang="en-US" altLang="zh-TW" sz="4000" spc="3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40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上主就以此算為亞巴郎的正義</a:t>
            </a:r>
            <a:r>
              <a:rPr lang="en-US" altLang="zh-TW" sz="36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.</a:t>
            </a:r>
          </a:p>
          <a:p>
            <a:pPr marL="457200" indent="-457200">
              <a:spcBef>
                <a:spcPts val="0"/>
              </a:spcBef>
              <a:spcAft>
                <a:spcPts val="2400"/>
              </a:spcAft>
            </a:pPr>
            <a:endParaRPr lang="en-US" altLang="zh-TW" sz="1000" dirty="0">
              <a:solidFill>
                <a:schemeClr val="bg1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  <a:p>
            <a:pPr marL="457200" indent="-457200">
              <a:spcBef>
                <a:spcPts val="0"/>
              </a:spcBef>
              <a:spcAft>
                <a:spcPts val="2400"/>
              </a:spcAft>
            </a:pPr>
            <a:r>
              <a:rPr lang="zh-TW" altLang="en-US" sz="44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亞巴郎</a:t>
            </a:r>
            <a:r>
              <a:rPr lang="zh-TW" altLang="en-US" sz="60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因信稱義</a:t>
            </a:r>
            <a:r>
              <a:rPr lang="en-US" altLang="zh-TW" sz="44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: </a:t>
            </a:r>
          </a:p>
          <a:p>
            <a:pPr marL="457200" indent="-457200">
              <a:spcBef>
                <a:spcPts val="0"/>
              </a:spcBef>
              <a:spcAft>
                <a:spcPts val="2400"/>
              </a:spcAft>
            </a:pPr>
            <a:r>
              <a:rPr lang="zh-TW" altLang="en-US" sz="44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因為</a:t>
            </a:r>
            <a:endParaRPr lang="en-US" altLang="zh-TW" sz="4400" dirty="0">
              <a:solidFill>
                <a:schemeClr val="bg1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  <a:p>
            <a:pPr marL="457200" indent="-457200">
              <a:spcBef>
                <a:spcPts val="0"/>
              </a:spcBef>
              <a:spcAft>
                <a:spcPts val="2400"/>
              </a:spcAft>
            </a:pPr>
            <a:r>
              <a:rPr lang="zh-TW" altLang="en-US" sz="48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信</a:t>
            </a:r>
            <a:r>
              <a:rPr lang="en-US" altLang="zh-TW" sz="6000" b="1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=</a:t>
            </a:r>
            <a:r>
              <a:rPr lang="zh-TW" altLang="en-US" sz="48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義</a:t>
            </a:r>
            <a:r>
              <a:rPr lang="en-US" altLang="zh-TW" sz="6000" b="1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=</a:t>
            </a:r>
            <a:r>
              <a:rPr lang="zh-TW" altLang="en-US" sz="48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天主</a:t>
            </a:r>
            <a:r>
              <a:rPr lang="en-US" altLang="zh-TW" sz="6000" b="1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=</a:t>
            </a:r>
            <a:r>
              <a:rPr lang="zh-TW" altLang="en-US" sz="54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天主的許諾</a:t>
            </a:r>
            <a:endParaRPr lang="en-US" altLang="zh-TW" sz="5400" dirty="0">
              <a:solidFill>
                <a:srgbClr val="FFFF00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23949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ACB66735-8B93-4165-9F52-81FDDFBE36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88640"/>
            <a:ext cx="9144000" cy="6669360"/>
          </a:xfrm>
        </p:spPr>
        <p:txBody>
          <a:bodyPr/>
          <a:lstStyle/>
          <a:p>
            <a:pPr marL="457200" indent="-457200" algn="l">
              <a:spcBef>
                <a:spcPts val="0"/>
              </a:spcBef>
              <a:spcAft>
                <a:spcPts val="600"/>
              </a:spcAft>
            </a:pPr>
            <a:r>
              <a:rPr lang="zh-TW" altLang="en-US" sz="36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你們要</a:t>
            </a:r>
            <a:r>
              <a:rPr lang="zh-TW" altLang="en-US" sz="3600" dirty="0">
                <a:solidFill>
                  <a:srgbClr val="FFFF00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效法我</a:t>
            </a:r>
            <a:r>
              <a:rPr lang="en-US" altLang="zh-TW" sz="36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36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我曾多次對你們說過</a:t>
            </a:r>
            <a:r>
              <a:rPr lang="en-US" altLang="zh-TW" sz="36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36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現在再含淚對你們說</a:t>
            </a:r>
            <a:r>
              <a:rPr lang="en-US" altLang="zh-TW" sz="36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:</a:t>
            </a:r>
            <a:r>
              <a:rPr lang="zh-TW" altLang="en-US" sz="36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因為有許多人</a:t>
            </a:r>
            <a:r>
              <a:rPr lang="en-US" altLang="zh-TW" sz="36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36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行事為人</a:t>
            </a:r>
            <a:r>
              <a:rPr lang="en-US" altLang="zh-TW" sz="36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36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是基督十字架的敵人</a:t>
            </a:r>
            <a:r>
              <a:rPr lang="en-US" altLang="zh-TW" sz="36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;</a:t>
            </a:r>
            <a:r>
              <a:rPr lang="zh-TW" altLang="en-US" sz="36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他們的</a:t>
            </a:r>
            <a:r>
              <a:rPr lang="zh-TW" altLang="en-US" sz="3600" dirty="0">
                <a:solidFill>
                  <a:srgbClr val="FFFF00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結局是喪亡</a:t>
            </a:r>
            <a:r>
              <a:rPr lang="en-US" altLang="zh-TW" sz="36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.</a:t>
            </a:r>
            <a:r>
              <a:rPr lang="zh-TW" altLang="en-US" sz="3600" dirty="0">
                <a:solidFill>
                  <a:srgbClr val="FFFF00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他們的天主是肚腹</a:t>
            </a:r>
            <a:r>
              <a:rPr lang="en-US" altLang="zh-TW" sz="3600" dirty="0">
                <a:solidFill>
                  <a:srgbClr val="FFFF00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.</a:t>
            </a:r>
          </a:p>
          <a:p>
            <a:pPr marL="457200" indent="-457200" algn="l">
              <a:spcBef>
                <a:spcPts val="0"/>
              </a:spcBef>
              <a:spcAft>
                <a:spcPts val="1200"/>
              </a:spcAft>
            </a:pPr>
            <a:r>
              <a:rPr lang="zh-TW" altLang="en-US" sz="40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信耶穌</a:t>
            </a:r>
            <a:r>
              <a:rPr lang="en-US" altLang="zh-TW" sz="40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  <a:sym typeface="Wingdings" panose="05000000000000000000" pitchFamily="2" charset="2"/>
              </a:rPr>
              <a:t></a:t>
            </a:r>
            <a:r>
              <a:rPr lang="zh-TW" altLang="en-US" sz="40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效法我</a:t>
            </a:r>
            <a:r>
              <a:rPr lang="en-US" altLang="zh-TW" sz="40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4000" dirty="0">
                <a:solidFill>
                  <a:srgbClr val="FFFF00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好像我效法了基督</a:t>
            </a:r>
            <a:r>
              <a:rPr lang="en-US" altLang="zh-TW" sz="28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(</a:t>
            </a:r>
            <a:r>
              <a:rPr lang="zh-TW" altLang="en-US" sz="28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保祿</a:t>
            </a:r>
            <a:r>
              <a:rPr lang="en-US" altLang="zh-TW" sz="28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)</a:t>
            </a:r>
          </a:p>
          <a:p>
            <a:pPr marL="263525" indent="-263525" algn="l">
              <a:spcBef>
                <a:spcPts val="0"/>
              </a:spcBef>
              <a:spcAft>
                <a:spcPts val="600"/>
              </a:spcAft>
            </a:pPr>
            <a:r>
              <a:rPr lang="zh-TW" altLang="en-US" sz="4400" dirty="0">
                <a:solidFill>
                  <a:srgbClr val="FF0000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 </a:t>
            </a:r>
            <a:r>
              <a:rPr lang="zh-TW" altLang="en-US" sz="4400" dirty="0">
                <a:solidFill>
                  <a:srgbClr val="FF0000"/>
                </a:solidFill>
                <a:highlight>
                  <a:srgbClr val="FFFF00"/>
                </a:highlight>
                <a:ea typeface="華康儷中黑" panose="020B0509000000000000" pitchFamily="49" charset="-120"/>
                <a:cs typeface="華康中黑體" panose="020B0509000000000000" pitchFamily="49" charset="-120"/>
              </a:rPr>
              <a:t>肚腹是神</a:t>
            </a:r>
            <a:r>
              <a:rPr lang="zh-TW" altLang="en-US" sz="40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：</a:t>
            </a:r>
            <a:r>
              <a:rPr lang="en-US" altLang="zh-TW" sz="3600" dirty="0">
                <a:solidFill>
                  <a:srgbClr val="0000FF"/>
                </a:solidFill>
                <a:highlight>
                  <a:srgbClr val="00FFFF"/>
                </a:highlight>
                <a:ea typeface="華康儷中黑" panose="020B0509000000000000" pitchFamily="49" charset="-120"/>
                <a:cs typeface="華康中黑體" panose="020B0509000000000000" pitchFamily="49" charset="-120"/>
              </a:rPr>
              <a:t>1.</a:t>
            </a:r>
            <a:r>
              <a:rPr lang="zh-TW" altLang="en-US" sz="3600" dirty="0">
                <a:solidFill>
                  <a:srgbClr val="00FF00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無節制的權勢</a:t>
            </a:r>
            <a:endParaRPr lang="en-US" altLang="zh-TW" sz="3600" dirty="0">
              <a:solidFill>
                <a:schemeClr val="bg1"/>
              </a:solidFill>
              <a:ea typeface="華康儷中黑" panose="020B0509000000000000" pitchFamily="49" charset="-120"/>
              <a:cs typeface="華康中黑體" panose="020B0509000000000000" pitchFamily="49" charset="-120"/>
            </a:endParaRPr>
          </a:p>
          <a:p>
            <a:pPr marL="263525" indent="-263525"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TW" sz="40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          </a:t>
            </a:r>
            <a:r>
              <a:rPr lang="en-US" altLang="zh-TW" sz="24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power corrupts and absolute power corrupts absolutely</a:t>
            </a:r>
          </a:p>
          <a:p>
            <a:pPr marL="263525" indent="-263525"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br>
              <a:rPr lang="en-US" altLang="zh-TW" sz="36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</a:br>
            <a:r>
              <a:rPr lang="en-US" altLang="zh-TW" sz="3600" dirty="0">
                <a:solidFill>
                  <a:srgbClr val="0000FF"/>
                </a:solidFill>
                <a:highlight>
                  <a:srgbClr val="00FFFF"/>
                </a:highlight>
                <a:ea typeface="華康儷中黑" panose="020B0509000000000000" pitchFamily="49" charset="-120"/>
                <a:cs typeface="華康中黑體" panose="020B0509000000000000" pitchFamily="49" charset="-120"/>
              </a:rPr>
              <a:t>2.</a:t>
            </a:r>
            <a:r>
              <a:rPr lang="zh-TW" altLang="en-US" sz="3600" dirty="0">
                <a:solidFill>
                  <a:srgbClr val="00FF00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永不足夠的金錢</a:t>
            </a:r>
            <a:r>
              <a:rPr lang="en-US" altLang="zh-TW" sz="28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(</a:t>
            </a:r>
            <a:r>
              <a:rPr lang="zh-TW" altLang="en-US" sz="28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發疫症財</a:t>
            </a:r>
            <a:r>
              <a:rPr lang="en-US" altLang="zh-TW" sz="28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, </a:t>
            </a:r>
            <a:r>
              <a:rPr lang="zh-TW" altLang="en-US" sz="28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戰爭財</a:t>
            </a:r>
            <a:r>
              <a:rPr lang="en-US" altLang="zh-TW" sz="28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)</a:t>
            </a:r>
          </a:p>
          <a:p>
            <a:pPr marL="263525" indent="-263525"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TW" sz="40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 </a:t>
            </a:r>
            <a:br>
              <a:rPr lang="en-US" altLang="zh-TW" sz="40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</a:br>
            <a:r>
              <a:rPr lang="en-US" altLang="zh-TW" sz="3600" dirty="0">
                <a:solidFill>
                  <a:srgbClr val="0000FF"/>
                </a:solidFill>
                <a:highlight>
                  <a:srgbClr val="00FFFF"/>
                </a:highlight>
                <a:ea typeface="華康儷中黑" panose="020B0509000000000000" pitchFamily="49" charset="-120"/>
                <a:cs typeface="華康中黑體" panose="020B0509000000000000" pitchFamily="49" charset="-120"/>
              </a:rPr>
              <a:t>3.</a:t>
            </a:r>
            <a:r>
              <a:rPr lang="zh-TW" altLang="en-US" sz="3600" dirty="0">
                <a:solidFill>
                  <a:srgbClr val="00FF00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無止境的貪慾</a:t>
            </a:r>
            <a:r>
              <a:rPr lang="en-US" altLang="zh-TW" sz="3600" dirty="0">
                <a:solidFill>
                  <a:srgbClr val="00FF00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:</a:t>
            </a:r>
            <a:r>
              <a:rPr lang="zh-TW" altLang="en-US" sz="3600" dirty="0">
                <a:solidFill>
                  <a:srgbClr val="00FF00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無腸國公民</a:t>
            </a:r>
            <a:r>
              <a:rPr lang="en-US" altLang="zh-TW" sz="28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(</a:t>
            </a:r>
            <a:r>
              <a:rPr lang="zh-TW" altLang="en-US" sz="28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鏡花緣</a:t>
            </a:r>
            <a:r>
              <a:rPr lang="en-US" altLang="zh-TW" sz="28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;</a:t>
            </a:r>
            <a:r>
              <a:rPr lang="zh-TW" altLang="en-US" sz="28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永不滿足</a:t>
            </a:r>
            <a:r>
              <a:rPr lang="en-US" altLang="zh-TW" sz="28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)</a:t>
            </a:r>
          </a:p>
          <a:p>
            <a:pPr marL="263525" indent="-263525"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endParaRPr lang="en-US" altLang="zh-TW" sz="2800" dirty="0">
              <a:solidFill>
                <a:schemeClr val="bg1"/>
              </a:solidFill>
              <a:ea typeface="華康儷中黑" panose="020B0509000000000000" pitchFamily="49" charset="-120"/>
              <a:cs typeface="華康中黑體" panose="020B0509000000000000" pitchFamily="49" charset="-120"/>
            </a:endParaRPr>
          </a:p>
          <a:p>
            <a:pPr marL="457200" indent="-457200" algn="l">
              <a:spcBef>
                <a:spcPts val="0"/>
              </a:spcBef>
              <a:spcAft>
                <a:spcPts val="0"/>
              </a:spcAft>
            </a:pPr>
            <a:r>
              <a:rPr lang="en-US" altLang="zh-TW" sz="40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  <a:sym typeface="Wingdings" panose="05000000000000000000" pitchFamily="2" charset="2"/>
              </a:rPr>
              <a:t></a:t>
            </a:r>
            <a:r>
              <a:rPr lang="zh-TW" altLang="en-US" sz="4000" dirty="0">
                <a:solidFill>
                  <a:srgbClr val="0000FF"/>
                </a:solidFill>
                <a:highlight>
                  <a:srgbClr val="FFFF00"/>
                </a:highlight>
                <a:ea typeface="華康儷中黑" panose="020B0509000000000000" pitchFamily="49" charset="-120"/>
                <a:cs typeface="華康中黑體" panose="020B0509000000000000" pitchFamily="49" charset="-120"/>
                <a:sym typeface="Wingdings" panose="05000000000000000000" pitchFamily="2" charset="2"/>
              </a:rPr>
              <a:t>永不快樂</a:t>
            </a:r>
            <a:r>
              <a:rPr lang="en-US" altLang="zh-TW" sz="40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  <a:sym typeface="Wingdings" panose="05000000000000000000" pitchFamily="2" charset="2"/>
              </a:rPr>
              <a:t>:</a:t>
            </a:r>
            <a:r>
              <a:rPr lang="zh-TW" altLang="en-US" sz="40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  <a:sym typeface="Wingdings" panose="05000000000000000000" pitchFamily="2" charset="2"/>
              </a:rPr>
              <a:t>亟需更濃</a:t>
            </a:r>
            <a:r>
              <a:rPr lang="en-US" altLang="zh-TW" sz="40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  <a:sym typeface="Wingdings" panose="05000000000000000000" pitchFamily="2" charset="2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  <a:sym typeface="Wingdings" panose="05000000000000000000" pitchFamily="2" charset="2"/>
              </a:rPr>
              <a:t>更密</a:t>
            </a:r>
            <a:r>
              <a:rPr lang="en-US" altLang="zh-TW" sz="3600" dirty="0">
                <a:solidFill>
                  <a:srgbClr val="0000FF"/>
                </a:solidFill>
                <a:highlight>
                  <a:srgbClr val="FFFF00"/>
                </a:highlight>
                <a:ea typeface="華康儷中黑" panose="020B0509000000000000" pitchFamily="49" charset="-120"/>
                <a:cs typeface="華康中黑體" panose="020B0509000000000000" pitchFamily="49" charset="-120"/>
                <a:sym typeface="Wingdings" panose="05000000000000000000" pitchFamily="2" charset="2"/>
              </a:rPr>
              <a:t>(</a:t>
            </a:r>
            <a:r>
              <a:rPr lang="zh-TW" altLang="en-US" sz="3600" dirty="0">
                <a:solidFill>
                  <a:srgbClr val="0000FF"/>
                </a:solidFill>
                <a:highlight>
                  <a:srgbClr val="FFFF00"/>
                </a:highlight>
                <a:ea typeface="華康儷中黑" panose="020B0509000000000000" pitchFamily="49" charset="-120"/>
                <a:cs typeface="華康中黑體" panose="020B0509000000000000" pitchFamily="49" charset="-120"/>
                <a:sym typeface="Wingdings" panose="05000000000000000000" pitchFamily="2" charset="2"/>
              </a:rPr>
              <a:t>癮君子</a:t>
            </a:r>
            <a:r>
              <a:rPr lang="en-US" altLang="zh-TW" sz="3600" dirty="0">
                <a:solidFill>
                  <a:srgbClr val="0000FF"/>
                </a:solidFill>
                <a:highlight>
                  <a:srgbClr val="FFFF00"/>
                </a:highlight>
                <a:ea typeface="華康儷中黑" panose="020B0509000000000000" pitchFamily="49" charset="-120"/>
                <a:cs typeface="華康中黑體" panose="020B0509000000000000" pitchFamily="49" charset="-120"/>
                <a:sym typeface="Wingdings" panose="05000000000000000000" pitchFamily="2" charset="2"/>
              </a:rPr>
              <a:t>,</a:t>
            </a:r>
            <a:r>
              <a:rPr lang="zh-TW" altLang="en-US" sz="3600" dirty="0">
                <a:solidFill>
                  <a:srgbClr val="0000FF"/>
                </a:solidFill>
                <a:highlight>
                  <a:srgbClr val="FFFF00"/>
                </a:highlight>
                <a:ea typeface="華康儷中黑" panose="020B0509000000000000" pitchFamily="49" charset="-120"/>
                <a:cs typeface="華康中黑體" panose="020B0509000000000000" pitchFamily="49" charset="-120"/>
                <a:sym typeface="Wingdings" panose="05000000000000000000" pitchFamily="2" charset="2"/>
              </a:rPr>
              <a:t>道友</a:t>
            </a:r>
            <a:r>
              <a:rPr lang="en-US" altLang="zh-TW" sz="3600" dirty="0">
                <a:solidFill>
                  <a:srgbClr val="0000FF"/>
                </a:solidFill>
                <a:highlight>
                  <a:srgbClr val="FFFF00"/>
                </a:highlight>
                <a:ea typeface="華康儷中黑" panose="020B0509000000000000" pitchFamily="49" charset="-120"/>
                <a:cs typeface="華康中黑體" panose="020B0509000000000000" pitchFamily="49" charset="-120"/>
                <a:sym typeface="Wingdings" panose="05000000000000000000" pitchFamily="2" charset="2"/>
              </a:rPr>
              <a:t>)</a:t>
            </a:r>
            <a:endParaRPr lang="zh-TW" altLang="en-US" sz="3600" dirty="0">
              <a:solidFill>
                <a:srgbClr val="0000FF"/>
              </a:solidFill>
              <a:highlight>
                <a:srgbClr val="FFFF00"/>
              </a:highlight>
              <a:ea typeface="華康儷中黑" panose="020B0509000000000000" pitchFamily="49" charset="-120"/>
              <a:cs typeface="華康中黑體" panose="020B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94251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ACB66735-8B93-4165-9F52-81FDDFBE36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88640"/>
            <a:ext cx="9144000" cy="6669360"/>
          </a:xfrm>
        </p:spPr>
        <p:txBody>
          <a:bodyPr/>
          <a:lstStyle/>
          <a:p>
            <a:pPr marL="360000" indent="-457200" algn="l">
              <a:spcBef>
                <a:spcPts val="0"/>
              </a:spcBef>
              <a:spcAft>
                <a:spcPts val="1200"/>
              </a:spcAft>
            </a:pPr>
            <a:r>
              <a:rPr lang="zh-TW" altLang="en-US" sz="36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老師</a:t>
            </a:r>
            <a:r>
              <a:rPr lang="en-US" altLang="zh-TW" sz="36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36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我們在這裡真好</a:t>
            </a:r>
            <a:r>
              <a:rPr lang="en-US" altLang="zh-TW" sz="36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!</a:t>
            </a:r>
            <a:r>
              <a:rPr lang="zh-TW" altLang="en-US" sz="36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讓我們搭三個帳棚</a:t>
            </a:r>
            <a:r>
              <a:rPr lang="en-US" altLang="zh-TW" sz="36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:</a:t>
            </a:r>
            <a:r>
              <a:rPr lang="zh-TW" altLang="en-US" sz="36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一個為你</a:t>
            </a:r>
            <a:r>
              <a:rPr lang="en-US" altLang="zh-TW" sz="36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36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一個為梅瑟</a:t>
            </a:r>
            <a:r>
              <a:rPr lang="en-US" altLang="zh-TW" sz="36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36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一個為厄里亞</a:t>
            </a:r>
            <a:r>
              <a:rPr lang="en-US" altLang="zh-TW" sz="36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.</a:t>
            </a:r>
            <a:r>
              <a:rPr lang="zh-TW" altLang="en-US" sz="36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「這是我的兒子</a:t>
            </a:r>
            <a:r>
              <a:rPr lang="en-US" altLang="zh-TW" sz="36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36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我所揀選的</a:t>
            </a:r>
            <a:r>
              <a:rPr lang="en-US" altLang="zh-TW" sz="36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3600" dirty="0">
                <a:solidFill>
                  <a:srgbClr val="FFFF00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你們要聽從他</a:t>
            </a:r>
            <a:r>
              <a:rPr lang="en-US" altLang="zh-TW" sz="3600" dirty="0">
                <a:solidFill>
                  <a:srgbClr val="FFFF00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!</a:t>
            </a:r>
            <a:r>
              <a:rPr lang="zh-TW" altLang="en-US" sz="36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」</a:t>
            </a:r>
            <a:endParaRPr lang="en-US" altLang="zh-TW" sz="3600" dirty="0">
              <a:solidFill>
                <a:schemeClr val="bg1"/>
              </a:solidFill>
              <a:ea typeface="華康儷中黑" panose="020B0509000000000000" pitchFamily="49" charset="-120"/>
              <a:cs typeface="華康中黑體" panose="020B0509000000000000" pitchFamily="49" charset="-120"/>
            </a:endParaRPr>
          </a:p>
          <a:p>
            <a:pPr marL="360000" indent="-457200" algn="l">
              <a:spcBef>
                <a:spcPts val="0"/>
              </a:spcBef>
              <a:spcAft>
                <a:spcPts val="1200"/>
              </a:spcAft>
            </a:pPr>
            <a:r>
              <a:rPr lang="zh-TW" altLang="en-US" sz="4400" spc="-300" dirty="0">
                <a:solidFill>
                  <a:srgbClr val="FFFF00"/>
                </a:solidFill>
                <a:ea typeface="華康龍門石碑" panose="03000709000000000000" pitchFamily="65" charset="-120"/>
                <a:cs typeface="華康中黑體" panose="020B0509000000000000" pitchFamily="49" charset="-120"/>
              </a:rPr>
              <a:t>   聽從耶穌</a:t>
            </a:r>
            <a:r>
              <a:rPr lang="en-US" altLang="zh-TW" sz="4400" spc="-300" dirty="0">
                <a:solidFill>
                  <a:srgbClr val="FFFF00"/>
                </a:solidFill>
                <a:ea typeface="華康龍門石碑" panose="03000709000000000000" pitchFamily="65" charset="-120"/>
                <a:cs typeface="華康中黑體" panose="020B0509000000000000" pitchFamily="49" charset="-120"/>
              </a:rPr>
              <a:t>?</a:t>
            </a:r>
            <a:r>
              <a:rPr lang="zh-TW" altLang="en-US" sz="4400" spc="-300" dirty="0">
                <a:solidFill>
                  <a:srgbClr val="FFFF00"/>
                </a:solidFill>
                <a:ea typeface="華康龍門石碑" panose="03000709000000000000" pitchFamily="65" charset="-120"/>
                <a:cs typeface="華康中黑體" panose="020B0509000000000000" pitchFamily="49" charset="-120"/>
              </a:rPr>
              <a:t>是住在帳棚和耶穌</a:t>
            </a:r>
            <a:r>
              <a:rPr lang="zh-TW" altLang="en-US" sz="4400" b="1" spc="-300" dirty="0">
                <a:solidFill>
                  <a:srgbClr val="0000FF"/>
                </a:solidFill>
                <a:highlight>
                  <a:srgbClr val="00FFFF"/>
                </a:highlight>
                <a:ea typeface="華康龍門石碑" panose="03000709000000000000" pitchFamily="65" charset="-120"/>
                <a:cs typeface="華康中黑體" panose="020B0509000000000000" pitchFamily="49" charset="-120"/>
              </a:rPr>
              <a:t>嘆世界</a:t>
            </a:r>
            <a:br>
              <a:rPr lang="en-US" altLang="zh-TW" sz="4400" spc="-300" dirty="0">
                <a:solidFill>
                  <a:srgbClr val="FFFF00"/>
                </a:solidFill>
                <a:ea typeface="華康龍門石碑" panose="03000709000000000000" pitchFamily="65" charset="-120"/>
                <a:cs typeface="華康中黑體" panose="020B0509000000000000" pitchFamily="49" charset="-120"/>
              </a:rPr>
            </a:br>
            <a:r>
              <a:rPr lang="zh-TW" altLang="en-US" sz="4400" spc="-300" dirty="0">
                <a:solidFill>
                  <a:srgbClr val="FFFF00"/>
                </a:solidFill>
                <a:ea typeface="華康龍門石碑" panose="03000709000000000000" pitchFamily="65" charset="-120"/>
                <a:cs typeface="華康中黑體" panose="020B0509000000000000" pitchFamily="49" charset="-120"/>
              </a:rPr>
              <a:t>或與耶穌一起為天國</a:t>
            </a:r>
            <a:r>
              <a:rPr lang="en-US" altLang="zh-TW" sz="4400" spc="-300" dirty="0">
                <a:solidFill>
                  <a:srgbClr val="FFFF00"/>
                </a:solidFill>
                <a:ea typeface="華康龍門石碑" panose="03000709000000000000" pitchFamily="65" charset="-120"/>
                <a:cs typeface="華康中黑體" panose="020B0509000000000000" pitchFamily="49" charset="-120"/>
              </a:rPr>
              <a:t>/</a:t>
            </a:r>
            <a:r>
              <a:rPr lang="zh-TW" altLang="en-US" sz="4400" spc="-300" dirty="0">
                <a:solidFill>
                  <a:srgbClr val="FFFF00"/>
                </a:solidFill>
                <a:ea typeface="華康龍門石碑" panose="03000709000000000000" pitchFamily="65" charset="-120"/>
                <a:cs typeface="華康中黑體" panose="020B0509000000000000" pitchFamily="49" charset="-120"/>
              </a:rPr>
              <a:t>大同而打拼</a:t>
            </a:r>
            <a:r>
              <a:rPr lang="en-US" altLang="zh-TW" sz="4400" spc="-300" dirty="0">
                <a:solidFill>
                  <a:srgbClr val="FFFF00"/>
                </a:solidFill>
                <a:ea typeface="華康龍門石碑" panose="03000709000000000000" pitchFamily="65" charset="-120"/>
                <a:cs typeface="華康中黑體" panose="020B0509000000000000" pitchFamily="49" charset="-120"/>
              </a:rPr>
              <a:t>?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1768EA99-973F-4F94-BC3D-BE6259423D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526" y="3429000"/>
            <a:ext cx="3829050" cy="3312368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3AA9148D-BE4B-4205-8DF2-6F10E632DE80}"/>
              </a:ext>
            </a:extLst>
          </p:cNvPr>
          <p:cNvSpPr txBox="1"/>
          <p:nvPr/>
        </p:nvSpPr>
        <p:spPr>
          <a:xfrm>
            <a:off x="4352573" y="3697600"/>
            <a:ext cx="1008112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dirty="0">
                <a:latin typeface="華康儷中黑(P)" panose="020B0500000000000000" pitchFamily="34" charset="-120"/>
                <a:ea typeface="華康儷中黑(P)" panose="020B0500000000000000" pitchFamily="34" charset="-120"/>
              </a:rPr>
              <a:t>天主教</a:t>
            </a:r>
            <a:endParaRPr lang="en-US" altLang="zh-TW" sz="2000" dirty="0">
              <a:latin typeface="華康儷中黑(P)" panose="020B0500000000000000" pitchFamily="34" charset="-120"/>
              <a:ea typeface="華康儷中黑(P)" panose="020B0500000000000000" pitchFamily="34" charset="-120"/>
            </a:endParaRPr>
          </a:p>
          <a:p>
            <a:pPr algn="ctr"/>
            <a:r>
              <a:rPr lang="zh-TW" altLang="en-US" sz="2000" spc="600" dirty="0">
                <a:solidFill>
                  <a:srgbClr val="FF0000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神律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601D965B-E284-4548-8FC8-E898785F0EE3}"/>
              </a:ext>
            </a:extLst>
          </p:cNvPr>
          <p:cNvSpPr txBox="1"/>
          <p:nvPr/>
        </p:nvSpPr>
        <p:spPr>
          <a:xfrm>
            <a:off x="3379897" y="5521807"/>
            <a:ext cx="792088" cy="7694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200" dirty="0">
                <a:solidFill>
                  <a:srgbClr val="0000FF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中國文化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1334A034-1907-4541-92B4-4F4887C426DF}"/>
              </a:ext>
            </a:extLst>
          </p:cNvPr>
          <p:cNvSpPr txBox="1"/>
          <p:nvPr/>
        </p:nvSpPr>
        <p:spPr>
          <a:xfrm>
            <a:off x="5360685" y="5601434"/>
            <a:ext cx="875526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dirty="0">
                <a:solidFill>
                  <a:srgbClr val="FF0000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天行</a:t>
            </a:r>
            <a:endParaRPr lang="en-US" altLang="zh-TW" sz="2000" dirty="0">
              <a:solidFill>
                <a:srgbClr val="FF0000"/>
              </a:solidFill>
              <a:latin typeface="華康儷中黑(P)" panose="020B0500000000000000" pitchFamily="34" charset="-120"/>
              <a:ea typeface="華康儷中黑(P)" panose="020B0500000000000000" pitchFamily="34" charset="-120"/>
            </a:endParaRPr>
          </a:p>
          <a:p>
            <a:pPr algn="ctr"/>
            <a:r>
              <a:rPr lang="zh-TW" altLang="en-US" sz="2000" dirty="0">
                <a:latin typeface="華康儷中黑(P)" panose="020B0500000000000000" pitchFamily="34" charset="-120"/>
                <a:ea typeface="華康儷中黑(P)" panose="020B0500000000000000" pitchFamily="34" charset="-120"/>
              </a:rPr>
              <a:t>其它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923FC6C2-90CB-4C72-8AC7-8F82DA4AB3CA}"/>
              </a:ext>
            </a:extLst>
          </p:cNvPr>
          <p:cNvSpPr txBox="1"/>
          <p:nvPr/>
        </p:nvSpPr>
        <p:spPr>
          <a:xfrm>
            <a:off x="395536" y="4569499"/>
            <a:ext cx="2435706" cy="1118255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zh-TW" altLang="en-US" sz="3600" spc="600" dirty="0">
                <a:solidFill>
                  <a:srgbClr val="FF0000"/>
                </a:solidFill>
                <a:latin typeface="華康龍門石碑" panose="03000709000000000000" pitchFamily="65" charset="-120"/>
                <a:ea typeface="華康龍門石碑" panose="03000709000000000000" pitchFamily="65" charset="-120"/>
              </a:rPr>
              <a:t>聽從耶穌</a:t>
            </a:r>
            <a:endParaRPr lang="en-US" altLang="zh-TW" sz="3600" spc="600" dirty="0">
              <a:solidFill>
                <a:srgbClr val="FF0000"/>
              </a:solidFill>
              <a:latin typeface="華康龍門石碑" panose="03000709000000000000" pitchFamily="65" charset="-120"/>
              <a:ea typeface="華康龍門石碑" panose="03000709000000000000" pitchFamily="65" charset="-120"/>
            </a:endParaRPr>
          </a:p>
          <a:p>
            <a:pPr algn="ctr">
              <a:lnSpc>
                <a:spcPts val="4000"/>
              </a:lnSpc>
            </a:pPr>
            <a:r>
              <a:rPr lang="zh-TW" altLang="en-US" sz="3600" spc="-150" dirty="0">
                <a:solidFill>
                  <a:srgbClr val="0000FF"/>
                </a:solidFill>
                <a:latin typeface="華康龍門石碑" panose="03000709000000000000" pitchFamily="65" charset="-120"/>
                <a:ea typeface="華康龍門石碑" panose="03000709000000000000" pitchFamily="65" charset="-120"/>
              </a:rPr>
              <a:t>天國內容</a:t>
            </a:r>
            <a:r>
              <a:rPr lang="en-US" altLang="zh-TW" sz="3200" spc="-150" dirty="0">
                <a:solidFill>
                  <a:srgbClr val="0000FF"/>
                </a:solidFill>
                <a:sym typeface="Wingdings" panose="05000000000000000000" pitchFamily="2" charset="2"/>
              </a:rPr>
              <a:t></a:t>
            </a:r>
            <a:endParaRPr lang="zh-TW" altLang="en-US" sz="3200" spc="-150" dirty="0">
              <a:solidFill>
                <a:srgbClr val="0000FF"/>
              </a:solidFill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6D8D7BC4-597D-4918-B8AF-E11B8BE9C511}"/>
              </a:ext>
            </a:extLst>
          </p:cNvPr>
          <p:cNvSpPr txBox="1"/>
          <p:nvPr/>
        </p:nvSpPr>
        <p:spPr>
          <a:xfrm>
            <a:off x="6771094" y="4569499"/>
            <a:ext cx="2016224" cy="1118255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zh-TW" altLang="en-US" sz="3600" spc="-300" dirty="0">
                <a:solidFill>
                  <a:srgbClr val="0000FF"/>
                </a:solidFill>
                <a:latin typeface="華康龍門石碑" panose="03000709000000000000" pitchFamily="65" charset="-120"/>
                <a:ea typeface="華康龍門石碑" panose="03000709000000000000" pitchFamily="65" charset="-120"/>
              </a:rPr>
              <a:t>上山為了</a:t>
            </a:r>
            <a:r>
              <a:rPr lang="zh-TW" altLang="en-US" sz="3600" spc="600" dirty="0">
                <a:solidFill>
                  <a:srgbClr val="FF0000"/>
                </a:solidFill>
                <a:latin typeface="華康龍門石碑" panose="03000709000000000000" pitchFamily="65" charset="-120"/>
                <a:ea typeface="華康龍門石碑" panose="03000709000000000000" pitchFamily="65" charset="-120"/>
              </a:rPr>
              <a:t>下山</a:t>
            </a:r>
          </a:p>
        </p:txBody>
      </p:sp>
    </p:spTree>
    <p:extLst>
      <p:ext uri="{BB962C8B-B14F-4D97-AF65-F5344CB8AC3E}">
        <p14:creationId xmlns:p14="http://schemas.microsoft.com/office/powerpoint/2010/main" val="3705344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ACB66735-8B93-4165-9F52-81FDDFBE36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88640"/>
            <a:ext cx="9144000" cy="6669360"/>
          </a:xfrm>
        </p:spPr>
        <p:txBody>
          <a:bodyPr>
            <a:noAutofit/>
          </a:bodyPr>
          <a:lstStyle/>
          <a:p>
            <a:pPr eaLnBrk="1" hangingPunct="1">
              <a:lnSpc>
                <a:spcPts val="4800"/>
              </a:lnSpc>
              <a:spcBef>
                <a:spcPts val="0"/>
              </a:spcBef>
              <a:buFontTx/>
              <a:buNone/>
              <a:defRPr/>
            </a:pPr>
            <a:r>
              <a:rPr lang="zh-TW" altLang="en-US" dirty="0">
                <a:solidFill>
                  <a:srgbClr val="FF0000"/>
                </a:solidFill>
                <a:highlight>
                  <a:srgbClr val="FFFF00"/>
                </a:highlight>
                <a:ea typeface="華康儷中黑" pitchFamily="49" charset="-120"/>
              </a:rPr>
              <a:t>天行有常</a:t>
            </a:r>
            <a:r>
              <a:rPr lang="en-US" altLang="zh-TW" dirty="0">
                <a:solidFill>
                  <a:schemeClr val="bg1"/>
                </a:solidFill>
                <a:ea typeface="華康儷中黑" pitchFamily="49" charset="-120"/>
              </a:rPr>
              <a:t>,</a:t>
            </a:r>
            <a:r>
              <a:rPr lang="zh-TW" altLang="en-US" dirty="0">
                <a:solidFill>
                  <a:schemeClr val="bg1"/>
                </a:solidFill>
                <a:ea typeface="華康儷中黑" pitchFamily="49" charset="-120"/>
              </a:rPr>
              <a:t>不為堯存</a:t>
            </a:r>
            <a:r>
              <a:rPr lang="en-US" altLang="zh-TW" dirty="0">
                <a:solidFill>
                  <a:schemeClr val="bg1"/>
                </a:solidFill>
                <a:ea typeface="華康儷中黑" pitchFamily="49" charset="-120"/>
              </a:rPr>
              <a:t>,</a:t>
            </a:r>
            <a:r>
              <a:rPr lang="zh-TW" altLang="en-US" dirty="0">
                <a:solidFill>
                  <a:schemeClr val="bg1"/>
                </a:solidFill>
                <a:ea typeface="華康儷中黑" pitchFamily="49" charset="-120"/>
              </a:rPr>
              <a:t>不為桀亡</a:t>
            </a:r>
            <a:br>
              <a:rPr lang="en-US" altLang="zh-TW" dirty="0">
                <a:solidFill>
                  <a:schemeClr val="bg1"/>
                </a:solidFill>
                <a:ea typeface="華康儷中黑" pitchFamily="49" charset="-120"/>
              </a:rPr>
            </a:br>
            <a:r>
              <a:rPr lang="zh-TW" altLang="en-US" dirty="0">
                <a:solidFill>
                  <a:srgbClr val="0000FF"/>
                </a:solidFill>
                <a:highlight>
                  <a:srgbClr val="00FFFF"/>
                </a:highlight>
                <a:ea typeface="華康儷中黑" pitchFamily="49" charset="-120"/>
              </a:rPr>
              <a:t>應之</a:t>
            </a:r>
            <a:r>
              <a:rPr lang="zh-TW" altLang="en-US" dirty="0">
                <a:solidFill>
                  <a:schemeClr val="bg1"/>
                </a:solidFill>
                <a:ea typeface="華康儷中黑" pitchFamily="49" charset="-120"/>
              </a:rPr>
              <a:t>以治則</a:t>
            </a:r>
            <a:r>
              <a:rPr lang="zh-TW" altLang="en-US" dirty="0">
                <a:solidFill>
                  <a:srgbClr val="00FF00"/>
                </a:solidFill>
                <a:ea typeface="華康儷中黑" pitchFamily="49" charset="-120"/>
              </a:rPr>
              <a:t>吉</a:t>
            </a:r>
            <a:r>
              <a:rPr lang="en-US" altLang="zh-TW" dirty="0">
                <a:solidFill>
                  <a:schemeClr val="bg1"/>
                </a:solidFill>
                <a:ea typeface="華康儷中黑" pitchFamily="49" charset="-120"/>
              </a:rPr>
              <a:t>,</a:t>
            </a:r>
            <a:r>
              <a:rPr lang="zh-TW" altLang="en-US" dirty="0">
                <a:solidFill>
                  <a:srgbClr val="0000FF"/>
                </a:solidFill>
                <a:highlight>
                  <a:srgbClr val="00FFFF"/>
                </a:highlight>
                <a:ea typeface="華康儷中黑" pitchFamily="49" charset="-120"/>
              </a:rPr>
              <a:t>應之</a:t>
            </a:r>
            <a:r>
              <a:rPr lang="zh-TW" altLang="en-US" dirty="0">
                <a:solidFill>
                  <a:schemeClr val="bg1"/>
                </a:solidFill>
                <a:ea typeface="華康儷中黑" pitchFamily="49" charset="-120"/>
              </a:rPr>
              <a:t>以亂則</a:t>
            </a:r>
            <a:r>
              <a:rPr lang="zh-TW" altLang="en-US" dirty="0">
                <a:solidFill>
                  <a:srgbClr val="00FF00"/>
                </a:solidFill>
                <a:ea typeface="華康儷中黑" pitchFamily="49" charset="-120"/>
              </a:rPr>
              <a:t>凶</a:t>
            </a:r>
            <a:r>
              <a:rPr lang="zh-TW" altLang="zh-TW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 </a:t>
            </a:r>
            <a:endParaRPr lang="en-US" altLang="zh-TW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eaLnBrk="1" hangingPunct="1">
              <a:lnSpc>
                <a:spcPts val="4800"/>
              </a:lnSpc>
              <a:spcBef>
                <a:spcPts val="0"/>
              </a:spcBef>
              <a:buFontTx/>
              <a:buNone/>
              <a:defRPr/>
            </a:pPr>
            <a:r>
              <a:rPr lang="zh-TW" altLang="zh-TW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強</a:t>
            </a:r>
            <a:r>
              <a:rPr lang="zh-TW" altLang="zh-TW" b="1" kern="100" dirty="0">
                <a:solidFill>
                  <a:srgbClr val="00FF00"/>
                </a:solidFill>
                <a:effectLst/>
                <a:latin typeface="Calibri" panose="020F0502020204030204" pitchFamily="34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本</a:t>
            </a:r>
            <a:r>
              <a:rPr lang="zh-TW" altLang="zh-TW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而節用</a:t>
            </a:r>
            <a:r>
              <a:rPr lang="en-US" altLang="zh-TW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,</a:t>
            </a:r>
            <a:r>
              <a:rPr lang="zh-TW" altLang="zh-TW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則</a:t>
            </a:r>
            <a:r>
              <a:rPr lang="zh-TW" altLang="zh-TW" kern="1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天不能貧</a:t>
            </a:r>
            <a:r>
              <a:rPr lang="en-US" altLang="zh-TW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. </a:t>
            </a:r>
            <a:r>
              <a:rPr lang="zh-TW" altLang="zh-TW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養備而動時</a:t>
            </a:r>
            <a:br>
              <a:rPr lang="en-US" altLang="zh-TW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華康儷中黑" panose="020B0509000000000000" pitchFamily="49" charset="-120"/>
                <a:cs typeface="Times New Roman" panose="02020603050405020304" pitchFamily="18" charset="0"/>
              </a:rPr>
            </a:br>
            <a:r>
              <a:rPr lang="zh-TW" altLang="zh-TW" kern="1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則天不能病</a:t>
            </a:r>
            <a:r>
              <a:rPr lang="en-US" altLang="zh-TW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.</a:t>
            </a:r>
            <a:r>
              <a:rPr lang="zh-TW" altLang="zh-TW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循道而不忒</a:t>
            </a:r>
            <a:r>
              <a:rPr lang="en-US" altLang="zh-TW" sz="2400" kern="100" spc="-300" dirty="0">
                <a:solidFill>
                  <a:schemeClr val="bg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2400" kern="100" spc="-300" dirty="0">
                <a:solidFill>
                  <a:schemeClr val="bg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剔</a:t>
            </a:r>
            <a:r>
              <a:rPr lang="en-US" altLang="zh-TW" sz="2400" kern="100" spc="-300" dirty="0">
                <a:solidFill>
                  <a:schemeClr val="bg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,</a:t>
            </a:r>
            <a:r>
              <a:rPr lang="zh-TW" altLang="zh-TW" sz="2400" kern="100" spc="-300" dirty="0">
                <a:solidFill>
                  <a:schemeClr val="bg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差錯</a:t>
            </a:r>
            <a:r>
              <a:rPr lang="en-US" altLang="zh-TW" sz="2400" kern="100" spc="-300" dirty="0">
                <a:solidFill>
                  <a:schemeClr val="bg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en-US" altLang="zh-TW" sz="2400" kern="100" spc="-300" dirty="0">
                <a:solidFill>
                  <a:schemeClr val="bg1"/>
                </a:solidFill>
                <a:effectLst/>
                <a:latin typeface="華康儷中黑" panose="020B0509000000000000" pitchFamily="49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,</a:t>
            </a:r>
            <a:r>
              <a:rPr lang="zh-TW" altLang="zh-TW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則</a:t>
            </a:r>
            <a:r>
              <a:rPr lang="zh-TW" altLang="zh-TW" kern="1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天不能禍</a:t>
            </a:r>
            <a:endParaRPr lang="zh-TW" altLang="zh-TW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>
              <a:lnSpc>
                <a:spcPts val="4800"/>
              </a:lnSpc>
              <a:spcBef>
                <a:spcPts val="0"/>
              </a:spcBef>
            </a:pPr>
            <a:r>
              <a:rPr lang="zh-TW" altLang="zh-TW" dirty="0">
                <a:solidFill>
                  <a:schemeClr val="bg1"/>
                </a:solidFill>
                <a:effectLst/>
                <a:ea typeface="華康儷中黑" panose="020B0509000000000000" pitchFamily="49" charset="-120"/>
                <a:cs typeface="Times New Roman" panose="02020603050405020304" pitchFamily="18" charset="0"/>
              </a:rPr>
              <a:t>故水旱不能使之</a:t>
            </a:r>
            <a:r>
              <a:rPr lang="zh-TW" altLang="zh-TW" dirty="0">
                <a:solidFill>
                  <a:srgbClr val="00FF00"/>
                </a:solidFill>
                <a:effectLst/>
                <a:ea typeface="華康儷中黑" panose="020B0509000000000000" pitchFamily="49" charset="-120"/>
                <a:cs typeface="Times New Roman" panose="02020603050405020304" pitchFamily="18" charset="0"/>
              </a:rPr>
              <a:t>飢</a:t>
            </a:r>
            <a:r>
              <a:rPr lang="en-US" altLang="zh-TW" dirty="0">
                <a:solidFill>
                  <a:schemeClr val="bg1"/>
                </a:solidFill>
                <a:effectLst/>
                <a:ea typeface="華康儷中黑" panose="020B0509000000000000" pitchFamily="49" charset="-120"/>
                <a:cs typeface="Times New Roman" panose="02020603050405020304" pitchFamily="18" charset="0"/>
              </a:rPr>
              <a:t>,</a:t>
            </a:r>
            <a:r>
              <a:rPr lang="zh-TW" altLang="zh-TW" dirty="0">
                <a:solidFill>
                  <a:schemeClr val="bg1"/>
                </a:solidFill>
                <a:effectLst/>
                <a:ea typeface="華康儷中黑" panose="020B0509000000000000" pitchFamily="49" charset="-120"/>
                <a:cs typeface="Times New Roman" panose="02020603050405020304" pitchFamily="18" charset="0"/>
              </a:rPr>
              <a:t>寒暑不能使之</a:t>
            </a:r>
            <a:r>
              <a:rPr lang="zh-TW" altLang="zh-TW" dirty="0">
                <a:solidFill>
                  <a:srgbClr val="00FF00"/>
                </a:solidFill>
                <a:effectLst/>
                <a:ea typeface="華康儷中黑" panose="020B0509000000000000" pitchFamily="49" charset="-120"/>
                <a:cs typeface="Times New Roman" panose="02020603050405020304" pitchFamily="18" charset="0"/>
              </a:rPr>
              <a:t>疾</a:t>
            </a:r>
            <a:br>
              <a:rPr lang="en-US" altLang="zh-TW" dirty="0">
                <a:solidFill>
                  <a:schemeClr val="bg1"/>
                </a:solidFill>
                <a:effectLst/>
                <a:ea typeface="華康儷中黑" panose="020B0509000000000000" pitchFamily="49" charset="-120"/>
                <a:cs typeface="Times New Roman" panose="02020603050405020304" pitchFamily="18" charset="0"/>
              </a:rPr>
            </a:br>
            <a:r>
              <a:rPr lang="zh-TW" altLang="zh-TW" dirty="0">
                <a:solidFill>
                  <a:schemeClr val="bg1"/>
                </a:solidFill>
                <a:effectLst/>
                <a:ea typeface="華康儷中黑" panose="020B0509000000000000" pitchFamily="49" charset="-120"/>
                <a:cs typeface="Times New Roman" panose="02020603050405020304" pitchFamily="18" charset="0"/>
              </a:rPr>
              <a:t>妖怪不能使之</a:t>
            </a:r>
            <a:r>
              <a:rPr lang="zh-TW" altLang="zh-TW" dirty="0">
                <a:solidFill>
                  <a:srgbClr val="00FF00"/>
                </a:solidFill>
                <a:effectLst/>
                <a:ea typeface="華康儷中黑" panose="020B0509000000000000" pitchFamily="49" charset="-120"/>
                <a:cs typeface="Times New Roman" panose="02020603050405020304" pitchFamily="18" charset="0"/>
              </a:rPr>
              <a:t>兇</a:t>
            </a:r>
            <a:r>
              <a:rPr lang="en-US" altLang="zh-TW" dirty="0">
                <a:solidFill>
                  <a:schemeClr val="bg1"/>
                </a:solidFill>
                <a:effectLst/>
                <a:ea typeface="華康儷中黑" panose="020B0509000000000000" pitchFamily="49" charset="-120"/>
                <a:cs typeface="Times New Roman" panose="02020603050405020304" pitchFamily="18" charset="0"/>
              </a:rPr>
              <a:t>.</a:t>
            </a:r>
            <a:r>
              <a:rPr lang="en-US" altLang="zh-TW" dirty="0">
                <a:solidFill>
                  <a:srgbClr val="FFFFFF"/>
                </a:solidFill>
                <a:ea typeface="華康儷中黑" pitchFamily="49" charset="-120"/>
              </a:rPr>
              <a:t> </a:t>
            </a:r>
            <a:r>
              <a:rPr lang="en-US" altLang="zh-TW" sz="2400" dirty="0">
                <a:solidFill>
                  <a:srgbClr val="FFFFFF"/>
                </a:solidFill>
                <a:ea typeface="華康儷中黑" pitchFamily="49" charset="-120"/>
              </a:rPr>
              <a:t>(</a:t>
            </a:r>
            <a:r>
              <a:rPr lang="zh-TW" altLang="en-US" sz="2400" dirty="0">
                <a:solidFill>
                  <a:srgbClr val="FFFFFF"/>
                </a:solidFill>
                <a:ea typeface="華康儷中黑" pitchFamily="49" charset="-120"/>
              </a:rPr>
              <a:t>荀子</a:t>
            </a:r>
            <a:r>
              <a:rPr lang="en-US" altLang="zh-TW" sz="2400" dirty="0">
                <a:solidFill>
                  <a:srgbClr val="FFFFFF"/>
                </a:solidFill>
                <a:ea typeface="華康儷中黑" pitchFamily="49" charset="-120"/>
              </a:rPr>
              <a:t>:</a:t>
            </a:r>
            <a:r>
              <a:rPr lang="zh-TW" altLang="en-US" sz="2400" dirty="0">
                <a:solidFill>
                  <a:srgbClr val="FFFFFF"/>
                </a:solidFill>
                <a:ea typeface="華康儷中黑" pitchFamily="49" charset="-120"/>
              </a:rPr>
              <a:t>天論</a:t>
            </a:r>
            <a:r>
              <a:rPr lang="en-US" altLang="zh-TW" sz="2400" dirty="0">
                <a:solidFill>
                  <a:srgbClr val="FFFFFF"/>
                </a:solidFill>
                <a:ea typeface="華康儷中黑" pitchFamily="49" charset="-120"/>
              </a:rPr>
              <a:t>)</a:t>
            </a:r>
            <a:endParaRPr lang="en-US" altLang="zh-TW" sz="2400" dirty="0">
              <a:solidFill>
                <a:schemeClr val="bg1"/>
              </a:solidFill>
              <a:effectLst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>
              <a:lnSpc>
                <a:spcPts val="4800"/>
              </a:lnSpc>
              <a:spcBef>
                <a:spcPts val="0"/>
              </a:spcBef>
            </a:pPr>
            <a:r>
              <a:rPr lang="zh-TW" altLang="en-US" dirty="0">
                <a:solidFill>
                  <a:schemeClr val="bg1"/>
                </a:solidFill>
                <a:highlight>
                  <a:srgbClr val="FF0000"/>
                </a:highlight>
                <a:ea typeface="華康儷中黑" pitchFamily="49" charset="-120"/>
              </a:rPr>
              <a:t>疫症不能使之死</a:t>
            </a:r>
            <a:r>
              <a:rPr lang="en-US" altLang="zh-TW" sz="2400" dirty="0">
                <a:solidFill>
                  <a:schemeClr val="bg1"/>
                </a:solidFill>
                <a:highlight>
                  <a:srgbClr val="FF0000"/>
                </a:highlight>
                <a:ea typeface="華康儷中黑" pitchFamily="49" charset="-120"/>
              </a:rPr>
              <a:t>(</a:t>
            </a:r>
            <a:r>
              <a:rPr lang="zh-TW" altLang="en-US" sz="2400" dirty="0">
                <a:solidFill>
                  <a:schemeClr val="bg1"/>
                </a:solidFill>
                <a:highlight>
                  <a:srgbClr val="FF0000"/>
                </a:highlight>
                <a:ea typeface="華康儷中黑" pitchFamily="49" charset="-120"/>
              </a:rPr>
              <a:t>打針</a:t>
            </a:r>
            <a:r>
              <a:rPr lang="en-US" altLang="zh-TW" sz="2400" dirty="0">
                <a:solidFill>
                  <a:schemeClr val="bg1"/>
                </a:solidFill>
                <a:highlight>
                  <a:srgbClr val="FF0000"/>
                </a:highlight>
                <a:ea typeface="華康儷中黑" pitchFamily="49" charset="-120"/>
              </a:rPr>
              <a:t>,</a:t>
            </a:r>
            <a:r>
              <a:rPr lang="zh-TW" altLang="en-US" sz="2400" dirty="0">
                <a:solidFill>
                  <a:srgbClr val="FFFF00"/>
                </a:solidFill>
                <a:highlight>
                  <a:srgbClr val="FF0000"/>
                </a:highlight>
                <a:ea typeface="華康儷中黑" pitchFamily="49" charset="-120"/>
              </a:rPr>
              <a:t>不播毒</a:t>
            </a:r>
            <a:r>
              <a:rPr lang="en-US" altLang="zh-TW" sz="2400" dirty="0">
                <a:solidFill>
                  <a:schemeClr val="bg1"/>
                </a:solidFill>
                <a:highlight>
                  <a:srgbClr val="FF0000"/>
                </a:highlight>
                <a:ea typeface="華康儷中黑" pitchFamily="49" charset="-120"/>
              </a:rPr>
              <a:t>);</a:t>
            </a:r>
            <a:r>
              <a:rPr lang="zh-TW" altLang="en-US" dirty="0">
                <a:solidFill>
                  <a:srgbClr val="FFFFFF"/>
                </a:solidFill>
                <a:highlight>
                  <a:srgbClr val="FF0000"/>
                </a:highlight>
                <a:ea typeface="華康儷中黑" pitchFamily="49" charset="-120"/>
              </a:rPr>
              <a:t>冬殘奧</a:t>
            </a:r>
            <a:r>
              <a:rPr lang="en-US" altLang="zh-TW" dirty="0">
                <a:solidFill>
                  <a:srgbClr val="FFFFFF"/>
                </a:solidFill>
                <a:highlight>
                  <a:srgbClr val="FF0000"/>
                </a:highlight>
                <a:ea typeface="華康儷中黑" pitchFamily="49" charset="-120"/>
              </a:rPr>
              <a:t>:</a:t>
            </a:r>
            <a:r>
              <a:rPr lang="zh-TW" altLang="en-US" dirty="0">
                <a:solidFill>
                  <a:srgbClr val="FFFFFF"/>
                </a:solidFill>
                <a:highlight>
                  <a:srgbClr val="FF0000"/>
                </a:highlight>
                <a:ea typeface="華康儷中黑" pitchFamily="49" charset="-120"/>
              </a:rPr>
              <a:t>殘而不廢</a:t>
            </a:r>
            <a:endParaRPr lang="en-US" altLang="zh-TW" dirty="0">
              <a:solidFill>
                <a:srgbClr val="FFFFFF"/>
              </a:solidFill>
              <a:highlight>
                <a:srgbClr val="FF0000"/>
              </a:highlight>
              <a:ea typeface="華康儷中黑" pitchFamily="49" charset="-120"/>
            </a:endParaRPr>
          </a:p>
          <a:p>
            <a:pPr>
              <a:lnSpc>
                <a:spcPts val="3000"/>
              </a:lnSpc>
              <a:spcBef>
                <a:spcPts val="0"/>
              </a:spcBef>
            </a:pPr>
            <a:r>
              <a:rPr lang="en-US" altLang="zh-TW" sz="2400" dirty="0">
                <a:solidFill>
                  <a:srgbClr val="FFFFFF"/>
                </a:solidFill>
                <a:ea typeface="華康儷中黑" pitchFamily="49" charset="-120"/>
              </a:rPr>
              <a:t>             </a:t>
            </a:r>
            <a:r>
              <a:rPr lang="en-US" altLang="zh-TW" sz="2400" dirty="0">
                <a:solidFill>
                  <a:srgbClr val="FFFFFF"/>
                </a:solidFill>
                <a:highlight>
                  <a:srgbClr val="FF0000"/>
                </a:highlight>
                <a:ea typeface="華康儷中黑" pitchFamily="49" charset="-120"/>
              </a:rPr>
              <a:t>(</a:t>
            </a:r>
            <a:r>
              <a:rPr lang="zh-TW" altLang="en-US" sz="2400" dirty="0">
                <a:solidFill>
                  <a:srgbClr val="FFFFFF"/>
                </a:solidFill>
                <a:highlight>
                  <a:srgbClr val="FF0000"/>
                </a:highlight>
                <a:ea typeface="華康儷中黑" pitchFamily="49" charset="-120"/>
              </a:rPr>
              <a:t>信自己</a:t>
            </a:r>
            <a:r>
              <a:rPr lang="en-US" altLang="zh-TW" sz="2400" dirty="0">
                <a:solidFill>
                  <a:srgbClr val="FFFFFF"/>
                </a:solidFill>
                <a:highlight>
                  <a:srgbClr val="FF0000"/>
                </a:highlight>
                <a:ea typeface="華康儷中黑" pitchFamily="49" charset="-120"/>
              </a:rPr>
              <a:t>,</a:t>
            </a:r>
            <a:r>
              <a:rPr lang="zh-TW" altLang="en-US" sz="2400" dirty="0">
                <a:solidFill>
                  <a:srgbClr val="FFFFFF"/>
                </a:solidFill>
                <a:highlight>
                  <a:srgbClr val="FF0000"/>
                </a:highlight>
                <a:ea typeface="華康儷中黑" pitchFamily="49" charset="-120"/>
              </a:rPr>
              <a:t>信別人</a:t>
            </a:r>
            <a:r>
              <a:rPr lang="en-US" altLang="zh-TW" sz="2400" dirty="0">
                <a:solidFill>
                  <a:srgbClr val="FFFFFF"/>
                </a:solidFill>
                <a:highlight>
                  <a:srgbClr val="FF0000"/>
                </a:highlight>
                <a:ea typeface="華康儷中黑" pitchFamily="49" charset="-120"/>
              </a:rPr>
              <a:t>,</a:t>
            </a:r>
            <a:r>
              <a:rPr lang="zh-TW" altLang="en-US" sz="2400" dirty="0">
                <a:solidFill>
                  <a:srgbClr val="FFFFFF"/>
                </a:solidFill>
                <a:highlight>
                  <a:srgbClr val="FF0000"/>
                </a:highlight>
                <a:ea typeface="華康儷中黑" pitchFamily="49" charset="-120"/>
              </a:rPr>
              <a:t>信天主</a:t>
            </a:r>
            <a:r>
              <a:rPr lang="en-US" altLang="zh-TW" sz="2400" dirty="0">
                <a:solidFill>
                  <a:srgbClr val="FFFFFF"/>
                </a:solidFill>
                <a:highlight>
                  <a:srgbClr val="FF0000"/>
                </a:highlight>
                <a:ea typeface="華康儷中黑" pitchFamily="49" charset="-120"/>
              </a:rPr>
              <a:t>,</a:t>
            </a:r>
            <a:r>
              <a:rPr lang="zh-TW" altLang="en-US" sz="2400" dirty="0">
                <a:solidFill>
                  <a:srgbClr val="FFFF00"/>
                </a:solidFill>
                <a:highlight>
                  <a:srgbClr val="FF0000"/>
                </a:highlight>
                <a:ea typeface="華康儷中黑" pitchFamily="49" charset="-120"/>
              </a:rPr>
              <a:t>信世界</a:t>
            </a:r>
            <a:r>
              <a:rPr lang="en-US" altLang="zh-TW" sz="2400" dirty="0">
                <a:solidFill>
                  <a:srgbClr val="FFFF00"/>
                </a:solidFill>
                <a:highlight>
                  <a:srgbClr val="FF0000"/>
                </a:highlight>
                <a:ea typeface="華康儷中黑" pitchFamily="49" charset="-120"/>
              </a:rPr>
              <a:t>/</a:t>
            </a:r>
            <a:r>
              <a:rPr lang="zh-TW" altLang="en-US" sz="2400" dirty="0">
                <a:solidFill>
                  <a:srgbClr val="FFFF00"/>
                </a:solidFill>
                <a:highlight>
                  <a:srgbClr val="FF0000"/>
                </a:highlight>
                <a:ea typeface="華康儷中黑" pitchFamily="49" charset="-120"/>
              </a:rPr>
              <a:t>無人火煱</a:t>
            </a:r>
            <a:r>
              <a:rPr lang="en-US" altLang="zh-TW" sz="2400" dirty="0">
                <a:solidFill>
                  <a:srgbClr val="FFFF00"/>
                </a:solidFill>
                <a:highlight>
                  <a:srgbClr val="FF0000"/>
                </a:highlight>
                <a:ea typeface="華康儷中黑" pitchFamily="49" charset="-120"/>
              </a:rPr>
              <a:t>/</a:t>
            </a:r>
            <a:r>
              <a:rPr lang="zh-TW" altLang="en-US" sz="2400" dirty="0">
                <a:solidFill>
                  <a:srgbClr val="FFFF00"/>
                </a:solidFill>
                <a:highlight>
                  <a:srgbClr val="FF0000"/>
                </a:highlight>
                <a:ea typeface="華康儷中黑" pitchFamily="49" charset="-120"/>
              </a:rPr>
              <a:t>魚相忘乎江湖</a:t>
            </a:r>
            <a:r>
              <a:rPr lang="en-US" altLang="zh-TW" sz="2400" dirty="0">
                <a:solidFill>
                  <a:schemeClr val="bg1"/>
                </a:solidFill>
                <a:highlight>
                  <a:srgbClr val="FF0000"/>
                </a:highlight>
                <a:ea typeface="華康儷中黑" pitchFamily="49" charset="-120"/>
              </a:rPr>
              <a:t>)</a:t>
            </a:r>
            <a:br>
              <a:rPr lang="en-US" altLang="zh-TW" sz="2400" dirty="0">
                <a:solidFill>
                  <a:srgbClr val="FFFFFF"/>
                </a:solidFill>
                <a:highlight>
                  <a:srgbClr val="FF0000"/>
                </a:highlight>
                <a:ea typeface="華康儷中黑" pitchFamily="49" charset="-120"/>
              </a:rPr>
            </a:br>
            <a:endParaRPr lang="en-US" altLang="zh-TW" sz="2400" dirty="0">
              <a:solidFill>
                <a:schemeClr val="bg1"/>
              </a:solidFill>
              <a:highlight>
                <a:srgbClr val="FF0000"/>
              </a:highlight>
              <a:ea typeface="華康儷中黑" pitchFamily="49" charset="-12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809FBC1D-39C0-4274-AE2D-38914B25DD23}"/>
              </a:ext>
            </a:extLst>
          </p:cNvPr>
          <p:cNvSpPr txBox="1"/>
          <p:nvPr/>
        </p:nvSpPr>
        <p:spPr>
          <a:xfrm>
            <a:off x="69786" y="5088612"/>
            <a:ext cx="9001000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zh-TW" sz="3200" kern="100" spc="-150" dirty="0">
                <a:solidFill>
                  <a:srgbClr val="0000FF"/>
                </a:solidFill>
                <a:effectLst/>
                <a:ea typeface="華康正顏楷體W7" panose="03000709000000000000" pitchFamily="65" charset="-120"/>
                <a:cs typeface="Times New Roman" panose="02020603050405020304" pitchFamily="18" charset="0"/>
              </a:rPr>
              <a:t>三</a:t>
            </a:r>
            <a:r>
              <a:rPr lang="zh-TW" altLang="en-US" sz="3200" kern="100" spc="-150" dirty="0">
                <a:solidFill>
                  <a:srgbClr val="0000FF"/>
                </a:solidFill>
                <a:effectLst/>
                <a:ea typeface="華康正顏楷體W7" panose="03000709000000000000" pitchFamily="65" charset="-120"/>
                <a:cs typeface="Times New Roman" panose="02020603050405020304" pitchFamily="18" charset="0"/>
              </a:rPr>
              <a:t>月</a:t>
            </a:r>
            <a:r>
              <a:rPr lang="zh-TW" altLang="en-US" sz="3200" kern="100" spc="-150" dirty="0">
                <a:solidFill>
                  <a:srgbClr val="0000FF"/>
                </a:solidFill>
                <a:ea typeface="華康正顏楷體W7" panose="03000709000000000000" pitchFamily="65" charset="-120"/>
                <a:cs typeface="Times New Roman" panose="02020603050405020304" pitchFamily="18" charset="0"/>
              </a:rPr>
              <a:t>至四</a:t>
            </a:r>
            <a:r>
              <a:rPr lang="zh-TW" altLang="zh-TW" sz="3200" kern="100" spc="-150" dirty="0">
                <a:solidFill>
                  <a:srgbClr val="0000FF"/>
                </a:solidFill>
                <a:effectLst/>
                <a:ea typeface="華康正顏楷體W7" panose="03000709000000000000" pitchFamily="65" charset="-120"/>
                <a:cs typeface="Times New Roman" panose="02020603050405020304" pitchFamily="18" charset="0"/>
              </a:rPr>
              <a:t>月</a:t>
            </a:r>
            <a:r>
              <a:rPr lang="zh-TW" altLang="zh-TW" sz="3200" kern="100" dirty="0">
                <a:effectLst/>
                <a:ea typeface="華康正顏楷體W7" panose="03000709000000000000" pitchFamily="65" charset="-120"/>
                <a:cs typeface="Times New Roman" panose="02020603050405020304" pitchFamily="18" charset="0"/>
              </a:rPr>
              <a:t>是教研</a:t>
            </a:r>
            <a:r>
              <a:rPr lang="zh-TW" altLang="zh-TW" sz="3200" kern="100" dirty="0">
                <a:solidFill>
                  <a:srgbClr val="FF0000"/>
                </a:solidFill>
                <a:effectLst/>
                <a:ea typeface="華康正顏楷體W7" panose="03000709000000000000" pitchFamily="65" charset="-120"/>
                <a:cs typeface="Times New Roman" panose="02020603050405020304" pitchFamily="18" charset="0"/>
              </a:rPr>
              <a:t>籌款月</a:t>
            </a:r>
            <a:r>
              <a:rPr lang="en-US" altLang="zh-TW" sz="3200" kern="100" dirty="0">
                <a:effectLst/>
                <a:ea typeface="華康正顏楷體W7" panose="03000709000000000000" pitchFamily="65" charset="-120"/>
                <a:cs typeface="Times New Roman" panose="02020603050405020304" pitchFamily="18" charset="0"/>
              </a:rPr>
              <a:t>,</a:t>
            </a:r>
            <a:r>
              <a:rPr lang="zh-TW" altLang="zh-TW" sz="3200" kern="100" dirty="0">
                <a:effectLst/>
                <a:ea typeface="華康正顏楷體W7" panose="03000709000000000000" pitchFamily="65" charset="-120"/>
                <a:cs typeface="Times New Roman" panose="02020603050405020304" pitchFamily="18" charset="0"/>
              </a:rPr>
              <a:t>如你想幫助教研繼續講</a:t>
            </a:r>
            <a:endParaRPr lang="en-US" altLang="zh-TW" sz="3200" kern="100" dirty="0">
              <a:effectLst/>
              <a:ea typeface="華康正顏楷體W7" panose="03000709000000000000" pitchFamily="65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zh-TW" sz="3200" kern="100" dirty="0">
                <a:solidFill>
                  <a:srgbClr val="0000FF"/>
                </a:solidFill>
                <a:effectLst/>
                <a:highlight>
                  <a:srgbClr val="00FFFF"/>
                </a:highlight>
                <a:ea typeface="華康正顏楷體W7" panose="03000709000000000000" pitchFamily="65" charset="-120"/>
                <a:cs typeface="Times New Roman" panose="02020603050405020304" pitchFamily="18" charset="0"/>
              </a:rPr>
              <a:t>梵二</a:t>
            </a:r>
            <a:r>
              <a:rPr lang="en-US" altLang="zh-TW" sz="3200" kern="100" dirty="0">
                <a:effectLst/>
                <a:ea typeface="華康正顏楷體W7" panose="03000709000000000000" pitchFamily="65" charset="-120"/>
                <a:cs typeface="Times New Roman" panose="02020603050405020304" pitchFamily="18" charset="0"/>
              </a:rPr>
              <a:t>,</a:t>
            </a:r>
            <a:r>
              <a:rPr lang="zh-TW" altLang="zh-TW" sz="3200" kern="100" dirty="0">
                <a:solidFill>
                  <a:srgbClr val="0000FF"/>
                </a:solidFill>
                <a:effectLst/>
                <a:highlight>
                  <a:srgbClr val="00FFFF"/>
                </a:highlight>
                <a:ea typeface="華康正顏楷體W7" panose="03000709000000000000" pitchFamily="65" charset="-120"/>
                <a:cs typeface="Times New Roman" panose="02020603050405020304" pitchFamily="18" charset="0"/>
              </a:rPr>
              <a:t>中國文化</a:t>
            </a:r>
            <a:r>
              <a:rPr lang="en-US" altLang="zh-TW" sz="3200" kern="100" dirty="0">
                <a:effectLst/>
                <a:ea typeface="華康正顏楷體W7" panose="03000709000000000000" pitchFamily="65" charset="-120"/>
                <a:cs typeface="Times New Roman" panose="02020603050405020304" pitchFamily="18" charset="0"/>
              </a:rPr>
              <a:t>,</a:t>
            </a:r>
            <a:r>
              <a:rPr lang="zh-TW" altLang="zh-TW" sz="3200" kern="100" dirty="0">
                <a:solidFill>
                  <a:srgbClr val="0000FF"/>
                </a:solidFill>
                <a:effectLst/>
                <a:highlight>
                  <a:srgbClr val="00FFFF"/>
                </a:highlight>
                <a:ea typeface="華康正顏楷體W7" panose="03000709000000000000" pitchFamily="65" charset="-120"/>
                <a:cs typeface="Times New Roman" panose="02020603050405020304" pitchFamily="18" charset="0"/>
              </a:rPr>
              <a:t>生活</a:t>
            </a:r>
            <a:r>
              <a:rPr lang="en-US" altLang="zh-TW" sz="3200" kern="100" dirty="0">
                <a:solidFill>
                  <a:srgbClr val="0000FF"/>
                </a:solidFill>
                <a:effectLst/>
                <a:ea typeface="華康正顏楷體W7" panose="03000709000000000000" pitchFamily="65" charset="-120"/>
                <a:cs typeface="Times New Roman" panose="02020603050405020304" pitchFamily="18" charset="0"/>
              </a:rPr>
              <a:t>,</a:t>
            </a:r>
            <a:r>
              <a:rPr lang="zh-TW" altLang="en-US" sz="3200" kern="100" dirty="0">
                <a:solidFill>
                  <a:srgbClr val="0000FF"/>
                </a:solidFill>
                <a:effectLst/>
                <a:highlight>
                  <a:srgbClr val="00FFFF"/>
                </a:highlight>
                <a:ea typeface="華康正顏楷體W7" panose="03000709000000000000" pitchFamily="65" charset="-120"/>
                <a:cs typeface="Times New Roman" panose="02020603050405020304" pitchFamily="18" charset="0"/>
              </a:rPr>
              <a:t>天國</a:t>
            </a:r>
            <a:r>
              <a:rPr lang="en-US" altLang="zh-TW" sz="3200" kern="100" dirty="0">
                <a:effectLst/>
                <a:ea typeface="華康正顏楷體W7" panose="03000709000000000000" pitchFamily="65" charset="-120"/>
                <a:cs typeface="Times New Roman" panose="02020603050405020304" pitchFamily="18" charset="0"/>
              </a:rPr>
              <a:t>,</a:t>
            </a:r>
            <a:r>
              <a:rPr lang="zh-TW" altLang="zh-TW" sz="3200" kern="100" dirty="0">
                <a:effectLst/>
                <a:ea typeface="華康正顏楷體W7" panose="03000709000000000000" pitchFamily="65" charset="-120"/>
                <a:cs typeface="Times New Roman" panose="02020603050405020304" pitchFamily="18" charset="0"/>
              </a:rPr>
              <a:t>請上教研網站</a:t>
            </a:r>
            <a:r>
              <a:rPr lang="en-US" altLang="zh-TW" sz="3200" kern="100" dirty="0">
                <a:effectLst/>
                <a:ea typeface="華康正顏楷體W7" panose="03000709000000000000" pitchFamily="65" charset="-120"/>
                <a:cs typeface="Times New Roman" panose="02020603050405020304" pitchFamily="18" charset="0"/>
              </a:rPr>
              <a:t>(</a:t>
            </a:r>
            <a:r>
              <a:rPr lang="en-US" altLang="zh-TW" sz="3200" kern="100" dirty="0">
                <a:solidFill>
                  <a:srgbClr val="FF0000"/>
                </a:solidFill>
                <a:effectLst/>
                <a:ea typeface="華康正顏楷體W7" panose="03000709000000000000" pitchFamily="65" charset="-120"/>
                <a:cs typeface="Times New Roman" panose="02020603050405020304" pitchFamily="18" charset="0"/>
              </a:rPr>
              <a:t>www.</a:t>
            </a:r>
            <a:r>
              <a:rPr lang="en-US" altLang="zh-TW" sz="3200" b="1" kern="100" dirty="0">
                <a:solidFill>
                  <a:srgbClr val="FF0000"/>
                </a:solidFill>
                <a:effectLst/>
                <a:ea typeface="華康正顏楷體W7" panose="03000709000000000000" pitchFamily="65" charset="-120"/>
                <a:cs typeface="Times New Roman" panose="02020603050405020304" pitchFamily="18" charset="0"/>
              </a:rPr>
              <a:t>cirs.org.hk</a:t>
            </a:r>
            <a:r>
              <a:rPr lang="en-US" altLang="zh-TW" sz="3200" kern="100" dirty="0">
                <a:effectLst/>
                <a:ea typeface="華康正顏楷體W7" panose="03000709000000000000" pitchFamily="65" charset="-120"/>
                <a:cs typeface="Times New Roman" panose="02020603050405020304" pitchFamily="18" charset="0"/>
              </a:rPr>
              <a:t>),</a:t>
            </a:r>
            <a:r>
              <a:rPr lang="zh-TW" altLang="zh-TW" sz="3200" kern="100" dirty="0">
                <a:effectLst/>
                <a:ea typeface="華康正顏楷體W7" panose="03000709000000000000" pitchFamily="65" charset="-120"/>
                <a:cs typeface="Times New Roman" panose="02020603050405020304" pitchFamily="18" charset="0"/>
              </a:rPr>
              <a:t>找到</a:t>
            </a:r>
            <a:r>
              <a:rPr lang="zh-TW" altLang="en-US" sz="3200" kern="100" dirty="0">
                <a:solidFill>
                  <a:srgbClr val="0000FF"/>
                </a:solidFill>
                <a:ea typeface="華康正顏楷體W7" panose="03000709000000000000" pitchFamily="65" charset="-120"/>
                <a:cs typeface="Times New Roman" panose="02020603050405020304" pitchFamily="18" charset="0"/>
              </a:rPr>
              <a:t>教研</a:t>
            </a:r>
            <a:r>
              <a:rPr lang="zh-TW" altLang="zh-TW" sz="3200" kern="100" dirty="0">
                <a:solidFill>
                  <a:srgbClr val="0000FF"/>
                </a:solidFill>
                <a:effectLst/>
                <a:ea typeface="華康正顏楷體W7" panose="03000709000000000000" pitchFamily="65" charset="-120"/>
                <a:cs typeface="Times New Roman" panose="02020603050405020304" pitchFamily="18" charset="0"/>
              </a:rPr>
              <a:t>活動詳情</a:t>
            </a:r>
            <a:r>
              <a:rPr lang="zh-TW" altLang="zh-TW" sz="3200" kern="100" dirty="0">
                <a:effectLst/>
                <a:ea typeface="華康正顏楷體W7" panose="03000709000000000000" pitchFamily="65" charset="-120"/>
                <a:cs typeface="Times New Roman" panose="02020603050405020304" pitchFamily="18" charset="0"/>
              </a:rPr>
              <a:t>和</a:t>
            </a:r>
            <a:r>
              <a:rPr lang="zh-TW" altLang="zh-TW" sz="3200" kern="100" dirty="0">
                <a:solidFill>
                  <a:srgbClr val="FF0000"/>
                </a:solidFill>
                <a:effectLst/>
                <a:ea typeface="華康正顏楷體W7" panose="03000709000000000000" pitchFamily="65" charset="-120"/>
                <a:cs typeface="Times New Roman" panose="02020603050405020304" pitchFamily="18" charset="0"/>
              </a:rPr>
              <a:t>捐助方法</a:t>
            </a:r>
          </a:p>
        </p:txBody>
      </p:sp>
    </p:spTree>
    <p:extLst>
      <p:ext uri="{BB962C8B-B14F-4D97-AF65-F5344CB8AC3E}">
        <p14:creationId xmlns:p14="http://schemas.microsoft.com/office/powerpoint/2010/main" val="4037118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4EF0379A-03AD-4DAE-AF4F-2FE203EED4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88640"/>
            <a:ext cx="9144000" cy="6480720"/>
          </a:xfrm>
        </p:spPr>
        <p:txBody>
          <a:bodyPr/>
          <a:lstStyle/>
          <a:p>
            <a:r>
              <a:rPr lang="zh-TW" altLang="en-US" sz="4000" spc="-300" dirty="0">
                <a:latin typeface="華康魏碑體" panose="03000709000000000000" pitchFamily="65" charset="-120"/>
                <a:ea typeface="華康魏碑體" panose="03000709000000000000" pitchFamily="65" charset="-120"/>
              </a:rPr>
              <a:t>荀子說</a:t>
            </a:r>
            <a:r>
              <a:rPr lang="en-US" altLang="zh-TW" sz="4000" spc="-150" dirty="0">
                <a:latin typeface="華康魏碑體" panose="03000709000000000000" pitchFamily="65" charset="-120"/>
                <a:ea typeface="華康魏碑體" panose="03000709000000000000" pitchFamily="65" charset="-120"/>
              </a:rPr>
              <a:t>:</a:t>
            </a:r>
            <a:r>
              <a:rPr lang="zh-TW" altLang="en-US" sz="4400" dirty="0">
                <a:solidFill>
                  <a:srgbClr val="FF0000"/>
                </a:solidFill>
                <a:ea typeface="華康儷中黑" panose="020B0509000000000000" pitchFamily="49" charset="-120"/>
              </a:rPr>
              <a:t>天行有常</a:t>
            </a:r>
            <a:r>
              <a:rPr lang="en-US" altLang="zh-TW" sz="4400" dirty="0">
                <a:solidFill>
                  <a:srgbClr val="FF0000"/>
                </a:solidFill>
                <a:ea typeface="華康儷中黑" panose="020B0509000000000000" pitchFamily="49" charset="-120"/>
              </a:rPr>
              <a:t>,</a:t>
            </a:r>
            <a:r>
              <a:rPr lang="zh-TW" altLang="en-US" sz="4400" dirty="0">
                <a:solidFill>
                  <a:srgbClr val="FF0000"/>
                </a:solidFill>
                <a:ea typeface="華康儷中黑" panose="020B0509000000000000" pitchFamily="49" charset="-120"/>
              </a:rPr>
              <a:t>不為堯存</a:t>
            </a:r>
            <a:r>
              <a:rPr lang="en-US" altLang="zh-TW" sz="4400" dirty="0">
                <a:solidFill>
                  <a:srgbClr val="FF0000"/>
                </a:solidFill>
                <a:ea typeface="華康儷中黑" panose="020B0509000000000000" pitchFamily="49" charset="-120"/>
              </a:rPr>
              <a:t>,</a:t>
            </a:r>
            <a:r>
              <a:rPr lang="zh-TW" altLang="en-US" sz="4400" dirty="0">
                <a:solidFill>
                  <a:srgbClr val="FF0000"/>
                </a:solidFill>
                <a:ea typeface="華康儷中黑" panose="020B0509000000000000" pitchFamily="49" charset="-120"/>
              </a:rPr>
              <a:t>不為桀亡</a:t>
            </a:r>
            <a:br>
              <a:rPr lang="en-US" altLang="zh-TW" sz="4000" dirty="0">
                <a:ea typeface="華康儷中黑" panose="020B0509000000000000" pitchFamily="49" charset="-120"/>
              </a:rPr>
            </a:br>
            <a:r>
              <a:rPr lang="zh-TW" altLang="en-US" sz="4000" spc="-150" dirty="0">
                <a:latin typeface="華康魏碑體" panose="03000709000000000000" pitchFamily="65" charset="-120"/>
                <a:ea typeface="華康魏碑體" panose="03000709000000000000" pitchFamily="65" charset="-120"/>
              </a:rPr>
              <a:t>大自的運行和天主的旨意都</a:t>
            </a:r>
            <a:r>
              <a:rPr lang="zh-TW" altLang="en-US" sz="4000" spc="-150" dirty="0">
                <a:solidFill>
                  <a:srgbClr val="0000FF"/>
                </a:solidFill>
                <a:highlight>
                  <a:srgbClr val="00FFFF"/>
                </a:highlight>
                <a:latin typeface="華康魏碑體" panose="03000709000000000000" pitchFamily="65" charset="-120"/>
                <a:ea typeface="華康魏碑體" panose="03000709000000000000" pitchFamily="65" charset="-120"/>
              </a:rPr>
              <a:t>有一定的規律</a:t>
            </a:r>
            <a:br>
              <a:rPr lang="en-US" altLang="zh-TW" sz="4000" spc="-150" dirty="0">
                <a:latin typeface="華康魏碑體" panose="03000709000000000000" pitchFamily="65" charset="-120"/>
                <a:ea typeface="華康魏碑體" panose="03000709000000000000" pitchFamily="65" charset="-120"/>
              </a:rPr>
            </a:br>
            <a:r>
              <a:rPr lang="zh-TW" altLang="en-US" sz="4000" dirty="0">
                <a:latin typeface="華康魏碑體" panose="03000709000000000000" pitchFamily="65" charset="-120"/>
                <a:ea typeface="華康魏碑體" panose="03000709000000000000" pitchFamily="65" charset="-120"/>
              </a:rPr>
              <a:t>不會因為聖君堯就存在</a:t>
            </a:r>
            <a:br>
              <a:rPr lang="en-US" altLang="zh-TW" sz="4000" dirty="0">
                <a:latin typeface="華康魏碑體" panose="03000709000000000000" pitchFamily="65" charset="-120"/>
                <a:ea typeface="華康魏碑體" panose="03000709000000000000" pitchFamily="65" charset="-120"/>
              </a:rPr>
            </a:br>
            <a:r>
              <a:rPr lang="zh-TW" altLang="en-US" sz="4000" dirty="0">
                <a:latin typeface="華康魏碑體" panose="03000709000000000000" pitchFamily="65" charset="-120"/>
                <a:ea typeface="華康魏碑體" panose="03000709000000000000" pitchFamily="65" charset="-120"/>
              </a:rPr>
              <a:t>也不會因為暴君桀就消失</a:t>
            </a:r>
            <a:endParaRPr lang="en-US" altLang="zh-TW" sz="4000" dirty="0">
              <a:latin typeface="華康魏碑體" panose="03000709000000000000" pitchFamily="65" charset="-120"/>
              <a:ea typeface="華康魏碑體" panose="03000709000000000000" pitchFamily="65" charset="-120"/>
            </a:endParaRPr>
          </a:p>
          <a:p>
            <a:pPr>
              <a:lnSpc>
                <a:spcPts val="4400"/>
              </a:lnSpc>
            </a:pPr>
            <a:r>
              <a:rPr lang="en-US" altLang="zh-TW" sz="4000" dirty="0" err="1">
                <a:ea typeface="華康儷中黑" panose="020B0509000000000000" pitchFamily="49" charset="-120"/>
              </a:rPr>
              <a:t>Xun</a:t>
            </a:r>
            <a:r>
              <a:rPr lang="en-US" altLang="zh-TW" sz="4000" dirty="0">
                <a:ea typeface="華康儷中黑" panose="020B0509000000000000" pitchFamily="49" charset="-120"/>
              </a:rPr>
              <a:t> Zi said: Nature rules by its own laws. It does not exist for </a:t>
            </a:r>
            <a:br>
              <a:rPr lang="en-US" altLang="zh-TW" sz="4000" dirty="0">
                <a:ea typeface="華康儷中黑" panose="020B0509000000000000" pitchFamily="49" charset="-120"/>
              </a:rPr>
            </a:br>
            <a:r>
              <a:rPr lang="en-US" altLang="zh-TW" sz="4000" dirty="0">
                <a:ea typeface="華康儷中黑" panose="020B0509000000000000" pitchFamily="49" charset="-120"/>
              </a:rPr>
              <a:t>Yao </a:t>
            </a:r>
            <a:r>
              <a:rPr lang="en-US" altLang="zh-TW" dirty="0">
                <a:ea typeface="華康儷中黑" panose="020B0509000000000000" pitchFamily="49" charset="-120"/>
              </a:rPr>
              <a:t>(the benevolent ruler)</a:t>
            </a:r>
            <a:r>
              <a:rPr lang="en-US" altLang="zh-TW" sz="4000" dirty="0">
                <a:ea typeface="華康儷中黑" panose="020B0509000000000000" pitchFamily="49" charset="-120"/>
              </a:rPr>
              <a:t>, nor demises </a:t>
            </a:r>
            <a:br>
              <a:rPr lang="en-US" altLang="zh-TW" sz="4000" dirty="0">
                <a:ea typeface="華康儷中黑" panose="020B0509000000000000" pitchFamily="49" charset="-120"/>
              </a:rPr>
            </a:br>
            <a:r>
              <a:rPr lang="en-US" altLang="zh-TW" sz="4000" dirty="0">
                <a:ea typeface="華康儷中黑" panose="020B0509000000000000" pitchFamily="49" charset="-120"/>
              </a:rPr>
              <a:t>for </a:t>
            </a:r>
            <a:r>
              <a:rPr lang="en-US" altLang="zh-TW" sz="4000" dirty="0" err="1">
                <a:ea typeface="華康儷中黑" panose="020B0509000000000000" pitchFamily="49" charset="-120"/>
              </a:rPr>
              <a:t>Jie</a:t>
            </a:r>
            <a:r>
              <a:rPr lang="en-US" altLang="zh-TW" sz="4000" dirty="0">
                <a:ea typeface="華康儷中黑" panose="020B0509000000000000" pitchFamily="49" charset="-120"/>
              </a:rPr>
              <a:t> </a:t>
            </a:r>
            <a:r>
              <a:rPr lang="en-US" altLang="zh-TW" dirty="0">
                <a:ea typeface="華康儷中黑" panose="020B0509000000000000" pitchFamily="49" charset="-120"/>
              </a:rPr>
              <a:t>(the tyrannical ruler)</a:t>
            </a:r>
            <a:r>
              <a:rPr lang="en-US" altLang="zh-TW" sz="4000" dirty="0">
                <a:ea typeface="華康儷中黑" panose="020B0509000000000000" pitchFamily="49" charset="-120"/>
              </a:rPr>
              <a:t>.  </a:t>
            </a:r>
            <a:br>
              <a:rPr lang="en-US" altLang="zh-TW" sz="4000" dirty="0">
                <a:ea typeface="華康儷中黑" panose="020B0509000000000000" pitchFamily="49" charset="-120"/>
              </a:rPr>
            </a:br>
            <a:r>
              <a:rPr lang="en-US" altLang="zh-TW" sz="4000" dirty="0">
                <a:solidFill>
                  <a:srgbClr val="0000FF"/>
                </a:solidFill>
                <a:highlight>
                  <a:srgbClr val="00FFFF"/>
                </a:highlight>
                <a:ea typeface="華康儷中黑" panose="020B0509000000000000" pitchFamily="49" charset="-120"/>
                <a:cs typeface="Times New Roman" panose="02020603050405020304" pitchFamily="18" charset="0"/>
              </a:rPr>
              <a:t>Its movement follows laws </a:t>
            </a:r>
            <a:br>
              <a:rPr lang="en-US" altLang="zh-TW" sz="4000" dirty="0">
                <a:solidFill>
                  <a:srgbClr val="0000FF"/>
                </a:solidFill>
                <a:highlight>
                  <a:srgbClr val="00FFFF"/>
                </a:highlight>
                <a:ea typeface="華康儷中黑" panose="020B0509000000000000" pitchFamily="49" charset="-120"/>
                <a:cs typeface="Times New Roman" panose="02020603050405020304" pitchFamily="18" charset="0"/>
              </a:rPr>
            </a:br>
            <a:r>
              <a:rPr lang="en-US" altLang="zh-TW" sz="4000" dirty="0">
                <a:solidFill>
                  <a:srgbClr val="0000FF"/>
                </a:solidFill>
                <a:highlight>
                  <a:srgbClr val="00FFFF"/>
                </a:highlight>
                <a:ea typeface="華康儷中黑" panose="020B0509000000000000" pitchFamily="49" charset="-120"/>
                <a:cs typeface="Times New Roman" panose="02020603050405020304" pitchFamily="18" charset="0"/>
              </a:rPr>
              <a:t>consistent with God’s will.</a:t>
            </a:r>
          </a:p>
        </p:txBody>
      </p:sp>
    </p:spTree>
    <p:extLst>
      <p:ext uri="{BB962C8B-B14F-4D97-AF65-F5344CB8AC3E}">
        <p14:creationId xmlns:p14="http://schemas.microsoft.com/office/powerpoint/2010/main" val="19770110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4EF0379A-03AD-4DAE-AF4F-2FE203EED4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88640"/>
            <a:ext cx="9144000" cy="6669360"/>
          </a:xfrm>
        </p:spPr>
        <p:txBody>
          <a:bodyPr/>
          <a:lstStyle/>
          <a:p>
            <a:pPr>
              <a:lnSpc>
                <a:spcPts val="4500"/>
              </a:lnSpc>
            </a:pPr>
            <a:r>
              <a:rPr lang="zh-TW" altLang="zh-TW" sz="4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應之以治則吉</a:t>
            </a:r>
            <a:r>
              <a:rPr lang="zh-TW" altLang="zh-TW" sz="4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</a:t>
            </a:r>
            <a:r>
              <a:rPr lang="zh-TW" altLang="zh-TW" sz="4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應之以亂則兇</a:t>
            </a:r>
            <a:br>
              <a:rPr lang="en-US" altLang="zh-TW" sz="4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zh-TW" altLang="zh-TW" sz="4000" spc="-150" dirty="0">
                <a:effectLst/>
                <a:latin typeface="華康魏碑體" panose="03000709000000000000" pitchFamily="65" charset="-120"/>
                <a:ea typeface="華康魏碑體" panose="03000709000000000000" pitchFamily="65" charset="-120"/>
                <a:cs typeface="Calibri" panose="020F0502020204030204" pitchFamily="34" charset="0"/>
              </a:rPr>
              <a:t>用正確的心態回應大自然的規律</a:t>
            </a:r>
            <a:br>
              <a:rPr lang="en-US" altLang="zh-TW" sz="4000" spc="-150" dirty="0">
                <a:effectLst/>
                <a:latin typeface="華康魏碑體" panose="03000709000000000000" pitchFamily="65" charset="-120"/>
                <a:ea typeface="華康魏碑體" panose="03000709000000000000" pitchFamily="65" charset="-120"/>
                <a:cs typeface="Calibri" panose="020F0502020204030204" pitchFamily="34" charset="0"/>
              </a:rPr>
            </a:br>
            <a:r>
              <a:rPr lang="zh-TW" altLang="zh-TW" sz="4000" spc="-150" dirty="0">
                <a:effectLst/>
                <a:latin typeface="華康魏碑體" panose="03000709000000000000" pitchFamily="65" charset="-120"/>
                <a:ea typeface="華康魏碑體" panose="03000709000000000000" pitchFamily="65" charset="-120"/>
                <a:cs typeface="Calibri" panose="020F0502020204030204" pitchFamily="34" charset="0"/>
              </a:rPr>
              <a:t>或天主的聖意</a:t>
            </a:r>
            <a:r>
              <a:rPr lang="zh-TW" altLang="zh-TW" sz="4000" spc="-150" dirty="0">
                <a:effectLst/>
                <a:latin typeface="華康魏碑體" panose="03000709000000000000" pitchFamily="65" charset="-120"/>
                <a:ea typeface="華康魏碑體" panose="03000709000000000000" pitchFamily="65" charset="-120"/>
              </a:rPr>
              <a:t>,</a:t>
            </a:r>
            <a:r>
              <a:rPr lang="zh-TW" altLang="zh-TW" sz="4000" spc="-150" dirty="0">
                <a:effectLst/>
                <a:latin typeface="華康魏碑體" panose="03000709000000000000" pitchFamily="65" charset="-120"/>
                <a:ea typeface="華康魏碑體" panose="03000709000000000000" pitchFamily="65" charset="-120"/>
                <a:cs typeface="Calibri" panose="020F0502020204030204" pitchFamily="34" charset="0"/>
              </a:rPr>
              <a:t>就有福</a:t>
            </a:r>
            <a:r>
              <a:rPr lang="zh-TW" altLang="zh-TW" sz="4000" spc="-150" dirty="0">
                <a:effectLst/>
                <a:latin typeface="華康魏碑體" panose="03000709000000000000" pitchFamily="65" charset="-120"/>
                <a:ea typeface="華康魏碑體" panose="03000709000000000000" pitchFamily="65" charset="-120"/>
              </a:rPr>
              <a:t>;</a:t>
            </a:r>
            <a:br>
              <a:rPr lang="en-US" altLang="zh-TW" sz="4000" spc="-150" dirty="0">
                <a:effectLst/>
                <a:latin typeface="華康魏碑體" panose="03000709000000000000" pitchFamily="65" charset="-120"/>
                <a:ea typeface="華康魏碑體" panose="03000709000000000000" pitchFamily="65" charset="-120"/>
              </a:rPr>
            </a:br>
            <a:r>
              <a:rPr lang="zh-TW" altLang="zh-TW" sz="4000" spc="-150" dirty="0">
                <a:effectLst/>
                <a:latin typeface="華康魏碑體" panose="03000709000000000000" pitchFamily="65" charset="-120"/>
                <a:ea typeface="華康魏碑體" panose="03000709000000000000" pitchFamily="65" charset="-120"/>
                <a:cs typeface="Calibri" panose="020F0502020204030204" pitchFamily="34" charset="0"/>
              </a:rPr>
              <a:t>違反自然律</a:t>
            </a:r>
            <a:r>
              <a:rPr lang="zh-TW" altLang="zh-TW" sz="4000" spc="-150" dirty="0">
                <a:effectLst/>
                <a:latin typeface="華康魏碑體" panose="03000709000000000000" pitchFamily="65" charset="-120"/>
                <a:ea typeface="華康魏碑體" panose="03000709000000000000" pitchFamily="65" charset="-120"/>
              </a:rPr>
              <a:t>,</a:t>
            </a:r>
            <a:r>
              <a:rPr lang="zh-TW" altLang="zh-TW" sz="4000" spc="-150" dirty="0">
                <a:effectLst/>
                <a:latin typeface="華康魏碑體" panose="03000709000000000000" pitchFamily="65" charset="-120"/>
                <a:ea typeface="華康魏碑體" panose="03000709000000000000" pitchFamily="65" charset="-120"/>
                <a:cs typeface="Calibri" panose="020F0502020204030204" pitchFamily="34" charset="0"/>
              </a:rPr>
              <a:t>逆天而行</a:t>
            </a:r>
            <a:r>
              <a:rPr lang="zh-TW" altLang="zh-TW" sz="4000" spc="-150" dirty="0">
                <a:effectLst/>
                <a:latin typeface="華康魏碑體" panose="03000709000000000000" pitchFamily="65" charset="-120"/>
                <a:ea typeface="華康魏碑體" panose="03000709000000000000" pitchFamily="65" charset="-120"/>
              </a:rPr>
              <a:t>,</a:t>
            </a:r>
            <a:r>
              <a:rPr lang="zh-TW" altLang="zh-TW" sz="4000" spc="-150" dirty="0">
                <a:effectLst/>
                <a:latin typeface="華康魏碑體" panose="03000709000000000000" pitchFamily="65" charset="-120"/>
                <a:ea typeface="華康魏碑體" panose="03000709000000000000" pitchFamily="65" charset="-120"/>
                <a:cs typeface="Calibri" panose="020F0502020204030204" pitchFamily="34" charset="0"/>
              </a:rPr>
              <a:t>就有禍</a:t>
            </a:r>
            <a:r>
              <a:rPr lang="zh-TW" altLang="zh-TW" sz="4000" spc="-150" dirty="0">
                <a:effectLst/>
                <a:latin typeface="華康魏碑體" panose="03000709000000000000" pitchFamily="65" charset="-120"/>
                <a:ea typeface="華康魏碑體" panose="03000709000000000000" pitchFamily="65" charset="-120"/>
              </a:rPr>
              <a:t>.</a:t>
            </a:r>
          </a:p>
          <a:p>
            <a:pPr>
              <a:lnSpc>
                <a:spcPts val="4200"/>
              </a:lnSpc>
            </a:pPr>
            <a:r>
              <a:rPr lang="zh-TW" altLang="zh-TW" sz="4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Following </a:t>
            </a:r>
            <a:r>
              <a:rPr lang="zh-TW" altLang="zh-TW" sz="4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the </a:t>
            </a:r>
            <a:r>
              <a:rPr lang="en-US" altLang="zh-TW" sz="4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</a:t>
            </a:r>
            <a:r>
              <a:rPr lang="zh-TW" altLang="zh-TW" sz="4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aws of Nature brings assurances of a promising future; </a:t>
            </a:r>
            <a:br>
              <a:rPr lang="en-US" altLang="zh-TW" sz="4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zh-TW" altLang="zh-TW" sz="4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going against </a:t>
            </a:r>
            <a:r>
              <a:rPr lang="zh-TW" altLang="zh-TW" sz="4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its laws brings ominous</a:t>
            </a:r>
            <a:br>
              <a:rPr lang="en-US" altLang="zh-TW" sz="4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US" altLang="zh-TW" sz="2400" dirty="0">
                <a:effectLst/>
                <a:latin typeface="華康儷中黑" panose="020B0509000000000000" pitchFamily="49" charset="-120"/>
                <a:ea typeface="華康儷中黑" panose="020B0509000000000000" pitchFamily="49" charset="-120"/>
              </a:rPr>
              <a:t>(</a:t>
            </a:r>
            <a:r>
              <a:rPr lang="zh-TW" altLang="en-US" sz="2400" dirty="0">
                <a:effectLst/>
                <a:latin typeface="華康儷中黑" panose="020B0509000000000000" pitchFamily="49" charset="-120"/>
                <a:ea typeface="華康儷中黑" panose="020B0509000000000000" pitchFamily="49" charset="-120"/>
              </a:rPr>
              <a:t>不吉</a:t>
            </a:r>
            <a:r>
              <a:rPr lang="en-US" altLang="zh-TW" sz="2400" dirty="0">
                <a:effectLst/>
                <a:latin typeface="華康儷中黑" panose="020B0509000000000000" pitchFamily="49" charset="-120"/>
                <a:ea typeface="華康儷中黑" panose="020B0509000000000000" pitchFamily="49" charset="-120"/>
              </a:rPr>
              <a:t>)</a:t>
            </a:r>
            <a:r>
              <a:rPr lang="zh-TW" altLang="zh-TW" sz="4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consequences. Responding to the </a:t>
            </a:r>
            <a:br>
              <a:rPr lang="en-US" altLang="zh-TW" sz="4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zh-TW" altLang="zh-TW" sz="4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Natural Laws or God’s will</a:t>
            </a:r>
            <a:r>
              <a:rPr lang="en-US" altLang="zh-TW" sz="4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br>
              <a:rPr lang="en-US" altLang="zh-TW" sz="4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zh-TW" altLang="zh-TW" sz="4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brings blessings; </a:t>
            </a:r>
            <a:br>
              <a:rPr lang="en-US" altLang="zh-TW" sz="4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zh-TW" altLang="zh-TW" sz="4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Going against, will bring disasters.</a:t>
            </a:r>
            <a:endParaRPr lang="en-US" altLang="zh-TW" sz="4000" i="1" dirty="0">
              <a:ea typeface="華康儷中黑" panose="020B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804433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4EF0379A-03AD-4DAE-AF4F-2FE203EED4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88640"/>
            <a:ext cx="9144000" cy="6480720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zh-TW" altLang="zh-TW" sz="4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強本而節用</a:t>
            </a:r>
            <a:r>
              <a:rPr lang="zh-TW" altLang="zh-TW" sz="4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</a:t>
            </a:r>
            <a:r>
              <a:rPr lang="zh-TW" altLang="zh-TW" sz="4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則天不能貧</a:t>
            </a:r>
            <a:br>
              <a:rPr lang="en-US" altLang="zh-TW" sz="4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zh-TW" altLang="zh-TW" sz="4000" dirty="0">
                <a:effectLst/>
                <a:latin typeface="華康魏碑體" panose="03000709000000000000" pitchFamily="65" charset="-120"/>
                <a:ea typeface="華康魏碑體" panose="03000709000000000000" pitchFamily="65" charset="-120"/>
                <a:cs typeface="Calibri" panose="020F0502020204030204" pitchFamily="34" charset="0"/>
              </a:rPr>
              <a:t>加強生產而又節約開支</a:t>
            </a:r>
            <a:r>
              <a:rPr lang="zh-TW" altLang="zh-TW" sz="4000" dirty="0">
                <a:effectLst/>
                <a:latin typeface="華康魏碑體" panose="03000709000000000000" pitchFamily="65" charset="-120"/>
                <a:ea typeface="華康魏碑體" panose="03000709000000000000" pitchFamily="65" charset="-120"/>
              </a:rPr>
              <a:t>(</a:t>
            </a:r>
            <a:r>
              <a:rPr lang="zh-TW" altLang="zh-TW" sz="4000" dirty="0">
                <a:effectLst/>
                <a:latin typeface="華康魏碑體" panose="03000709000000000000" pitchFamily="65" charset="-120"/>
                <a:ea typeface="華康魏碑體" panose="03000709000000000000" pitchFamily="65" charset="-120"/>
                <a:cs typeface="Calibri" panose="020F0502020204030204" pitchFamily="34" charset="0"/>
              </a:rPr>
              <a:t>開源節流</a:t>
            </a:r>
            <a:r>
              <a:rPr lang="zh-TW" altLang="zh-TW" sz="4000" dirty="0">
                <a:effectLst/>
                <a:latin typeface="華康魏碑體" panose="03000709000000000000" pitchFamily="65" charset="-120"/>
                <a:ea typeface="華康魏碑體" panose="03000709000000000000" pitchFamily="65" charset="-120"/>
              </a:rPr>
              <a:t>)</a:t>
            </a:r>
            <a:br>
              <a:rPr lang="en-US" altLang="zh-TW" sz="4000" dirty="0">
                <a:effectLst/>
                <a:latin typeface="華康魏碑體" panose="03000709000000000000" pitchFamily="65" charset="-120"/>
                <a:ea typeface="華康魏碑體" panose="03000709000000000000" pitchFamily="65" charset="-120"/>
              </a:rPr>
            </a:br>
            <a:r>
              <a:rPr lang="zh-TW" altLang="zh-TW" sz="4000" dirty="0">
                <a:effectLst/>
                <a:latin typeface="華康魏碑體" panose="03000709000000000000" pitchFamily="65" charset="-120"/>
                <a:ea typeface="華康魏碑體" panose="03000709000000000000" pitchFamily="65" charset="-120"/>
                <a:cs typeface="Calibri" panose="020F0502020204030204" pitchFamily="34" charset="0"/>
              </a:rPr>
              <a:t>天主不會使人貧窮</a:t>
            </a:r>
            <a:r>
              <a:rPr lang="zh-TW" altLang="zh-TW" sz="4000" dirty="0">
                <a:effectLst/>
                <a:latin typeface="華康魏碑體" panose="03000709000000000000" pitchFamily="65" charset="-120"/>
                <a:ea typeface="華康魏碑體" panose="03000709000000000000" pitchFamily="65" charset="-120"/>
              </a:rPr>
              <a:t>.</a:t>
            </a:r>
          </a:p>
          <a:p>
            <a:pPr>
              <a:lnSpc>
                <a:spcPct val="115000"/>
              </a:lnSpc>
            </a:pPr>
            <a:r>
              <a:rPr lang="zh-TW" altLang="zh-TW" sz="4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If one strengthens his </a:t>
            </a:r>
            <a:br>
              <a:rPr lang="en-US" altLang="zh-TW" sz="4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zh-TW" altLang="zh-TW" sz="4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production</a:t>
            </a:r>
            <a:r>
              <a:rPr lang="zh-TW" altLang="zh-TW" sz="4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zh-TW" altLang="zh-TW" sz="3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(income)</a:t>
            </a:r>
            <a:r>
              <a:rPr lang="zh-TW" altLang="zh-TW" sz="4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and </a:t>
            </a:r>
            <a:r>
              <a:rPr lang="zh-TW" altLang="zh-TW" sz="4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spends</a:t>
            </a:r>
            <a:r>
              <a:rPr lang="zh-TW" altLang="zh-TW" sz="4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frugally</a:t>
            </a:r>
            <a:r>
              <a:rPr lang="en-US" altLang="zh-TW" sz="2400" dirty="0">
                <a:effectLst/>
                <a:latin typeface="華康儷中黑" panose="020B0509000000000000" pitchFamily="49" charset="-120"/>
                <a:ea typeface="華康儷中黑" panose="020B0509000000000000" pitchFamily="49" charset="-120"/>
              </a:rPr>
              <a:t>(</a:t>
            </a:r>
            <a:r>
              <a:rPr lang="zh-TW" altLang="en-US" sz="2400" dirty="0">
                <a:effectLst/>
                <a:latin typeface="華康儷中黑" panose="020B0509000000000000" pitchFamily="49" charset="-120"/>
                <a:ea typeface="華康儷中黑" panose="020B0509000000000000" pitchFamily="49" charset="-120"/>
              </a:rPr>
              <a:t>節約</a:t>
            </a:r>
            <a:r>
              <a:rPr lang="en-US" altLang="zh-TW" sz="2400" dirty="0">
                <a:effectLst/>
                <a:latin typeface="華康儷中黑" panose="020B0509000000000000" pitchFamily="49" charset="-120"/>
                <a:ea typeface="華康儷中黑" panose="020B0509000000000000" pitchFamily="49" charset="-120"/>
              </a:rPr>
              <a:t>)</a:t>
            </a:r>
            <a:r>
              <a:rPr lang="zh-TW" altLang="zh-TW" sz="4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Heaven will not lay </a:t>
            </a:r>
            <a:r>
              <a:rPr lang="zh-TW" altLang="zh-TW" sz="4400" spc="-15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waste to his effort and make him poor.</a:t>
            </a:r>
            <a:endParaRPr lang="zh-TW" altLang="zh-TW" sz="4400" spc="-150" dirty="0">
              <a:effectLst/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468070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4EF0379A-03AD-4DAE-AF4F-2FE203EED4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88640"/>
            <a:ext cx="9144000" cy="6480720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zh-TW" altLang="zh-TW" sz="4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養備而動時</a:t>
            </a:r>
            <a:r>
              <a:rPr lang="zh-TW" altLang="zh-TW" sz="4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</a:t>
            </a:r>
            <a:r>
              <a:rPr lang="zh-TW" altLang="zh-TW" sz="4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則天不能病</a:t>
            </a:r>
            <a:br>
              <a:rPr lang="en-US" altLang="zh-TW" sz="4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zh-TW" altLang="zh-TW" sz="4400" dirty="0">
                <a:effectLst/>
                <a:latin typeface="華康魏碑體" panose="03000709000000000000" pitchFamily="65" charset="-120"/>
                <a:ea typeface="華康魏碑體" panose="03000709000000000000" pitchFamily="65" charset="-120"/>
                <a:cs typeface="Calibri" panose="020F0502020204030204" pitchFamily="34" charset="0"/>
              </a:rPr>
              <a:t>活得健康</a:t>
            </a:r>
            <a:r>
              <a:rPr lang="zh-TW" altLang="zh-TW" sz="4400" dirty="0">
                <a:effectLst/>
                <a:latin typeface="華康魏碑體" panose="03000709000000000000" pitchFamily="65" charset="-120"/>
                <a:ea typeface="華康魏碑體" panose="03000709000000000000" pitchFamily="65" charset="-120"/>
              </a:rPr>
              <a:t>,</a:t>
            </a:r>
            <a:r>
              <a:rPr lang="zh-TW" altLang="zh-TW" sz="4400" dirty="0">
                <a:effectLst/>
                <a:latin typeface="華康魏碑體" panose="03000709000000000000" pitchFamily="65" charset="-120"/>
                <a:ea typeface="華康魏碑體" panose="03000709000000000000" pitchFamily="65" charset="-120"/>
                <a:cs typeface="Calibri" panose="020F0502020204030204" pitchFamily="34" charset="0"/>
              </a:rPr>
              <a:t>有適當的營養和運動</a:t>
            </a:r>
            <a:br>
              <a:rPr lang="en-US" altLang="zh-TW" sz="4400" dirty="0">
                <a:effectLst/>
                <a:latin typeface="華康魏碑體" panose="03000709000000000000" pitchFamily="65" charset="-120"/>
                <a:ea typeface="華康魏碑體" panose="03000709000000000000" pitchFamily="65" charset="-120"/>
              </a:rPr>
            </a:br>
            <a:r>
              <a:rPr lang="zh-TW" altLang="zh-TW" sz="4400" dirty="0">
                <a:effectLst/>
                <a:latin typeface="華康魏碑體" panose="03000709000000000000" pitchFamily="65" charset="-120"/>
                <a:ea typeface="華康魏碑體" panose="03000709000000000000" pitchFamily="65" charset="-120"/>
                <a:cs typeface="Calibri" panose="020F0502020204030204" pitchFamily="34" charset="0"/>
              </a:rPr>
              <a:t>天主不會使人生病</a:t>
            </a:r>
            <a:endParaRPr lang="zh-TW" altLang="zh-TW" sz="4400" dirty="0">
              <a:effectLst/>
              <a:latin typeface="華康魏碑體" panose="03000709000000000000" pitchFamily="65" charset="-120"/>
              <a:ea typeface="華康魏碑體" panose="03000709000000000000" pitchFamily="65" charset="-120"/>
            </a:endParaRPr>
          </a:p>
          <a:p>
            <a:pPr>
              <a:lnSpc>
                <a:spcPts val="5100"/>
              </a:lnSpc>
            </a:pPr>
            <a:r>
              <a:rPr lang="zh-TW" altLang="zh-TW" sz="4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If a man follows a perfect health regimen</a:t>
            </a:r>
            <a:r>
              <a:rPr lang="en-US" altLang="zh-TW" sz="2400" dirty="0">
                <a:effectLst/>
                <a:latin typeface="華康儷中黑" panose="020B0509000000000000" pitchFamily="49" charset="-120"/>
                <a:ea typeface="華康儷中黑" panose="020B0509000000000000" pitchFamily="49" charset="-120"/>
              </a:rPr>
              <a:t>(</a:t>
            </a:r>
            <a:r>
              <a:rPr lang="zh-TW" altLang="en-US" sz="2400" dirty="0">
                <a:effectLst/>
                <a:latin typeface="華康儷中黑" panose="020B0509000000000000" pitchFamily="49" charset="-120"/>
                <a:ea typeface="華康儷中黑" panose="020B0509000000000000" pitchFamily="49" charset="-120"/>
              </a:rPr>
              <a:t>養生</a:t>
            </a:r>
            <a:r>
              <a:rPr lang="en-US" altLang="zh-TW" sz="2400" dirty="0">
                <a:effectLst/>
                <a:latin typeface="華康儷中黑" panose="020B0509000000000000" pitchFamily="49" charset="-120"/>
                <a:ea typeface="華康儷中黑" panose="020B0509000000000000" pitchFamily="49" charset="-120"/>
              </a:rPr>
              <a:t>)</a:t>
            </a:r>
            <a:r>
              <a:rPr lang="zh-TW" altLang="zh-TW" sz="4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and lives a </a:t>
            </a:r>
            <a:r>
              <a:rPr lang="zh-TW" altLang="zh-TW" sz="4400" dirty="0">
                <a:solidFill>
                  <a:srgbClr val="FF0000"/>
                </a:solidFill>
                <a:effectLst/>
                <a:highlight>
                  <a:srgbClr val="00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healthy life </a:t>
            </a:r>
            <a:br>
              <a:rPr lang="en-US" altLang="zh-TW" sz="4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zh-TW" altLang="zh-TW" sz="4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with </a:t>
            </a:r>
            <a:r>
              <a:rPr lang="zh-TW" altLang="zh-TW" sz="4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balanced diet </a:t>
            </a:r>
            <a:r>
              <a:rPr lang="zh-TW" altLang="zh-TW" sz="4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and </a:t>
            </a:r>
            <a:br>
              <a:rPr lang="en-US" altLang="zh-TW" sz="4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zh-TW" altLang="zh-TW" sz="4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regular exercise</a:t>
            </a:r>
            <a:r>
              <a:rPr lang="zh-TW" altLang="zh-TW" sz="4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br>
              <a:rPr lang="en-US" altLang="zh-TW" sz="4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zh-TW" altLang="zh-TW" sz="4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Heaven will not make him ill.</a:t>
            </a:r>
            <a:endParaRPr lang="en-US" altLang="zh-TW" sz="4400" i="1" dirty="0">
              <a:ea typeface="華康儷中黑" panose="020B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38681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732D17AD-784F-4411-9E2C-F1FC395CBC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44016"/>
            <a:ext cx="9144000" cy="6597352"/>
          </a:xfrm>
        </p:spPr>
        <p:txBody>
          <a:bodyPr/>
          <a:lstStyle/>
          <a:p>
            <a:pPr marL="0" indent="0" algn="just" eaLnBrk="1">
              <a:buFontTx/>
              <a:buNone/>
            </a:pPr>
            <a:r>
              <a:rPr lang="zh-TW" altLang="en-US" sz="3600" dirty="0">
                <a:solidFill>
                  <a:schemeClr val="bg1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恭讀創世紀　</a:t>
            </a:r>
            <a:r>
              <a:rPr lang="en-US" altLang="zh-TW" sz="3600" dirty="0">
                <a:solidFill>
                  <a:schemeClr val="bg1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15:5-12,17-18</a:t>
            </a:r>
          </a:p>
          <a:p>
            <a:pPr marL="0" indent="0" algn="just" eaLnBrk="1">
              <a:spcBef>
                <a:spcPts val="600"/>
              </a:spcBef>
              <a:buFontTx/>
              <a:buNone/>
            </a:pP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那時候，上主領亞巴郎到外面，說：</a:t>
            </a:r>
            <a:r>
              <a:rPr lang="zh-TW" altLang="en-US" sz="40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「請你仰觀蒼天，數點星辰，你能夠數清嗎？」又對他說：「你的後裔也將這樣。」亞巴郎相信了上主，上主就以此算為亞巴郎的正義。</a:t>
            </a:r>
          </a:p>
          <a:p>
            <a:pPr marL="0" indent="0" algn="just" eaLnBrk="1">
              <a:spcBef>
                <a:spcPts val="600"/>
              </a:spcBef>
              <a:buFontTx/>
              <a:buNone/>
            </a:pP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上主又對亞巴郎說：「我是上主，我從加色丁人的烏爾，領你出來，是為將這片土地，賜給你作為產業。」</a:t>
            </a:r>
          </a:p>
          <a:p>
            <a:pPr marL="0" indent="0" algn="just" eaLnBrk="1">
              <a:lnSpc>
                <a:spcPts val="5200"/>
              </a:lnSpc>
              <a:spcBef>
                <a:spcPts val="0"/>
              </a:spcBef>
              <a:buFontTx/>
              <a:buNone/>
            </a:pPr>
            <a:endParaRPr lang="zh-TW" altLang="en-US" sz="4000" dirty="0">
              <a:solidFill>
                <a:schemeClr val="bg1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</p:txBody>
      </p:sp>
      <p:sp>
        <p:nvSpPr>
          <p:cNvPr id="67587" name="Text Box 3">
            <a:extLst>
              <a:ext uri="{FF2B5EF4-FFF2-40B4-BE49-F238E27FC236}">
                <a16:creationId xmlns:a16="http://schemas.microsoft.com/office/drawing/2014/main" id="{CA774E1F-5D1A-4E27-9A19-A2015B0280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2200" y="6591300"/>
            <a:ext cx="755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TW" altLang="zh-TW" sz="1800" b="1">
              <a:solidFill>
                <a:srgbClr val="FFFFFF"/>
              </a:solidFill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F616F139-A56D-4F0C-A035-4E10AA89C296}"/>
              </a:ext>
            </a:extLst>
          </p:cNvPr>
          <p:cNvSpPr txBox="1"/>
          <p:nvPr/>
        </p:nvSpPr>
        <p:spPr>
          <a:xfrm>
            <a:off x="7524328" y="6093296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000" b="1" dirty="0">
                <a:solidFill>
                  <a:schemeClr val="bg1"/>
                </a:solidFill>
              </a:rPr>
              <a:t>1/3</a:t>
            </a:r>
            <a:endParaRPr lang="zh-HK" alt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4EF0379A-03AD-4DAE-AF4F-2FE203EED4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88640"/>
            <a:ext cx="9144000" cy="6669360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zh-TW" altLang="zh-TW" sz="4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循道而不忒</a:t>
            </a:r>
            <a:r>
              <a:rPr lang="zh-TW" altLang="zh-TW" sz="2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(</a:t>
            </a:r>
            <a:r>
              <a:rPr lang="zh-TW" altLang="zh-TW" sz="28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剔</a:t>
            </a:r>
            <a:r>
              <a:rPr lang="zh-TW" altLang="zh-TW" sz="2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</a:t>
            </a:r>
            <a:r>
              <a:rPr lang="zh-TW" altLang="zh-TW" sz="28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差錯</a:t>
            </a:r>
            <a:r>
              <a:rPr lang="zh-TW" altLang="zh-TW" sz="2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)</a:t>
            </a:r>
            <a:r>
              <a:rPr lang="zh-TW" altLang="zh-TW" sz="4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</a:t>
            </a:r>
            <a:r>
              <a:rPr lang="zh-TW" altLang="zh-TW" sz="4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則天不能禍</a:t>
            </a:r>
            <a:br>
              <a:rPr lang="en-US" altLang="zh-TW" sz="4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zh-TW" altLang="zh-TW" sz="4000" dirty="0">
                <a:effectLst/>
                <a:latin typeface="華康魏碑體" panose="03000709000000000000" pitchFamily="65" charset="-120"/>
                <a:ea typeface="華康魏碑體" panose="03000709000000000000" pitchFamily="65" charset="-120"/>
                <a:cs typeface="Calibri" panose="020F0502020204030204" pitchFamily="34" charset="0"/>
              </a:rPr>
              <a:t>遵循大自然的規律</a:t>
            </a:r>
            <a:r>
              <a:rPr lang="zh-TW" altLang="zh-TW" sz="4000" dirty="0">
                <a:effectLst/>
                <a:latin typeface="華康魏碑體" panose="03000709000000000000" pitchFamily="65" charset="-120"/>
                <a:ea typeface="華康魏碑體" panose="03000709000000000000" pitchFamily="65" charset="-120"/>
              </a:rPr>
              <a:t>,</a:t>
            </a:r>
            <a:r>
              <a:rPr lang="zh-TW" altLang="zh-TW" sz="4000" dirty="0">
                <a:effectLst/>
                <a:latin typeface="華康魏碑體" panose="03000709000000000000" pitchFamily="65" charset="-120"/>
                <a:ea typeface="華康魏碑體" panose="03000709000000000000" pitchFamily="65" charset="-120"/>
                <a:cs typeface="Calibri" panose="020F0502020204030204" pitchFamily="34" charset="0"/>
              </a:rPr>
              <a:t>順天而行而又</a:t>
            </a:r>
            <a:br>
              <a:rPr lang="en-US" altLang="zh-TW" sz="4000" dirty="0">
                <a:effectLst/>
                <a:latin typeface="華康魏碑體" panose="03000709000000000000" pitchFamily="65" charset="-120"/>
                <a:ea typeface="華康魏碑體" panose="03000709000000000000" pitchFamily="65" charset="-120"/>
                <a:cs typeface="Calibri" panose="020F0502020204030204" pitchFamily="34" charset="0"/>
              </a:rPr>
            </a:br>
            <a:r>
              <a:rPr lang="zh-TW" altLang="zh-TW" sz="4000" dirty="0">
                <a:effectLst/>
                <a:latin typeface="華康魏碑體" panose="03000709000000000000" pitchFamily="65" charset="-120"/>
                <a:ea typeface="華康魏碑體" panose="03000709000000000000" pitchFamily="65" charset="-120"/>
                <a:cs typeface="Calibri" panose="020F0502020204030204" pitchFamily="34" charset="0"/>
              </a:rPr>
              <a:t>不出差錯</a:t>
            </a:r>
            <a:r>
              <a:rPr lang="zh-TW" altLang="zh-TW" sz="4000" dirty="0">
                <a:effectLst/>
                <a:latin typeface="華康魏碑體" panose="03000709000000000000" pitchFamily="65" charset="-120"/>
                <a:ea typeface="華康魏碑體" panose="03000709000000000000" pitchFamily="65" charset="-120"/>
              </a:rPr>
              <a:t>,</a:t>
            </a:r>
            <a:r>
              <a:rPr lang="zh-TW" altLang="zh-TW" sz="4000" dirty="0">
                <a:effectLst/>
                <a:latin typeface="華康魏碑體" panose="03000709000000000000" pitchFamily="65" charset="-120"/>
                <a:ea typeface="華康魏碑體" panose="03000709000000000000" pitchFamily="65" charset="-120"/>
                <a:cs typeface="Calibri" panose="020F0502020204030204" pitchFamily="34" charset="0"/>
              </a:rPr>
              <a:t>天主不會使人遭禍</a:t>
            </a:r>
            <a:r>
              <a:rPr lang="zh-TW" altLang="zh-TW" sz="4000" dirty="0">
                <a:effectLst/>
                <a:latin typeface="華康魏碑體" panose="03000709000000000000" pitchFamily="65" charset="-120"/>
                <a:ea typeface="華康魏碑體" panose="03000709000000000000" pitchFamily="65" charset="-120"/>
              </a:rPr>
              <a:t>.</a:t>
            </a:r>
          </a:p>
          <a:p>
            <a:pPr>
              <a:lnSpc>
                <a:spcPct val="115000"/>
              </a:lnSpc>
            </a:pPr>
            <a:r>
              <a:rPr lang="zh-TW" altLang="zh-TW" sz="4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If man </a:t>
            </a:r>
            <a:r>
              <a:rPr lang="zh-TW" altLang="zh-TW" sz="4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abides by the Laws of Nature </a:t>
            </a:r>
            <a:br>
              <a:rPr lang="en-US" altLang="zh-TW" sz="4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zh-TW" altLang="zh-TW" sz="4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or of God, and does not break them, Heaven will not cause him disasters, and ensures that God will not </a:t>
            </a:r>
            <a:br>
              <a:rPr lang="en-US" altLang="zh-TW" sz="4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zh-TW" altLang="zh-TW" sz="4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let woe</a:t>
            </a:r>
            <a:r>
              <a:rPr lang="en-US" altLang="zh-TW" sz="2400" dirty="0">
                <a:effectLst/>
                <a:latin typeface="華康儷中黑" panose="020B0509000000000000" pitchFamily="49" charset="-120"/>
                <a:ea typeface="華康儷中黑" panose="020B0509000000000000" pitchFamily="49" charset="-120"/>
              </a:rPr>
              <a:t>(</a:t>
            </a:r>
            <a:r>
              <a:rPr lang="zh-TW" altLang="en-US" sz="2400" dirty="0">
                <a:effectLst/>
                <a:latin typeface="華康儷中黑" panose="020B0509000000000000" pitchFamily="49" charset="-120"/>
                <a:ea typeface="華康儷中黑" panose="020B0509000000000000" pitchFamily="49" charset="-120"/>
              </a:rPr>
              <a:t>不幸</a:t>
            </a:r>
            <a:r>
              <a:rPr lang="en-US" altLang="zh-TW" sz="2400" dirty="0">
                <a:effectLst/>
                <a:latin typeface="華康儷中黑" panose="020B0509000000000000" pitchFamily="49" charset="-120"/>
                <a:ea typeface="華康儷中黑" panose="020B0509000000000000" pitchFamily="49" charset="-120"/>
              </a:rPr>
              <a:t>)</a:t>
            </a:r>
            <a:r>
              <a:rPr lang="zh-TW" altLang="zh-TW" sz="4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befall men. </a:t>
            </a:r>
            <a:endParaRPr lang="zh-TW" altLang="zh-TW" sz="4000" dirty="0">
              <a:effectLst/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881961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4EF0379A-03AD-4DAE-AF4F-2FE203EED4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88640"/>
            <a:ext cx="9144000" cy="6669360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zh-TW" altLang="zh-TW" sz="4000" dirty="0">
                <a:latin typeface="華康魏碑體" panose="03000709000000000000" pitchFamily="65" charset="-120"/>
                <a:ea typeface="華康魏碑體" panose="03000709000000000000" pitchFamily="65" charset="-120"/>
                <a:cs typeface="Calibri" panose="020F0502020204030204" pitchFamily="34" charset="0"/>
              </a:rPr>
              <a:t>所以荀子說</a:t>
            </a:r>
            <a:r>
              <a:rPr lang="zh-TW" altLang="zh-TW" sz="4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: </a:t>
            </a:r>
            <a:r>
              <a:rPr lang="zh-TW" altLang="zh-TW" sz="4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故水旱不能使之飢</a:t>
            </a:r>
            <a:r>
              <a:rPr lang="zh-TW" altLang="zh-TW" sz="4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</a:t>
            </a:r>
            <a:br>
              <a:rPr lang="en-US" altLang="zh-TW" sz="4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zh-TW" altLang="zh-TW" sz="4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寒暑不能使之疾</a:t>
            </a:r>
            <a:r>
              <a:rPr lang="zh-TW" altLang="zh-TW" sz="4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</a:t>
            </a:r>
            <a:r>
              <a:rPr lang="zh-TW" altLang="zh-TW" sz="4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妖怪不能使之兇</a:t>
            </a:r>
            <a:br>
              <a:rPr lang="en-US" altLang="zh-TW" sz="4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zh-TW" altLang="zh-TW" sz="4000" dirty="0">
                <a:effectLst/>
                <a:latin typeface="華康魏碑體" panose="03000709000000000000" pitchFamily="65" charset="-120"/>
                <a:ea typeface="華康魏碑體" panose="03000709000000000000" pitchFamily="65" charset="-120"/>
                <a:cs typeface="Calibri" panose="020F0502020204030204" pitchFamily="34" charset="0"/>
              </a:rPr>
              <a:t>所以水災旱災不可能使人受飢捱餓</a:t>
            </a:r>
            <a:br>
              <a:rPr lang="en-US" altLang="zh-TW" sz="4000" dirty="0">
                <a:effectLst/>
                <a:latin typeface="華康魏碑體" panose="03000709000000000000" pitchFamily="65" charset="-120"/>
                <a:ea typeface="華康魏碑體" panose="03000709000000000000" pitchFamily="65" charset="-120"/>
              </a:rPr>
            </a:br>
            <a:r>
              <a:rPr lang="zh-TW" altLang="zh-TW" sz="4000" dirty="0">
                <a:effectLst/>
                <a:latin typeface="華康魏碑體" panose="03000709000000000000" pitchFamily="65" charset="-120"/>
                <a:ea typeface="華康魏碑體" panose="03000709000000000000" pitchFamily="65" charset="-120"/>
                <a:cs typeface="Calibri" panose="020F0502020204030204" pitchFamily="34" charset="0"/>
              </a:rPr>
              <a:t>寒暑變化不可能使人生病</a:t>
            </a:r>
            <a:br>
              <a:rPr lang="en-US" altLang="zh-TW" sz="4000" dirty="0">
                <a:effectLst/>
                <a:latin typeface="華康魏碑體" panose="03000709000000000000" pitchFamily="65" charset="-120"/>
                <a:ea typeface="華康魏碑體" panose="03000709000000000000" pitchFamily="65" charset="-120"/>
              </a:rPr>
            </a:br>
            <a:r>
              <a:rPr lang="zh-TW" altLang="zh-TW" sz="4000" dirty="0">
                <a:effectLst/>
                <a:latin typeface="華康魏碑體" panose="03000709000000000000" pitchFamily="65" charset="-120"/>
                <a:ea typeface="華康魏碑體" panose="03000709000000000000" pitchFamily="65" charset="-120"/>
                <a:cs typeface="Calibri" panose="020F0502020204030204" pitchFamily="34" charset="0"/>
              </a:rPr>
              <a:t>妖魔鬼怪也不可能使人遭殃</a:t>
            </a:r>
            <a:endParaRPr lang="zh-TW" altLang="zh-TW" sz="4000" dirty="0">
              <a:effectLst/>
              <a:latin typeface="華康魏碑體" panose="03000709000000000000" pitchFamily="65" charset="-120"/>
              <a:ea typeface="華康魏碑體" panose="03000709000000000000" pitchFamily="65" charset="-120"/>
            </a:endParaRPr>
          </a:p>
          <a:p>
            <a:pPr>
              <a:lnSpc>
                <a:spcPts val="4600"/>
              </a:lnSpc>
            </a:pPr>
            <a:r>
              <a:rPr lang="zh-TW" altLang="zh-TW" sz="4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So Xun Zi continued, “flood or drought cannot starve a man, nor can winter or summer make him ill </a:t>
            </a:r>
            <a:br>
              <a:rPr lang="en-US" altLang="zh-TW" sz="4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zh-TW" altLang="zh-TW" sz="400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nor can bad spirits plaque</a:t>
            </a:r>
            <a:r>
              <a:rPr lang="en-US" altLang="zh-TW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(doom)</a:t>
            </a:r>
            <a:r>
              <a:rPr lang="zh-TW" altLang="zh-TW" sz="400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him</a:t>
            </a:r>
            <a:r>
              <a:rPr lang="zh-TW" altLang="zh-TW" sz="4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” </a:t>
            </a:r>
            <a:endParaRPr lang="zh-TW" altLang="zh-TW" sz="4000" dirty="0">
              <a:effectLst/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593789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4EF0379A-03AD-4DAE-AF4F-2FE203EED4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16632"/>
            <a:ext cx="9144000" cy="6741368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zh-TW" altLang="zh-TW" dirty="0">
                <a:effectLst/>
                <a:ea typeface="華康儷中黑" panose="020B0509000000000000" pitchFamily="49" charset="-120"/>
                <a:cs typeface="Calibri" panose="020F0502020204030204" pitchFamily="34" charset="0"/>
              </a:rPr>
              <a:t>今日世界最大的問題</a:t>
            </a:r>
            <a:r>
              <a:rPr lang="zh-TW" altLang="zh-TW" dirty="0">
                <a:effectLst/>
                <a:ea typeface="華康儷中黑" panose="020B0509000000000000" pitchFamily="49" charset="-120"/>
              </a:rPr>
              <a:t>,</a:t>
            </a:r>
            <a:r>
              <a:rPr lang="zh-TW" altLang="zh-TW" dirty="0">
                <a:effectLst/>
                <a:ea typeface="華康儷中黑" panose="020B0509000000000000" pitchFamily="49" charset="-120"/>
                <a:cs typeface="Calibri" panose="020F0502020204030204" pitchFamily="34" charset="0"/>
              </a:rPr>
              <a:t>一如柏拉圖所看到的</a:t>
            </a:r>
            <a:r>
              <a:rPr lang="zh-TW" altLang="zh-TW" dirty="0">
                <a:effectLst/>
                <a:ea typeface="華康儷中黑" panose="020B0509000000000000" pitchFamily="49" charset="-120"/>
              </a:rPr>
              <a:t>,</a:t>
            </a:r>
            <a:r>
              <a:rPr lang="zh-TW" altLang="zh-TW" dirty="0">
                <a:effectLst/>
                <a:ea typeface="華康儷中黑" panose="020B0509000000000000" pitchFamily="49" charset="-120"/>
                <a:cs typeface="Calibri" panose="020F0502020204030204" pitchFamily="34" charset="0"/>
              </a:rPr>
              <a:t>是逆天而行</a:t>
            </a:r>
            <a:r>
              <a:rPr lang="zh-TW" altLang="zh-TW" dirty="0">
                <a:effectLst/>
                <a:ea typeface="華康儷中黑" panose="020B0509000000000000" pitchFamily="49" charset="-120"/>
              </a:rPr>
              <a:t>,</a:t>
            </a:r>
            <a:r>
              <a:rPr lang="zh-TW" altLang="zh-TW" dirty="0">
                <a:effectLst/>
                <a:ea typeface="華康儷中黑" panose="020B0509000000000000" pitchFamily="49" charset="-120"/>
                <a:cs typeface="Calibri" panose="020F0502020204030204" pitchFamily="34" charset="0"/>
              </a:rPr>
              <a:t>走向</a:t>
            </a:r>
            <a:r>
              <a:rPr lang="zh-TW" altLang="zh-TW" dirty="0">
                <a:solidFill>
                  <a:srgbClr val="FF0000"/>
                </a:solidFill>
                <a:effectLst/>
                <a:highlight>
                  <a:srgbClr val="FFFF00"/>
                </a:highlight>
                <a:ea typeface="華康儷中黑" panose="020B0509000000000000" pitchFamily="49" charset="-120"/>
                <a:cs typeface="Calibri" panose="020F0502020204030204" pitchFamily="34" charset="0"/>
              </a:rPr>
              <a:t>極端的自我中心</a:t>
            </a:r>
            <a:r>
              <a:rPr lang="zh-TW" altLang="zh-TW" sz="2400" dirty="0">
                <a:effectLst/>
                <a:ea typeface="華康儷中黑" panose="020B0509000000000000" pitchFamily="49" charset="-120"/>
              </a:rPr>
              <a:t>——</a:t>
            </a:r>
            <a:r>
              <a:rPr lang="zh-TW" altLang="zh-TW" dirty="0">
                <a:effectLst/>
                <a:ea typeface="華康儷中黑" panose="020B0509000000000000" pitchFamily="49" charset="-120"/>
                <a:cs typeface="Calibri" panose="020F0502020204030204" pitchFamily="34" charset="0"/>
              </a:rPr>
              <a:t>個人</a:t>
            </a:r>
            <a:r>
              <a:rPr lang="zh-TW" altLang="zh-TW" dirty="0">
                <a:effectLst/>
                <a:ea typeface="華康儷中黑" panose="020B0509000000000000" pitchFamily="49" charset="-120"/>
              </a:rPr>
              <a:t>,</a:t>
            </a:r>
            <a:r>
              <a:rPr lang="zh-TW" altLang="zh-TW" dirty="0">
                <a:effectLst/>
                <a:ea typeface="華康儷中黑" panose="020B0509000000000000" pitchFamily="49" charset="-120"/>
                <a:cs typeface="Calibri" panose="020F0502020204030204" pitchFamily="34" charset="0"/>
              </a:rPr>
              <a:t>國家</a:t>
            </a:r>
            <a:r>
              <a:rPr lang="zh-TW" altLang="zh-TW" dirty="0">
                <a:effectLst/>
                <a:ea typeface="華康儷中黑" panose="020B0509000000000000" pitchFamily="49" charset="-120"/>
              </a:rPr>
              <a:t>,</a:t>
            </a:r>
            <a:r>
              <a:rPr lang="zh-TW" altLang="zh-TW" dirty="0">
                <a:effectLst/>
                <a:ea typeface="華康儷中黑" panose="020B0509000000000000" pitchFamily="49" charset="-120"/>
                <a:cs typeface="Calibri" panose="020F0502020204030204" pitchFamily="34" charset="0"/>
              </a:rPr>
              <a:t>文化</a:t>
            </a:r>
            <a:r>
              <a:rPr lang="zh-TW" altLang="zh-TW" dirty="0">
                <a:effectLst/>
                <a:ea typeface="華康儷中黑" panose="020B0509000000000000" pitchFamily="49" charset="-120"/>
              </a:rPr>
              <a:t>,</a:t>
            </a:r>
            <a:br>
              <a:rPr lang="en-US" altLang="zh-TW" dirty="0">
                <a:effectLst/>
                <a:ea typeface="華康儷中黑" panose="020B0509000000000000" pitchFamily="49" charset="-120"/>
              </a:rPr>
            </a:br>
            <a:r>
              <a:rPr lang="zh-TW" altLang="zh-TW" dirty="0">
                <a:effectLst/>
                <a:ea typeface="華康儷中黑" panose="020B0509000000000000" pitchFamily="49" charset="-120"/>
                <a:cs typeface="Calibri" panose="020F0502020204030204" pitchFamily="34" charset="0"/>
              </a:rPr>
              <a:t>宗教</a:t>
            </a:r>
            <a:r>
              <a:rPr lang="zh-TW" altLang="zh-TW" dirty="0">
                <a:effectLst/>
                <a:ea typeface="華康儷中黑" panose="020B0509000000000000" pitchFamily="49" charset="-120"/>
              </a:rPr>
              <a:t>,</a:t>
            </a:r>
            <a:r>
              <a:rPr lang="zh-TW" altLang="zh-TW" dirty="0">
                <a:effectLst/>
                <a:ea typeface="華康儷中黑" panose="020B0509000000000000" pitchFamily="49" charset="-120"/>
                <a:cs typeface="Calibri" panose="020F0502020204030204" pitchFamily="34" charset="0"/>
              </a:rPr>
              <a:t>人類</a:t>
            </a:r>
            <a:r>
              <a:rPr lang="zh-TW" altLang="zh-TW" sz="2400" dirty="0">
                <a:effectLst/>
                <a:ea typeface="華康儷中黑" panose="020B0509000000000000" pitchFamily="49" charset="-120"/>
              </a:rPr>
              <a:t>——</a:t>
            </a:r>
            <a:r>
              <a:rPr lang="zh-TW" altLang="zh-TW" dirty="0">
                <a:effectLst/>
                <a:ea typeface="華康儷中黑" panose="020B0509000000000000" pitchFamily="49" charset="-120"/>
                <a:cs typeface="Calibri" panose="020F0502020204030204" pitchFamily="34" charset="0"/>
              </a:rPr>
              <a:t>全都是自我中心</a:t>
            </a:r>
            <a:r>
              <a:rPr lang="zh-TW" altLang="zh-TW" dirty="0">
                <a:effectLst/>
                <a:ea typeface="華康儷中黑" panose="020B0509000000000000" pitchFamily="49" charset="-120"/>
              </a:rPr>
              <a:t>;</a:t>
            </a:r>
            <a:r>
              <a:rPr lang="zh-TW" altLang="zh-TW" dirty="0">
                <a:effectLst/>
                <a:ea typeface="華康儷中黑" panose="020B0509000000000000" pitchFamily="49" charset="-120"/>
                <a:cs typeface="Calibri" panose="020F0502020204030204" pitchFamily="34" charset="0"/>
              </a:rPr>
              <a:t>講權利</a:t>
            </a:r>
            <a:r>
              <a:rPr lang="zh-TW" altLang="zh-TW" dirty="0">
                <a:solidFill>
                  <a:srgbClr val="FF0000"/>
                </a:solidFill>
                <a:effectLst/>
                <a:ea typeface="華康儷中黑" panose="020B0509000000000000" pitchFamily="49" charset="-120"/>
                <a:cs typeface="Calibri" panose="020F0502020204030204" pitchFamily="34" charset="0"/>
              </a:rPr>
              <a:t>不講義務</a:t>
            </a:r>
            <a:br>
              <a:rPr lang="en-US" altLang="zh-TW" dirty="0">
                <a:effectLst/>
                <a:ea typeface="華康儷中黑" panose="020B0509000000000000" pitchFamily="49" charset="-120"/>
              </a:rPr>
            </a:br>
            <a:r>
              <a:rPr lang="zh-TW" altLang="zh-TW" dirty="0">
                <a:effectLst/>
                <a:ea typeface="華康儷中黑" panose="020B0509000000000000" pitchFamily="49" charset="-120"/>
                <a:cs typeface="Calibri" panose="020F0502020204030204" pitchFamily="34" charset="0"/>
              </a:rPr>
              <a:t>講自由</a:t>
            </a:r>
            <a:r>
              <a:rPr lang="zh-TW" altLang="zh-TW" dirty="0">
                <a:solidFill>
                  <a:srgbClr val="FF0000"/>
                </a:solidFill>
                <a:effectLst/>
                <a:ea typeface="華康儷中黑" panose="020B0509000000000000" pitchFamily="49" charset="-120"/>
                <a:cs typeface="Calibri" panose="020F0502020204030204" pitchFamily="34" charset="0"/>
              </a:rPr>
              <a:t>不講責任</a:t>
            </a:r>
            <a:r>
              <a:rPr lang="zh-TW" altLang="zh-TW" dirty="0">
                <a:effectLst/>
                <a:ea typeface="華康儷中黑" panose="020B0509000000000000" pitchFamily="49" charset="-120"/>
              </a:rPr>
              <a:t>;</a:t>
            </a:r>
            <a:r>
              <a:rPr lang="zh-TW" altLang="zh-TW" dirty="0">
                <a:effectLst/>
                <a:ea typeface="華康儷中黑" panose="020B0509000000000000" pitchFamily="49" charset="-120"/>
                <a:cs typeface="Calibri" panose="020F0502020204030204" pitchFamily="34" charset="0"/>
              </a:rPr>
              <a:t>講求神拜佛</a:t>
            </a:r>
            <a:r>
              <a:rPr lang="zh-TW" altLang="zh-TW" dirty="0">
                <a:effectLst/>
                <a:ea typeface="華康儷中黑" panose="020B0509000000000000" pitchFamily="49" charset="-120"/>
              </a:rPr>
              <a:t>,</a:t>
            </a:r>
            <a:r>
              <a:rPr lang="zh-TW" altLang="zh-TW" dirty="0">
                <a:solidFill>
                  <a:srgbClr val="FF0000"/>
                </a:solidFill>
                <a:effectLst/>
                <a:highlight>
                  <a:srgbClr val="FFFF00"/>
                </a:highlight>
                <a:ea typeface="華康儷中黑" panose="020B0509000000000000" pitchFamily="49" charset="-120"/>
                <a:cs typeface="Calibri" panose="020F0502020204030204" pitchFamily="34" charset="0"/>
              </a:rPr>
              <a:t>不講追求神的旨意</a:t>
            </a:r>
            <a:endParaRPr lang="zh-TW" altLang="zh-TW" dirty="0">
              <a:solidFill>
                <a:srgbClr val="FF0000"/>
              </a:solidFill>
              <a:effectLst/>
              <a:ea typeface="華康儷中黑" panose="020B0509000000000000" pitchFamily="49" charset="-120"/>
            </a:endParaRPr>
          </a:p>
          <a:p>
            <a:pPr>
              <a:lnSpc>
                <a:spcPts val="3600"/>
              </a:lnSpc>
            </a:pPr>
            <a:r>
              <a:rPr lang="zh-TW" altLang="zh-TW" spc="-50" dirty="0">
                <a:effectLst/>
                <a:ea typeface="華康儷中黑" panose="020B0509000000000000" pitchFamily="49" charset="-120"/>
              </a:rPr>
              <a:t>The overriding problem in today</a:t>
            </a:r>
            <a:r>
              <a:rPr lang="en-US" altLang="zh-TW" spc="-50" dirty="0">
                <a:effectLst/>
                <a:ea typeface="華康儷中黑" panose="020B0509000000000000" pitchFamily="49" charset="-120"/>
              </a:rPr>
              <a:t>’</a:t>
            </a:r>
            <a:r>
              <a:rPr lang="zh-TW" altLang="zh-TW" spc="-50" dirty="0">
                <a:effectLst/>
                <a:ea typeface="華康儷中黑" panose="020B0509000000000000" pitchFamily="49" charset="-120"/>
              </a:rPr>
              <a:t>s world, as Plato had predicted, is to go against the Laws of Nature and of God towards </a:t>
            </a:r>
            <a:r>
              <a:rPr lang="en-US" altLang="zh-TW" spc="-50" dirty="0">
                <a:effectLst/>
                <a:highlight>
                  <a:srgbClr val="FFFF00"/>
                </a:highlight>
                <a:ea typeface="華康儷中黑" panose="020B0509000000000000" pitchFamily="49" charset="-120"/>
              </a:rPr>
              <a:t>extreme self-</a:t>
            </a:r>
            <a:r>
              <a:rPr lang="en-US" altLang="zh-TW" spc="-50" dirty="0" err="1">
                <a:effectLst/>
                <a:highlight>
                  <a:srgbClr val="FFFF00"/>
                </a:highlight>
                <a:ea typeface="華康儷中黑" panose="020B0509000000000000" pitchFamily="49" charset="-120"/>
              </a:rPr>
              <a:t>centreness</a:t>
            </a:r>
            <a:r>
              <a:rPr lang="zh-TW" altLang="zh-TW" spc="-50" dirty="0">
                <a:effectLst/>
                <a:ea typeface="華康儷中黑" panose="020B0509000000000000" pitchFamily="49" charset="-120"/>
              </a:rPr>
              <a:t> placing the importance of the individual, nation, culture, religion </a:t>
            </a:r>
            <a:r>
              <a:rPr lang="zh-TW" altLang="zh-TW" dirty="0">
                <a:solidFill>
                  <a:srgbClr val="0000FF"/>
                </a:solidFill>
                <a:effectLst/>
                <a:highlight>
                  <a:srgbClr val="00FFFF"/>
                </a:highlight>
                <a:ea typeface="華康儷中黑" panose="020B0509000000000000" pitchFamily="49" charset="-120"/>
              </a:rPr>
              <a:t>above the common good of humanity</a:t>
            </a:r>
            <a:r>
              <a:rPr lang="zh-TW" altLang="zh-TW" spc="-50" dirty="0">
                <a:effectLst/>
                <a:ea typeface="華康儷中黑" panose="020B0509000000000000" pitchFamily="49" charset="-120"/>
              </a:rPr>
              <a:t>. For example, </a:t>
            </a:r>
            <a:r>
              <a:rPr lang="zh-TW" altLang="zh-TW" dirty="0">
                <a:effectLst/>
                <a:ea typeface="華康儷中黑" panose="020B0509000000000000" pitchFamily="49" charset="-120"/>
              </a:rPr>
              <a:t>to expect </a:t>
            </a:r>
            <a:r>
              <a:rPr lang="zh-TW" altLang="zh-TW" dirty="0">
                <a:solidFill>
                  <a:srgbClr val="FF0000"/>
                </a:solidFill>
                <a:effectLst/>
                <a:ea typeface="華康儷中黑" panose="020B0509000000000000" pitchFamily="49" charset="-120"/>
              </a:rPr>
              <a:t>rights without obligation</a:t>
            </a:r>
            <a:r>
              <a:rPr lang="zh-TW" altLang="zh-TW" dirty="0">
                <a:effectLst/>
                <a:ea typeface="華康儷中黑" panose="020B0509000000000000" pitchFamily="49" charset="-120"/>
              </a:rPr>
              <a:t>, to pursuit </a:t>
            </a:r>
            <a:r>
              <a:rPr lang="zh-TW" altLang="zh-TW" dirty="0">
                <a:solidFill>
                  <a:srgbClr val="FF0000"/>
                </a:solidFill>
                <a:effectLst/>
                <a:ea typeface="華康儷中黑" panose="020B0509000000000000" pitchFamily="49" charset="-120"/>
              </a:rPr>
              <a:t>freedom without duty </a:t>
            </a:r>
            <a:br>
              <a:rPr lang="en-US" altLang="zh-TW" dirty="0">
                <a:effectLst/>
                <a:ea typeface="華康儷中黑" panose="020B0509000000000000" pitchFamily="49" charset="-120"/>
              </a:rPr>
            </a:br>
            <a:r>
              <a:rPr lang="zh-TW" altLang="zh-TW" dirty="0">
                <a:effectLst/>
                <a:ea typeface="華康儷中黑" panose="020B0509000000000000" pitchFamily="49" charset="-120"/>
              </a:rPr>
              <a:t>to pray to God for </a:t>
            </a:r>
            <a:r>
              <a:rPr lang="en-US" altLang="zh-TW" dirty="0" err="1">
                <a:effectLst/>
                <a:ea typeface="華康儷中黑" panose="020B0509000000000000" pitchFamily="49" charset="-120"/>
              </a:rPr>
              <a:t>benevolene</a:t>
            </a:r>
            <a:r>
              <a:rPr lang="zh-TW" altLang="zh-TW" dirty="0">
                <a:effectLst/>
                <a:ea typeface="華康儷中黑" panose="020B0509000000000000" pitchFamily="49" charset="-120"/>
              </a:rPr>
              <a:t> </a:t>
            </a:r>
            <a:br>
              <a:rPr lang="en-US" altLang="zh-TW" dirty="0">
                <a:effectLst/>
                <a:ea typeface="華康儷中黑" panose="020B0509000000000000" pitchFamily="49" charset="-120"/>
              </a:rPr>
            </a:br>
            <a:r>
              <a:rPr lang="zh-TW" altLang="zh-TW" dirty="0">
                <a:solidFill>
                  <a:srgbClr val="FF0000"/>
                </a:solidFill>
                <a:effectLst/>
                <a:ea typeface="華康儷中黑" panose="020B0509000000000000" pitchFamily="49" charset="-120"/>
              </a:rPr>
              <a:t>without seeking the will of God</a:t>
            </a:r>
            <a:r>
              <a:rPr lang="zh-TW" altLang="zh-TW" dirty="0">
                <a:effectLst/>
                <a:ea typeface="華康儷中黑" panose="020B0509000000000000" pitchFamily="49" charset="-120"/>
              </a:rPr>
              <a:t>.</a:t>
            </a:r>
          </a:p>
          <a:p>
            <a:endParaRPr lang="en-US" altLang="zh-TW" sz="3600" i="1" dirty="0">
              <a:ea typeface="華康儷中黑" panose="020B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777504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4EF0379A-03AD-4DAE-AF4F-2FE203EED4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88640"/>
            <a:ext cx="9144000" cy="6669360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</a:pPr>
            <a:r>
              <a:rPr lang="zh-TW" altLang="zh-TW" sz="4400" dirty="0">
                <a:effectLst/>
                <a:ea typeface="華康儷中黑" panose="020B0509000000000000" pitchFamily="49" charset="-120"/>
                <a:cs typeface="Calibri" panose="020F0502020204030204" pitchFamily="34" charset="0"/>
              </a:rPr>
              <a:t>今日人類逐漸走向滅亡</a:t>
            </a:r>
            <a:r>
              <a:rPr lang="zh-TW" altLang="zh-TW" sz="4400" dirty="0">
                <a:effectLst/>
                <a:ea typeface="華康儷中黑" panose="020B0509000000000000" pitchFamily="49" charset="-120"/>
              </a:rPr>
              <a:t>,</a:t>
            </a:r>
            <a:r>
              <a:rPr lang="zh-TW" altLang="zh-TW" sz="4400" dirty="0">
                <a:solidFill>
                  <a:srgbClr val="FF0000"/>
                </a:solidFill>
                <a:effectLst/>
                <a:highlight>
                  <a:srgbClr val="FFFF00"/>
                </a:highlight>
                <a:ea typeface="華康儷中黑" panose="020B0509000000000000" pitchFamily="49" charset="-120"/>
                <a:cs typeface="Calibri" panose="020F0502020204030204" pitchFamily="34" charset="0"/>
              </a:rPr>
              <a:t>不只是天災絕對也是人禍</a:t>
            </a:r>
            <a:r>
              <a:rPr lang="zh-TW" altLang="zh-TW" sz="4400" dirty="0">
                <a:effectLst/>
                <a:ea typeface="華康儷中黑" panose="020B0509000000000000" pitchFamily="49" charset="-120"/>
              </a:rPr>
              <a:t>; </a:t>
            </a:r>
            <a:r>
              <a:rPr lang="zh-TW" altLang="zh-TW" sz="4400" dirty="0">
                <a:effectLst/>
                <a:ea typeface="華康儷中黑" panose="020B0509000000000000" pitchFamily="49" charset="-120"/>
                <a:cs typeface="Calibri" panose="020F0502020204030204" pitchFamily="34" charset="0"/>
              </a:rPr>
              <a:t>只是不知是四分天災六分人禍</a:t>
            </a:r>
            <a:r>
              <a:rPr lang="zh-TW" altLang="zh-TW" sz="4400" dirty="0">
                <a:effectLst/>
                <a:ea typeface="華康儷中黑" panose="020B0509000000000000" pitchFamily="49" charset="-120"/>
              </a:rPr>
              <a:t>,</a:t>
            </a:r>
            <a:r>
              <a:rPr lang="zh-TW" altLang="zh-TW" sz="4400" dirty="0">
                <a:effectLst/>
                <a:ea typeface="華康儷中黑" panose="020B0509000000000000" pitchFamily="49" charset="-120"/>
                <a:cs typeface="Calibri" panose="020F0502020204030204" pitchFamily="34" charset="0"/>
              </a:rPr>
              <a:t>或一分天災</a:t>
            </a:r>
            <a:r>
              <a:rPr lang="zh-TW" altLang="zh-TW" sz="4400" dirty="0">
                <a:effectLst/>
                <a:ea typeface="華康儷中黑" panose="020B0509000000000000" pitchFamily="49" charset="-120"/>
              </a:rPr>
              <a:t>,</a:t>
            </a:r>
            <a:r>
              <a:rPr lang="zh-TW" altLang="zh-TW" sz="4400" dirty="0">
                <a:effectLst/>
                <a:ea typeface="華康儷中黑" panose="020B0509000000000000" pitchFamily="49" charset="-120"/>
                <a:cs typeface="Calibri" panose="020F0502020204030204" pitchFamily="34" charset="0"/>
              </a:rPr>
              <a:t>九分人禍而已</a:t>
            </a:r>
            <a:endParaRPr lang="zh-TW" altLang="zh-TW" sz="4400" dirty="0">
              <a:effectLst/>
              <a:ea typeface="華康儷中黑" panose="020B0509000000000000" pitchFamily="49" charset="-120"/>
            </a:endParaRPr>
          </a:p>
          <a:p>
            <a:pPr>
              <a:lnSpc>
                <a:spcPts val="4600"/>
              </a:lnSpc>
            </a:pPr>
            <a:r>
              <a:rPr lang="zh-TW" altLang="zh-TW" sz="4400" spc="-50" dirty="0">
                <a:effectLst/>
                <a:ea typeface="華康儷中黑" panose="020B0509000000000000" pitchFamily="49" charset="-120"/>
              </a:rPr>
              <a:t>Today the human race is marching slowly towards annihilation </a:t>
            </a:r>
            <a:r>
              <a:rPr lang="zh-TW" altLang="zh-TW" sz="4400" spc="-50" dirty="0">
                <a:solidFill>
                  <a:srgbClr val="0000FF"/>
                </a:solidFill>
                <a:effectLst/>
                <a:highlight>
                  <a:srgbClr val="00FFFF"/>
                </a:highlight>
                <a:ea typeface="華康儷中黑" panose="020B0509000000000000" pitchFamily="49" charset="-120"/>
              </a:rPr>
              <a:t>not caused by natural disasters but also by man.</a:t>
            </a:r>
            <a:r>
              <a:rPr lang="zh-TW" altLang="zh-TW" sz="4400" spc="-50" dirty="0">
                <a:effectLst/>
                <a:ea typeface="華康儷中黑" panose="020B0509000000000000" pitchFamily="49" charset="-120"/>
              </a:rPr>
              <a:t> The only uncertainty is </a:t>
            </a:r>
            <a:br>
              <a:rPr lang="en-US" altLang="zh-TW" sz="4400" spc="-50" dirty="0">
                <a:effectLst/>
                <a:ea typeface="華康儷中黑" panose="020B0509000000000000" pitchFamily="49" charset="-120"/>
              </a:rPr>
            </a:br>
            <a:r>
              <a:rPr lang="zh-TW" altLang="zh-TW" sz="4400" spc="-50" dirty="0">
                <a:solidFill>
                  <a:srgbClr val="FF0000"/>
                </a:solidFill>
                <a:effectLst/>
                <a:ea typeface="華康儷中黑" panose="020B0509000000000000" pitchFamily="49" charset="-120"/>
              </a:rPr>
              <a:t>if</a:t>
            </a:r>
            <a:r>
              <a:rPr lang="zh-TW" altLang="zh-TW" sz="4400" spc="-50" dirty="0">
                <a:effectLst/>
                <a:ea typeface="華康儷中黑" panose="020B0509000000000000" pitchFamily="49" charset="-120"/>
              </a:rPr>
              <a:t> </a:t>
            </a:r>
            <a:r>
              <a:rPr lang="zh-TW" altLang="zh-TW" sz="4400" spc="-50" dirty="0">
                <a:solidFill>
                  <a:srgbClr val="FF0000"/>
                </a:solidFill>
                <a:effectLst/>
                <a:ea typeface="華康儷中黑" panose="020B0509000000000000" pitchFamily="49" charset="-120"/>
              </a:rPr>
              <a:t>man plays a BIGGER role </a:t>
            </a:r>
            <a:r>
              <a:rPr lang="zh-TW" altLang="zh-TW" sz="4400" spc="-50" dirty="0">
                <a:effectLst/>
                <a:ea typeface="華康儷中黑" panose="020B0509000000000000" pitchFamily="49" charset="-120"/>
              </a:rPr>
              <a:t>in catastrophic destruction of our world.</a:t>
            </a:r>
          </a:p>
        </p:txBody>
      </p:sp>
    </p:spTree>
    <p:extLst>
      <p:ext uri="{BB962C8B-B14F-4D97-AF65-F5344CB8AC3E}">
        <p14:creationId xmlns:p14="http://schemas.microsoft.com/office/powerpoint/2010/main" val="9902977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4EF0379A-03AD-4DAE-AF4F-2FE203EED4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88640"/>
            <a:ext cx="9144000" cy="6480720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zh-TW" altLang="zh-TW" sz="4400" dirty="0">
                <a:effectLst/>
                <a:ea typeface="華康儷中黑" panose="020B0509000000000000" pitchFamily="49" charset="-120"/>
                <a:cs typeface="Calibri" panose="020F0502020204030204" pitchFamily="34" charset="0"/>
              </a:rPr>
              <a:t>這就應驗了耶穌的話</a:t>
            </a:r>
            <a:r>
              <a:rPr lang="zh-TW" altLang="zh-TW" sz="4400" dirty="0">
                <a:effectLst/>
                <a:ea typeface="華康儷中黑" panose="020B0509000000000000" pitchFamily="49" charset="-120"/>
              </a:rPr>
              <a:t>:</a:t>
            </a:r>
            <a:r>
              <a:rPr lang="zh-TW" altLang="zh-TW" sz="4400" dirty="0">
                <a:solidFill>
                  <a:srgbClr val="FF0000"/>
                </a:solidFill>
                <a:effectLst/>
                <a:ea typeface="華康儷中黑" panose="020B0509000000000000" pitchFamily="49" charset="-120"/>
                <a:cs typeface="Calibri" panose="020F0502020204030204" pitchFamily="34" charset="0"/>
              </a:rPr>
              <a:t>誰若願意救自己的性命</a:t>
            </a:r>
            <a:r>
              <a:rPr lang="zh-TW" altLang="zh-TW" sz="4400" dirty="0">
                <a:solidFill>
                  <a:srgbClr val="FF0000"/>
                </a:solidFill>
                <a:effectLst/>
                <a:ea typeface="華康儷中黑" panose="020B0509000000000000" pitchFamily="49" charset="-120"/>
              </a:rPr>
              <a:t>,</a:t>
            </a:r>
            <a:r>
              <a:rPr lang="zh-TW" altLang="zh-TW" sz="4400" dirty="0">
                <a:solidFill>
                  <a:srgbClr val="FF0000"/>
                </a:solidFill>
                <a:effectLst/>
                <a:ea typeface="華康儷中黑" panose="020B0509000000000000" pitchFamily="49" charset="-120"/>
                <a:cs typeface="Calibri" panose="020F0502020204030204" pitchFamily="34" charset="0"/>
              </a:rPr>
              <a:t>必要喪失性命</a:t>
            </a:r>
            <a:r>
              <a:rPr lang="zh-TW" altLang="zh-TW" sz="4400" dirty="0">
                <a:effectLst/>
                <a:ea typeface="華康儷中黑" panose="020B0509000000000000" pitchFamily="49" charset="-120"/>
              </a:rPr>
              <a:t>;</a:t>
            </a:r>
            <a:r>
              <a:rPr lang="zh-TW" altLang="zh-TW" sz="4400" dirty="0">
                <a:effectLst/>
                <a:ea typeface="華康儷中黑" panose="020B0509000000000000" pitchFamily="49" charset="-120"/>
                <a:cs typeface="Calibri" panose="020F0502020204030204" pitchFamily="34" charset="0"/>
              </a:rPr>
              <a:t>但誰若為我和福音的緣故</a:t>
            </a:r>
            <a:r>
              <a:rPr lang="zh-TW" altLang="zh-TW" sz="4400" dirty="0">
                <a:effectLst/>
                <a:ea typeface="華康儷中黑" panose="020B0509000000000000" pitchFamily="49" charset="-120"/>
              </a:rPr>
              <a:t>,</a:t>
            </a:r>
            <a:r>
              <a:rPr lang="zh-TW" altLang="zh-TW" sz="4400" dirty="0">
                <a:effectLst/>
                <a:ea typeface="華康儷中黑" panose="020B0509000000000000" pitchFamily="49" charset="-120"/>
                <a:cs typeface="Calibri" panose="020F0502020204030204" pitchFamily="34" charset="0"/>
              </a:rPr>
              <a:t>喪失自己的性命</a:t>
            </a:r>
            <a:br>
              <a:rPr lang="en-US" altLang="zh-TW" sz="4400" dirty="0">
                <a:effectLst/>
                <a:ea typeface="華康儷中黑" panose="020B0509000000000000" pitchFamily="49" charset="-120"/>
              </a:rPr>
            </a:br>
            <a:r>
              <a:rPr lang="zh-TW" altLang="zh-TW" sz="4400" dirty="0">
                <a:effectLst/>
                <a:ea typeface="華康儷中黑" panose="020B0509000000000000" pitchFamily="49" charset="-120"/>
                <a:cs typeface="Calibri" panose="020F0502020204030204" pitchFamily="34" charset="0"/>
              </a:rPr>
              <a:t>必要救得性命</a:t>
            </a:r>
            <a:r>
              <a:rPr lang="zh-TW" altLang="zh-TW" sz="4400" dirty="0">
                <a:effectLst/>
                <a:ea typeface="華康儷中黑" panose="020B0509000000000000" pitchFamily="49" charset="-120"/>
              </a:rPr>
              <a:t>.</a:t>
            </a:r>
            <a:r>
              <a:rPr lang="en-US" altLang="zh-TW" sz="4400" dirty="0">
                <a:effectLst/>
                <a:ea typeface="華康儷中黑" panose="020B0509000000000000" pitchFamily="49" charset="-120"/>
              </a:rPr>
              <a:t> </a:t>
            </a:r>
            <a:r>
              <a:rPr lang="zh-TW" altLang="zh-TW" dirty="0">
                <a:effectLst/>
                <a:ea typeface="華康儷中黑" panose="020B0509000000000000" pitchFamily="49" charset="-120"/>
              </a:rPr>
              <a:t>(</a:t>
            </a:r>
            <a:r>
              <a:rPr lang="zh-TW" altLang="zh-TW" dirty="0">
                <a:effectLst/>
                <a:ea typeface="華康儷中黑" panose="020B0509000000000000" pitchFamily="49" charset="-120"/>
                <a:cs typeface="Calibri" panose="020F0502020204030204" pitchFamily="34" charset="0"/>
              </a:rPr>
              <a:t>谷</a:t>
            </a:r>
            <a:r>
              <a:rPr lang="zh-TW" altLang="zh-TW" dirty="0">
                <a:effectLst/>
                <a:ea typeface="華康儷中黑" panose="020B0509000000000000" pitchFamily="49" charset="-120"/>
              </a:rPr>
              <a:t>8:35</a:t>
            </a:r>
            <a:r>
              <a:rPr lang="en-US" altLang="zh-TW" dirty="0">
                <a:effectLst/>
                <a:ea typeface="華康儷中黑" panose="020B0509000000000000" pitchFamily="49" charset="-120"/>
              </a:rPr>
              <a:t>; </a:t>
            </a:r>
            <a:r>
              <a:rPr lang="en-US" altLang="zh-TW" sz="2400" dirty="0">
                <a:effectLst/>
                <a:ea typeface="華康儷中黑" panose="020B0509000000000000" pitchFamily="49" charset="-120"/>
              </a:rPr>
              <a:t>Mk8:35</a:t>
            </a:r>
            <a:r>
              <a:rPr lang="zh-TW" altLang="zh-TW" dirty="0">
                <a:effectLst/>
                <a:ea typeface="華康儷中黑" panose="020B0509000000000000" pitchFamily="49" charset="-120"/>
              </a:rPr>
              <a:t>)</a:t>
            </a:r>
          </a:p>
          <a:p>
            <a:pPr>
              <a:lnSpc>
                <a:spcPct val="115000"/>
              </a:lnSpc>
            </a:pPr>
            <a:r>
              <a:rPr lang="zh-TW" altLang="zh-TW" sz="4000" dirty="0">
                <a:effectLst/>
                <a:ea typeface="華康儷中黑" panose="020B0509000000000000" pitchFamily="49" charset="-120"/>
              </a:rPr>
              <a:t>This is a fulfillment of Jesus</a:t>
            </a:r>
            <a:r>
              <a:rPr lang="en-US" altLang="zh-TW" sz="4000" dirty="0">
                <a:effectLst/>
                <a:ea typeface="華康儷中黑" panose="020B0509000000000000" pitchFamily="49" charset="-120"/>
              </a:rPr>
              <a:t>’</a:t>
            </a:r>
            <a:r>
              <a:rPr lang="zh-TW" altLang="zh-TW" sz="4000" dirty="0">
                <a:effectLst/>
                <a:ea typeface="華康儷中黑" panose="020B0509000000000000" pitchFamily="49" charset="-120"/>
              </a:rPr>
              <a:t>s words </a:t>
            </a:r>
            <a:r>
              <a:rPr lang="en-US" altLang="zh-TW" sz="4000" dirty="0">
                <a:effectLst/>
                <a:ea typeface="華康儷中黑" panose="020B0509000000000000" pitchFamily="49" charset="-120"/>
              </a:rPr>
              <a:t>“</a:t>
            </a:r>
            <a:r>
              <a:rPr lang="zh-TW" altLang="zh-TW" sz="4000" dirty="0">
                <a:effectLst/>
                <a:highlight>
                  <a:srgbClr val="FFFFFF"/>
                </a:highlight>
                <a:ea typeface="華康儷中黑" panose="020B0509000000000000" pitchFamily="49" charset="-120"/>
              </a:rPr>
              <a:t>For whoever wishes to save his life will lose it, but </a:t>
            </a:r>
            <a:r>
              <a:rPr lang="zh-TW" altLang="zh-TW" sz="4000" dirty="0">
                <a:solidFill>
                  <a:srgbClr val="0000FF"/>
                </a:solidFill>
                <a:effectLst/>
                <a:highlight>
                  <a:srgbClr val="00FFFF"/>
                </a:highlight>
                <a:ea typeface="華康儷中黑" panose="020B0509000000000000" pitchFamily="49" charset="-120"/>
              </a:rPr>
              <a:t>whoever loses his life for my sake and that of the </a:t>
            </a:r>
            <a:r>
              <a:rPr lang="en-US" altLang="zh-TW" sz="4000" dirty="0">
                <a:solidFill>
                  <a:srgbClr val="0000FF"/>
                </a:solidFill>
                <a:effectLst/>
                <a:highlight>
                  <a:srgbClr val="00FFFF"/>
                </a:highlight>
                <a:ea typeface="華康儷中黑" panose="020B0509000000000000" pitchFamily="49" charset="-120"/>
              </a:rPr>
              <a:t>G</a:t>
            </a:r>
            <a:r>
              <a:rPr lang="zh-TW" altLang="zh-TW" sz="4000" dirty="0">
                <a:solidFill>
                  <a:srgbClr val="0000FF"/>
                </a:solidFill>
                <a:effectLst/>
                <a:highlight>
                  <a:srgbClr val="00FFFF"/>
                </a:highlight>
                <a:ea typeface="華康儷中黑" panose="020B0509000000000000" pitchFamily="49" charset="-120"/>
              </a:rPr>
              <a:t>ospel will save it</a:t>
            </a:r>
            <a:r>
              <a:rPr lang="en-US" altLang="zh-TW" sz="4000" dirty="0">
                <a:effectLst/>
                <a:highlight>
                  <a:srgbClr val="FFFFFF"/>
                </a:highlight>
                <a:ea typeface="華康儷中黑" panose="020B0509000000000000" pitchFamily="49" charset="-120"/>
              </a:rPr>
              <a:t>”</a:t>
            </a:r>
            <a:r>
              <a:rPr lang="zh-TW" altLang="zh-TW" sz="2800" dirty="0">
                <a:effectLst/>
                <a:ea typeface="華康儷中黑" panose="020B0509000000000000" pitchFamily="49" charset="-12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200664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4EF0379A-03AD-4DAE-AF4F-2FE203EED4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88640"/>
            <a:ext cx="9144000" cy="6669360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zh-TW" altLang="zh-TW" sz="3800" dirty="0">
                <a:effectLst/>
                <a:ea typeface="華康儷中黑" panose="020B0509000000000000" pitchFamily="49" charset="-120"/>
                <a:cs typeface="Calibri" panose="020F0502020204030204" pitchFamily="34" charset="0"/>
              </a:rPr>
              <a:t>信耶穌</a:t>
            </a:r>
            <a:r>
              <a:rPr lang="zh-TW" altLang="zh-TW" sz="3800" dirty="0">
                <a:effectLst/>
                <a:ea typeface="華康儷中黑" panose="020B0509000000000000" pitchFamily="49" charset="-120"/>
              </a:rPr>
              <a:t>,</a:t>
            </a:r>
            <a:r>
              <a:rPr lang="zh-TW" altLang="zh-TW" sz="3800" dirty="0">
                <a:solidFill>
                  <a:srgbClr val="FF0000"/>
                </a:solidFill>
                <a:effectLst/>
                <a:highlight>
                  <a:srgbClr val="FFFF00"/>
                </a:highlight>
                <a:ea typeface="華康儷中黑" panose="020B0509000000000000" pitchFamily="49" charset="-120"/>
                <a:cs typeface="Calibri" panose="020F0502020204030204" pitchFamily="34" charset="0"/>
              </a:rPr>
              <a:t>不只是盡點宗教本分</a:t>
            </a:r>
            <a:r>
              <a:rPr lang="zh-TW" altLang="zh-TW" sz="3800" dirty="0">
                <a:effectLst/>
                <a:ea typeface="華康儷中黑" panose="020B0509000000000000" pitchFamily="49" charset="-120"/>
              </a:rPr>
              <a:t>,</a:t>
            </a:r>
            <a:r>
              <a:rPr lang="zh-TW" altLang="zh-TW" sz="3800" dirty="0">
                <a:effectLst/>
                <a:ea typeface="華康儷中黑" panose="020B0509000000000000" pitchFamily="49" charset="-120"/>
                <a:cs typeface="Calibri" panose="020F0502020204030204" pitchFamily="34" charset="0"/>
              </a:rPr>
              <a:t>而是想耶穌所想</a:t>
            </a:r>
            <a:r>
              <a:rPr lang="zh-TW" altLang="zh-TW" sz="3800" dirty="0">
                <a:effectLst/>
                <a:ea typeface="華康儷中黑" panose="020B0509000000000000" pitchFamily="49" charset="-120"/>
              </a:rPr>
              <a:t>,</a:t>
            </a:r>
            <a:r>
              <a:rPr lang="zh-TW" altLang="zh-TW" sz="3800" dirty="0">
                <a:effectLst/>
                <a:ea typeface="華康儷中黑" panose="020B0509000000000000" pitchFamily="49" charset="-120"/>
                <a:cs typeface="Calibri" panose="020F0502020204030204" pitchFamily="34" charset="0"/>
              </a:rPr>
              <a:t>作耶穌所作</a:t>
            </a:r>
            <a:r>
              <a:rPr lang="zh-TW" altLang="zh-TW" sz="3800" dirty="0">
                <a:effectLst/>
                <a:ea typeface="華康儷中黑" panose="020B0509000000000000" pitchFamily="49" charset="-120"/>
              </a:rPr>
              <a:t>;</a:t>
            </a:r>
            <a:r>
              <a:rPr lang="zh-TW" altLang="zh-TW" sz="3800" dirty="0">
                <a:effectLst/>
                <a:ea typeface="華康儷中黑" panose="020B0509000000000000" pitchFamily="49" charset="-120"/>
                <a:cs typeface="Calibri" panose="020F0502020204030204" pitchFamily="34" charset="0"/>
              </a:rPr>
              <a:t>用穌的眼睛看世界</a:t>
            </a:r>
            <a:r>
              <a:rPr lang="zh-TW" altLang="zh-TW" sz="3800" dirty="0">
                <a:effectLst/>
                <a:ea typeface="華康儷中黑" panose="020B0509000000000000" pitchFamily="49" charset="-120"/>
              </a:rPr>
              <a:t>,</a:t>
            </a:r>
            <a:r>
              <a:rPr lang="zh-TW" altLang="zh-TW" sz="3800" dirty="0">
                <a:effectLst/>
                <a:ea typeface="華康儷中黑" panose="020B0509000000000000" pitchFamily="49" charset="-120"/>
                <a:cs typeface="Calibri" panose="020F0502020204030204" pitchFamily="34" charset="0"/>
              </a:rPr>
              <a:t>用耶穌的心愛世人</a:t>
            </a:r>
            <a:r>
              <a:rPr lang="zh-TW" altLang="zh-TW" sz="3800" dirty="0">
                <a:effectLst/>
                <a:ea typeface="華康儷中黑" panose="020B0509000000000000" pitchFamily="49" charset="-120"/>
              </a:rPr>
              <a:t>,</a:t>
            </a:r>
            <a:r>
              <a:rPr lang="zh-TW" altLang="zh-TW" sz="3800" dirty="0">
                <a:effectLst/>
                <a:ea typeface="華康儷中黑" panose="020B0509000000000000" pitchFamily="49" charset="-120"/>
                <a:cs typeface="Calibri" panose="020F0502020204030204" pitchFamily="34" charset="0"/>
              </a:rPr>
              <a:t>用耶穌的手去</a:t>
            </a:r>
            <a:r>
              <a:rPr lang="zh-TW" altLang="zh-TW" sz="3800" dirty="0">
                <a:solidFill>
                  <a:srgbClr val="FF0000"/>
                </a:solidFill>
                <a:effectLst/>
                <a:ea typeface="華康儷中黑" panose="020B0509000000000000" pitchFamily="49" charset="-120"/>
                <a:cs typeface="Calibri" panose="020F0502020204030204" pitchFamily="34" charset="0"/>
              </a:rPr>
              <a:t>建設大同的天國</a:t>
            </a:r>
            <a:endParaRPr lang="zh-TW" altLang="zh-TW" sz="4000" dirty="0">
              <a:solidFill>
                <a:srgbClr val="FF0000"/>
              </a:solidFill>
              <a:effectLst/>
              <a:ea typeface="華康儷中黑" panose="020B0509000000000000" pitchFamily="49" charset="-120"/>
            </a:endParaRPr>
          </a:p>
          <a:p>
            <a:pPr>
              <a:lnSpc>
                <a:spcPts val="4500"/>
              </a:lnSpc>
            </a:pPr>
            <a:r>
              <a:rPr lang="zh-TW" altLang="zh-TW" sz="4000" dirty="0">
                <a:effectLst/>
                <a:ea typeface="華康儷中黑" panose="020B0509000000000000" pitchFamily="49" charset="-120"/>
              </a:rPr>
              <a:t>Believing in Jesus is not about fulfilling religious obligations. It is about </a:t>
            </a:r>
            <a:r>
              <a:rPr lang="zh-TW" altLang="zh-TW" sz="4000" dirty="0">
                <a:solidFill>
                  <a:srgbClr val="0000FF"/>
                </a:solidFill>
                <a:effectLst/>
                <a:highlight>
                  <a:srgbClr val="00FFFF"/>
                </a:highlight>
                <a:ea typeface="華康儷中黑" panose="020B0509000000000000" pitchFamily="49" charset="-120"/>
              </a:rPr>
              <a:t>thinking</a:t>
            </a:r>
            <a:r>
              <a:rPr lang="zh-TW" altLang="zh-TW" sz="4000" dirty="0">
                <a:effectLst/>
                <a:ea typeface="華康儷中黑" panose="020B0509000000000000" pitchFamily="49" charset="-120"/>
              </a:rPr>
              <a:t> like Jesus, </a:t>
            </a:r>
            <a:r>
              <a:rPr lang="zh-TW" altLang="zh-TW" sz="4000" dirty="0">
                <a:solidFill>
                  <a:srgbClr val="0000FF"/>
                </a:solidFill>
                <a:effectLst/>
                <a:highlight>
                  <a:srgbClr val="00FFFF"/>
                </a:highlight>
                <a:ea typeface="華康儷中黑" panose="020B0509000000000000" pitchFamily="49" charset="-120"/>
              </a:rPr>
              <a:t>doing</a:t>
            </a:r>
            <a:r>
              <a:rPr lang="zh-TW" altLang="zh-TW" sz="4000" dirty="0">
                <a:effectLst/>
                <a:ea typeface="華康儷中黑" panose="020B0509000000000000" pitchFamily="49" charset="-120"/>
              </a:rPr>
              <a:t> what Jesus does, </a:t>
            </a:r>
            <a:r>
              <a:rPr lang="zh-TW" altLang="zh-TW" sz="4000" dirty="0">
                <a:solidFill>
                  <a:srgbClr val="0000FF"/>
                </a:solidFill>
                <a:effectLst/>
                <a:highlight>
                  <a:srgbClr val="00FFFF"/>
                </a:highlight>
                <a:ea typeface="華康儷中黑" panose="020B0509000000000000" pitchFamily="49" charset="-120"/>
              </a:rPr>
              <a:t>seeing</a:t>
            </a:r>
            <a:r>
              <a:rPr lang="zh-TW" altLang="zh-TW" sz="4000" dirty="0">
                <a:effectLst/>
                <a:ea typeface="華康儷中黑" panose="020B0509000000000000" pitchFamily="49" charset="-120"/>
              </a:rPr>
              <a:t> the world through Jesus</a:t>
            </a:r>
            <a:r>
              <a:rPr lang="en-US" altLang="zh-TW" sz="4000" dirty="0">
                <a:effectLst/>
                <a:ea typeface="華康儷中黑" panose="020B0509000000000000" pitchFamily="49" charset="-120"/>
              </a:rPr>
              <a:t>’</a:t>
            </a:r>
            <a:r>
              <a:rPr lang="zh-TW" altLang="zh-TW" sz="4000" dirty="0">
                <a:effectLst/>
                <a:ea typeface="華康儷中黑" panose="020B0509000000000000" pitchFamily="49" charset="-120"/>
              </a:rPr>
              <a:t>s eyes, </a:t>
            </a:r>
            <a:r>
              <a:rPr lang="zh-TW" altLang="zh-TW" sz="4000" dirty="0">
                <a:solidFill>
                  <a:srgbClr val="0000FF"/>
                </a:solidFill>
                <a:effectLst/>
                <a:highlight>
                  <a:srgbClr val="00FFFF"/>
                </a:highlight>
                <a:ea typeface="華康儷中黑" panose="020B0509000000000000" pitchFamily="49" charset="-120"/>
              </a:rPr>
              <a:t>loving </a:t>
            </a:r>
            <a:r>
              <a:rPr lang="zh-TW" altLang="zh-TW" sz="4000" dirty="0">
                <a:effectLst/>
                <a:ea typeface="華康儷中黑" panose="020B0509000000000000" pitchFamily="49" charset="-120"/>
              </a:rPr>
              <a:t>the world with Jesus</a:t>
            </a:r>
            <a:r>
              <a:rPr lang="en-US" altLang="zh-TW" sz="4000" dirty="0">
                <a:effectLst/>
                <a:ea typeface="華康儷中黑" panose="020B0509000000000000" pitchFamily="49" charset="-120"/>
              </a:rPr>
              <a:t>’</a:t>
            </a:r>
            <a:r>
              <a:rPr lang="zh-TW" altLang="zh-TW" sz="4000" dirty="0">
                <a:effectLst/>
                <a:ea typeface="華康儷中黑" panose="020B0509000000000000" pitchFamily="49" charset="-120"/>
              </a:rPr>
              <a:t>s heart, </a:t>
            </a:r>
            <a:br>
              <a:rPr lang="en-US" altLang="zh-TW" sz="4000" dirty="0">
                <a:effectLst/>
                <a:ea typeface="華康儷中黑" panose="020B0509000000000000" pitchFamily="49" charset="-120"/>
              </a:rPr>
            </a:br>
            <a:r>
              <a:rPr lang="zh-TW" altLang="zh-TW" sz="4000" dirty="0">
                <a:effectLst/>
                <a:ea typeface="華康儷中黑" panose="020B0509000000000000" pitchFamily="49" charset="-120"/>
              </a:rPr>
              <a:t>and </a:t>
            </a:r>
            <a:r>
              <a:rPr lang="zh-TW" altLang="zh-TW" sz="4000" dirty="0">
                <a:solidFill>
                  <a:srgbClr val="0000FF"/>
                </a:solidFill>
                <a:effectLst/>
                <a:highlight>
                  <a:srgbClr val="00FFFF"/>
                </a:highlight>
                <a:ea typeface="華康儷中黑" panose="020B0509000000000000" pitchFamily="49" charset="-120"/>
              </a:rPr>
              <a:t>building</a:t>
            </a:r>
            <a:r>
              <a:rPr lang="zh-TW" altLang="zh-TW" sz="4000" dirty="0">
                <a:effectLst/>
                <a:ea typeface="華康儷中黑" panose="020B0509000000000000" pitchFamily="49" charset="-120"/>
              </a:rPr>
              <a:t> an unified world </a:t>
            </a:r>
            <a:br>
              <a:rPr lang="en-US" altLang="zh-TW" sz="4000" dirty="0">
                <a:effectLst/>
                <a:ea typeface="華康儷中黑" panose="020B0509000000000000" pitchFamily="49" charset="-120"/>
              </a:rPr>
            </a:br>
            <a:r>
              <a:rPr lang="zh-TW" altLang="zh-TW" sz="4000" dirty="0">
                <a:effectLst/>
                <a:ea typeface="華康儷中黑" panose="020B0509000000000000" pitchFamily="49" charset="-120"/>
              </a:rPr>
              <a:t>together with Jesus</a:t>
            </a:r>
            <a:r>
              <a:rPr lang="en-US" altLang="zh-TW" sz="4000" dirty="0">
                <a:effectLst/>
                <a:ea typeface="華康儷中黑" panose="020B0509000000000000" pitchFamily="49" charset="-120"/>
              </a:rPr>
              <a:t>’s</a:t>
            </a:r>
            <a:r>
              <a:rPr lang="zh-TW" altLang="zh-TW" sz="4000" dirty="0">
                <a:effectLst/>
                <a:ea typeface="華康儷中黑" panose="020B0509000000000000" pitchFamily="49" charset="-120"/>
              </a:rPr>
              <a:t> hands.</a:t>
            </a:r>
          </a:p>
        </p:txBody>
      </p:sp>
    </p:spTree>
    <p:extLst>
      <p:ext uri="{BB962C8B-B14F-4D97-AF65-F5344CB8AC3E}">
        <p14:creationId xmlns:p14="http://schemas.microsoft.com/office/powerpoint/2010/main" val="26663743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4EF0379A-03AD-4DAE-AF4F-2FE203EED4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88640"/>
            <a:ext cx="9144000" cy="6669360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</a:pPr>
            <a:r>
              <a:rPr lang="zh-TW" altLang="zh-TW" dirty="0">
                <a:effectLst/>
                <a:ea typeface="華康儷中黑" panose="020B0509000000000000" pitchFamily="49" charset="-120"/>
                <a:cs typeface="Calibri" panose="020F0502020204030204" pitchFamily="34" charset="0"/>
              </a:rPr>
              <a:t>三月是教研中心的籌款月</a:t>
            </a:r>
            <a:r>
              <a:rPr lang="zh-TW" altLang="zh-TW" dirty="0">
                <a:effectLst/>
                <a:ea typeface="華康儷中黑" panose="020B0509000000000000" pitchFamily="49" charset="-120"/>
              </a:rPr>
              <a:t>,</a:t>
            </a:r>
            <a:r>
              <a:rPr lang="zh-TW" altLang="zh-TW" dirty="0">
                <a:effectLst/>
                <a:ea typeface="華康儷中黑" panose="020B0509000000000000" pitchFamily="49" charset="-120"/>
                <a:cs typeface="Calibri" panose="020F0502020204030204" pitchFamily="34" charset="0"/>
              </a:rPr>
              <a:t>如你想幫助教研繼續講</a:t>
            </a:r>
            <a:r>
              <a:rPr lang="zh-TW" altLang="zh-TW" dirty="0">
                <a:solidFill>
                  <a:srgbClr val="FF0000"/>
                </a:solidFill>
                <a:effectLst/>
                <a:highlight>
                  <a:srgbClr val="FFFF00"/>
                </a:highlight>
                <a:ea typeface="華康儷中黑" panose="020B0509000000000000" pitchFamily="49" charset="-120"/>
                <a:cs typeface="Calibri" panose="020F0502020204030204" pitchFamily="34" charset="0"/>
              </a:rPr>
              <a:t>梵二</a:t>
            </a:r>
            <a:r>
              <a:rPr lang="en-US" altLang="zh-TW" dirty="0">
                <a:effectLst/>
                <a:ea typeface="華康儷中黑" panose="020B0509000000000000" pitchFamily="49" charset="-120"/>
                <a:cs typeface="Calibri" panose="020F0502020204030204" pitchFamily="34" charset="0"/>
              </a:rPr>
              <a:t>,</a:t>
            </a:r>
            <a:r>
              <a:rPr lang="zh-TW" altLang="zh-TW" dirty="0">
                <a:solidFill>
                  <a:srgbClr val="FF0000"/>
                </a:solidFill>
                <a:effectLst/>
                <a:highlight>
                  <a:srgbClr val="FFFF00"/>
                </a:highlight>
                <a:ea typeface="華康儷中黑" panose="020B0509000000000000" pitchFamily="49" charset="-120"/>
                <a:cs typeface="Calibri" panose="020F0502020204030204" pitchFamily="34" charset="0"/>
              </a:rPr>
              <a:t>中國文化</a:t>
            </a:r>
            <a:r>
              <a:rPr lang="en-US" altLang="zh-TW" dirty="0">
                <a:effectLst/>
                <a:ea typeface="華康儷中黑" panose="020B0509000000000000" pitchFamily="49" charset="-120"/>
                <a:cs typeface="Calibri" panose="020F0502020204030204" pitchFamily="34" charset="0"/>
              </a:rPr>
              <a:t>,</a:t>
            </a:r>
            <a:r>
              <a:rPr lang="zh-TW" altLang="zh-TW" dirty="0">
                <a:solidFill>
                  <a:srgbClr val="FF0000"/>
                </a:solidFill>
                <a:effectLst/>
                <a:highlight>
                  <a:srgbClr val="FFFF00"/>
                </a:highlight>
                <a:ea typeface="華康儷中黑" panose="020B0509000000000000" pitchFamily="49" charset="-120"/>
                <a:cs typeface="Calibri" panose="020F0502020204030204" pitchFamily="34" charset="0"/>
              </a:rPr>
              <a:t>生活</a:t>
            </a:r>
            <a:r>
              <a:rPr lang="en-US" altLang="zh-TW" dirty="0">
                <a:effectLst/>
                <a:ea typeface="華康儷中黑" panose="020B0509000000000000" pitchFamily="49" charset="-120"/>
                <a:cs typeface="Calibri" panose="020F0502020204030204" pitchFamily="34" charset="0"/>
              </a:rPr>
              <a:t>,</a:t>
            </a:r>
            <a:r>
              <a:rPr lang="zh-TW" altLang="en-US" dirty="0">
                <a:solidFill>
                  <a:srgbClr val="FF0000"/>
                </a:solidFill>
                <a:effectLst/>
                <a:highlight>
                  <a:srgbClr val="FFFF00"/>
                </a:highlight>
                <a:ea typeface="華康儷中黑" panose="020B0509000000000000" pitchFamily="49" charset="-120"/>
                <a:cs typeface="Calibri" panose="020F0502020204030204" pitchFamily="34" charset="0"/>
              </a:rPr>
              <a:t>大同</a:t>
            </a:r>
            <a:r>
              <a:rPr lang="zh-TW" altLang="zh-TW" dirty="0">
                <a:effectLst/>
                <a:ea typeface="華康儷中黑" panose="020B0509000000000000" pitchFamily="49" charset="-120"/>
              </a:rPr>
              <a:t>,</a:t>
            </a:r>
            <a:r>
              <a:rPr lang="zh-TW" altLang="zh-TW" dirty="0">
                <a:effectLst/>
                <a:ea typeface="華康儷中黑" panose="020B0509000000000000" pitchFamily="49" charset="-120"/>
                <a:cs typeface="Calibri" panose="020F0502020204030204" pitchFamily="34" charset="0"/>
              </a:rPr>
              <a:t>請上教研網站</a:t>
            </a:r>
            <a:r>
              <a:rPr lang="zh-TW" altLang="zh-TW" spc="-150" dirty="0">
                <a:effectLst/>
                <a:ea typeface="華康儷中黑" panose="020B0509000000000000" pitchFamily="49" charset="-120"/>
              </a:rPr>
              <a:t>(</a:t>
            </a:r>
            <a:r>
              <a:rPr lang="zh-TW" altLang="zh-TW" spc="-150" dirty="0">
                <a:solidFill>
                  <a:srgbClr val="FF0000"/>
                </a:solidFill>
                <a:effectLst/>
                <a:ea typeface="華康儷中黑" panose="020B0509000000000000" pitchFamily="49" charset="-120"/>
              </a:rPr>
              <a:t>www</a:t>
            </a:r>
            <a:r>
              <a:rPr lang="zh-TW" altLang="zh-TW" dirty="0">
                <a:solidFill>
                  <a:srgbClr val="FF0000"/>
                </a:solidFill>
                <a:effectLst/>
                <a:ea typeface="華康儷中黑" panose="020B0509000000000000" pitchFamily="49" charset="-120"/>
              </a:rPr>
              <a:t>.cirs.org.hk</a:t>
            </a:r>
            <a:r>
              <a:rPr lang="zh-TW" altLang="zh-TW" spc="-150" dirty="0">
                <a:effectLst/>
                <a:ea typeface="華康儷中黑" panose="020B0509000000000000" pitchFamily="49" charset="-120"/>
              </a:rPr>
              <a:t>)</a:t>
            </a:r>
            <a:r>
              <a:rPr lang="zh-TW" altLang="zh-TW" dirty="0">
                <a:effectLst/>
                <a:ea typeface="華康儷中黑" panose="020B0509000000000000" pitchFamily="49" charset="-120"/>
              </a:rPr>
              <a:t>,</a:t>
            </a:r>
            <a:r>
              <a:rPr lang="zh-TW" altLang="zh-TW" dirty="0">
                <a:effectLst/>
                <a:ea typeface="華康儷中黑" panose="020B0509000000000000" pitchFamily="49" charset="-120"/>
                <a:cs typeface="Calibri" panose="020F0502020204030204" pitchFamily="34" charset="0"/>
              </a:rPr>
              <a:t>找到我們的活動詳情和捐助方法</a:t>
            </a:r>
            <a:r>
              <a:rPr lang="zh-TW" altLang="zh-TW" dirty="0">
                <a:effectLst/>
                <a:ea typeface="華康儷中黑" panose="020B0509000000000000" pitchFamily="49" charset="-120"/>
                <a:cs typeface="新細明體" panose="02020500000000000000" pitchFamily="18" charset="-120"/>
              </a:rPr>
              <a:t>在</a:t>
            </a:r>
            <a:r>
              <a:rPr lang="zh-TW" altLang="en-US" dirty="0">
                <a:effectLst/>
                <a:ea typeface="華康儷中黑" panose="020B0509000000000000" pitchFamily="49" charset="-120"/>
                <a:cs typeface="新細明體" panose="02020500000000000000" pitchFamily="18" charset="-120"/>
              </a:rPr>
              <a:t>疫</a:t>
            </a:r>
            <a:r>
              <a:rPr lang="zh-TW" altLang="en-US" dirty="0">
                <a:ea typeface="華康儷中黑" panose="020B0509000000000000" pitchFamily="49" charset="-120"/>
                <a:cs typeface="新細明體" panose="02020500000000000000" pitchFamily="18" charset="-120"/>
              </a:rPr>
              <a:t>境中</a:t>
            </a:r>
            <a:r>
              <a:rPr lang="zh-TW" altLang="zh-TW" dirty="0">
                <a:effectLst/>
                <a:ea typeface="華康儷中黑" panose="020B0509000000000000" pitchFamily="49" charset="-120"/>
                <a:cs typeface="新細明體" panose="02020500000000000000" pitchFamily="18" charset="-120"/>
              </a:rPr>
              <a:t>,你們任何的幫助,我們都會感</a:t>
            </a:r>
            <a:r>
              <a:rPr lang="zh-TW" altLang="en-US" dirty="0">
                <a:effectLst/>
                <a:ea typeface="華康儷中黑" panose="020B0509000000000000" pitchFamily="49" charset="-120"/>
                <a:cs typeface="新細明體" panose="02020500000000000000" pitchFamily="18" charset="-120"/>
              </a:rPr>
              <a:t>恩</a:t>
            </a:r>
            <a:r>
              <a:rPr lang="zh-TW" altLang="zh-TW" dirty="0">
                <a:effectLst/>
                <a:ea typeface="華康儷中黑" panose="020B0509000000000000" pitchFamily="49" charset="-120"/>
                <a:cs typeface="新細明體" panose="02020500000000000000" pitchFamily="18" charset="-120"/>
              </a:rPr>
              <a:t>和善用</a:t>
            </a:r>
            <a:endParaRPr lang="zh-TW" altLang="zh-TW" dirty="0">
              <a:effectLst/>
              <a:ea typeface="華康儷中黑" panose="020B0509000000000000" pitchFamily="49" charset="-120"/>
            </a:endParaRPr>
          </a:p>
          <a:p>
            <a:pPr>
              <a:lnSpc>
                <a:spcPts val="3500"/>
              </a:lnSpc>
            </a:pPr>
            <a:r>
              <a:rPr lang="zh-TW" altLang="zh-TW" dirty="0">
                <a:effectLst/>
                <a:ea typeface="華康儷中黑" panose="020B0509000000000000" pitchFamily="49" charset="-120"/>
              </a:rPr>
              <a:t>March is the month of </a:t>
            </a:r>
            <a:r>
              <a:rPr lang="zh-TW" altLang="zh-TW" sz="2800" dirty="0">
                <a:solidFill>
                  <a:srgbClr val="FF0000"/>
                </a:solidFill>
                <a:effectLst/>
                <a:highlight>
                  <a:srgbClr val="FFFF00"/>
                </a:highlight>
                <a:ea typeface="華康儷中黑" panose="020B0509000000000000" pitchFamily="49" charset="-120"/>
              </a:rPr>
              <a:t>CIRS</a:t>
            </a:r>
            <a:r>
              <a:rPr lang="en-US" altLang="zh-TW" dirty="0">
                <a:solidFill>
                  <a:srgbClr val="FF0000"/>
                </a:solidFill>
                <a:effectLst/>
                <a:highlight>
                  <a:srgbClr val="FFFF00"/>
                </a:highlight>
                <a:ea typeface="華康儷中黑" panose="020B0509000000000000" pitchFamily="49" charset="-120"/>
              </a:rPr>
              <a:t>’</a:t>
            </a:r>
            <a:r>
              <a:rPr lang="zh-TW" altLang="zh-TW" dirty="0">
                <a:solidFill>
                  <a:srgbClr val="FF0000"/>
                </a:solidFill>
                <a:effectLst/>
                <a:highlight>
                  <a:srgbClr val="FFFF00"/>
                </a:highlight>
                <a:ea typeface="華康儷中黑" panose="020B0509000000000000" pitchFamily="49" charset="-120"/>
              </a:rPr>
              <a:t>s fundraising drive</a:t>
            </a:r>
            <a:r>
              <a:rPr lang="zh-TW" altLang="zh-TW" dirty="0">
                <a:effectLst/>
                <a:ea typeface="華康儷中黑" panose="020B0509000000000000" pitchFamily="49" charset="-120"/>
              </a:rPr>
              <a:t>. If you wish to support the </a:t>
            </a:r>
            <a:r>
              <a:rPr lang="zh-TW" altLang="zh-TW" sz="2800" dirty="0">
                <a:effectLst/>
                <a:ea typeface="華康儷中黑" panose="020B0509000000000000" pitchFamily="49" charset="-120"/>
              </a:rPr>
              <a:t>CIRS</a:t>
            </a:r>
            <a:r>
              <a:rPr lang="zh-TW" altLang="zh-TW" dirty="0">
                <a:effectLst/>
                <a:ea typeface="華康儷中黑" panose="020B0509000000000000" pitchFamily="49" charset="-120"/>
              </a:rPr>
              <a:t> in continuing to spread the combined messages of the </a:t>
            </a:r>
            <a:r>
              <a:rPr lang="zh-TW" altLang="zh-TW" dirty="0">
                <a:solidFill>
                  <a:srgbClr val="0000FF"/>
                </a:solidFill>
                <a:effectLst/>
                <a:highlight>
                  <a:srgbClr val="00FFFF"/>
                </a:highlight>
                <a:ea typeface="華康儷中黑" panose="020B0509000000000000" pitchFamily="49" charset="-120"/>
              </a:rPr>
              <a:t>Vatican II</a:t>
            </a:r>
            <a:r>
              <a:rPr lang="en-US" altLang="zh-TW" dirty="0">
                <a:solidFill>
                  <a:srgbClr val="0000FF"/>
                </a:solidFill>
                <a:effectLst/>
                <a:ea typeface="華康儷中黑" panose="020B0509000000000000" pitchFamily="49" charset="-120"/>
              </a:rPr>
              <a:t>,</a:t>
            </a:r>
            <a:r>
              <a:rPr lang="zh-TW" altLang="zh-TW" dirty="0">
                <a:solidFill>
                  <a:srgbClr val="0000FF"/>
                </a:solidFill>
                <a:effectLst/>
                <a:ea typeface="華康儷中黑" panose="020B0509000000000000" pitchFamily="49" charset="-120"/>
              </a:rPr>
              <a:t> </a:t>
            </a:r>
            <a:r>
              <a:rPr lang="en-US" altLang="zh-TW" sz="3000" dirty="0">
                <a:solidFill>
                  <a:srgbClr val="0000FF"/>
                </a:solidFill>
                <a:effectLst/>
                <a:highlight>
                  <a:srgbClr val="00FFFF"/>
                </a:highlight>
                <a:ea typeface="華康儷中黑" panose="020B0509000000000000" pitchFamily="49" charset="-120"/>
              </a:rPr>
              <a:t>KG</a:t>
            </a:r>
            <a:r>
              <a:rPr lang="zh-TW" altLang="zh-TW" dirty="0">
                <a:effectLst/>
                <a:ea typeface="華康儷中黑" panose="020B0509000000000000" pitchFamily="49" charset="-120"/>
              </a:rPr>
              <a:t>, </a:t>
            </a:r>
            <a:r>
              <a:rPr lang="zh-TW" altLang="zh-TW" dirty="0">
                <a:solidFill>
                  <a:srgbClr val="0000FF"/>
                </a:solidFill>
                <a:effectLst/>
                <a:highlight>
                  <a:srgbClr val="00FFFF"/>
                </a:highlight>
                <a:ea typeface="華康儷中黑" panose="020B0509000000000000" pitchFamily="49" charset="-120"/>
              </a:rPr>
              <a:t>Chinese Culture </a:t>
            </a:r>
            <a:r>
              <a:rPr lang="zh-TW" altLang="zh-TW" dirty="0">
                <a:effectLst/>
                <a:ea typeface="華康儷中黑" panose="020B0509000000000000" pitchFamily="49" charset="-120"/>
              </a:rPr>
              <a:t>and </a:t>
            </a:r>
            <a:r>
              <a:rPr lang="zh-TW" altLang="zh-TW" dirty="0">
                <a:solidFill>
                  <a:srgbClr val="0000FF"/>
                </a:solidFill>
                <a:effectLst/>
                <a:highlight>
                  <a:srgbClr val="00FFFF"/>
                </a:highlight>
                <a:ea typeface="華康儷中黑" panose="020B0509000000000000" pitchFamily="49" charset="-120"/>
              </a:rPr>
              <a:t>Daily Living</a:t>
            </a:r>
            <a:r>
              <a:rPr lang="zh-TW" altLang="zh-TW" dirty="0">
                <a:effectLst/>
                <a:ea typeface="華康儷中黑" panose="020B0509000000000000" pitchFamily="49" charset="-120"/>
              </a:rPr>
              <a:t>, please visit the </a:t>
            </a:r>
            <a:r>
              <a:rPr lang="zh-TW" altLang="zh-TW" sz="2800" dirty="0">
                <a:effectLst/>
                <a:ea typeface="華康儷中黑" panose="020B0509000000000000" pitchFamily="49" charset="-120"/>
              </a:rPr>
              <a:t>CIRS</a:t>
            </a:r>
            <a:r>
              <a:rPr lang="zh-TW" altLang="zh-TW" dirty="0">
                <a:effectLst/>
                <a:ea typeface="華康儷中黑" panose="020B0509000000000000" pitchFamily="49" charset="-120"/>
              </a:rPr>
              <a:t> website </a:t>
            </a:r>
            <a:r>
              <a:rPr lang="zh-TW" altLang="zh-TW" spc="-150" dirty="0">
                <a:solidFill>
                  <a:srgbClr val="FF0000"/>
                </a:solidFill>
                <a:effectLst/>
                <a:ea typeface="華康儷中黑" panose="020B0509000000000000" pitchFamily="49" charset="-120"/>
              </a:rPr>
              <a:t>(www.cirs.org.hk</a:t>
            </a:r>
            <a:r>
              <a:rPr lang="zh-TW" altLang="zh-TW" spc="-150" dirty="0">
                <a:effectLst/>
                <a:ea typeface="華康儷中黑" panose="020B0509000000000000" pitchFamily="49" charset="-120"/>
              </a:rPr>
              <a:t>) </a:t>
            </a:r>
            <a:r>
              <a:rPr lang="zh-TW" altLang="zh-TW" dirty="0">
                <a:effectLst/>
                <a:ea typeface="華康儷中黑" panose="020B0509000000000000" pitchFamily="49" charset="-120"/>
              </a:rPr>
              <a:t>where you will find details about our fundraising and ways to make donations. </a:t>
            </a:r>
            <a:r>
              <a:rPr lang="zh-TW" altLang="zh-TW" dirty="0">
                <a:solidFill>
                  <a:srgbClr val="FF0000"/>
                </a:solidFill>
                <a:effectLst/>
                <a:ea typeface="華康儷中黑" panose="020B0509000000000000" pitchFamily="49" charset="-120"/>
              </a:rPr>
              <a:t>May I thank you in advance </a:t>
            </a:r>
            <a:r>
              <a:rPr lang="zh-TW" altLang="zh-TW" dirty="0">
                <a:effectLst/>
                <a:ea typeface="華康儷中黑" panose="020B0509000000000000" pitchFamily="49" charset="-120"/>
              </a:rPr>
              <a:t>for your generosity in helping </a:t>
            </a:r>
            <a:r>
              <a:rPr lang="zh-TW" altLang="zh-TW" sz="2800" dirty="0">
                <a:effectLst/>
                <a:ea typeface="華康儷中黑" panose="020B0509000000000000" pitchFamily="49" charset="-120"/>
              </a:rPr>
              <a:t>CIRS</a:t>
            </a:r>
            <a:r>
              <a:rPr lang="zh-TW" altLang="zh-TW" dirty="0">
                <a:effectLst/>
                <a:ea typeface="華康儷中黑" panose="020B0509000000000000" pitchFamily="49" charset="-120"/>
              </a:rPr>
              <a:t> carry out its operations during this difficult pandemic</a:t>
            </a:r>
            <a:r>
              <a:rPr lang="en-US" altLang="zh-TW" sz="2000" dirty="0">
                <a:effectLst/>
                <a:ea typeface="華康儷中黑" panose="020B0509000000000000" pitchFamily="49" charset="-120"/>
              </a:rPr>
              <a:t>(</a:t>
            </a:r>
            <a:r>
              <a:rPr lang="zh-TW" altLang="en-US" sz="2000" dirty="0">
                <a:effectLst/>
                <a:ea typeface="華康儷中黑" panose="020B0509000000000000" pitchFamily="49" charset="-120"/>
              </a:rPr>
              <a:t>瘟疫</a:t>
            </a:r>
            <a:r>
              <a:rPr lang="en-US" altLang="zh-TW" sz="2000" dirty="0">
                <a:effectLst/>
                <a:ea typeface="華康儷中黑" panose="020B0509000000000000" pitchFamily="49" charset="-120"/>
              </a:rPr>
              <a:t>)</a:t>
            </a:r>
            <a:r>
              <a:rPr lang="zh-TW" altLang="zh-TW" dirty="0">
                <a:effectLst/>
                <a:ea typeface="華康儷中黑" panose="020B0509000000000000" pitchFamily="49" charset="-120"/>
              </a:rPr>
              <a:t>.</a:t>
            </a:r>
            <a:r>
              <a:rPr lang="en-US" altLang="zh-TW" dirty="0">
                <a:effectLst/>
                <a:ea typeface="華康儷中黑" panose="020B0509000000000000" pitchFamily="49" charset="-120"/>
              </a:rPr>
              <a:t>*</a:t>
            </a:r>
            <a:endParaRPr lang="zh-TW" altLang="zh-TW" dirty="0">
              <a:effectLst/>
              <a:ea typeface="華康儷中黑" panose="020B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876298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1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97048"/>
            <a:ext cx="9109075" cy="6858000"/>
          </a:xfrm>
        </p:spPr>
        <p:txBody>
          <a:bodyPr/>
          <a:lstStyle/>
          <a:p>
            <a:pPr eaLnBrk="1" hangingPunct="1">
              <a:spcAft>
                <a:spcPts val="2400"/>
              </a:spcAft>
              <a:buFontTx/>
              <a:buNone/>
              <a:defRPr/>
            </a:pPr>
            <a:r>
              <a:rPr lang="zh-TW" altLang="en-US" sz="4400" dirty="0">
                <a:solidFill>
                  <a:schemeClr val="bg1"/>
                </a:solidFill>
                <a:latin typeface="華康儷中黑" pitchFamily="49" charset="-120"/>
                <a:ea typeface="華康儷中黑" pitchFamily="49" charset="-120"/>
              </a:rPr>
              <a:t>     </a:t>
            </a:r>
            <a:r>
              <a:rPr lang="zh-TW" altLang="en-US" sz="4400" spc="300" dirty="0">
                <a:solidFill>
                  <a:schemeClr val="bg1"/>
                </a:solidFill>
                <a:latin typeface="華康儷中黑" pitchFamily="49" charset="-120"/>
                <a:ea typeface="華康儷中黑" pitchFamily="49" charset="-120"/>
              </a:rPr>
              <a:t>神領聖體</a:t>
            </a:r>
          </a:p>
          <a:p>
            <a:pPr eaLnBrk="1" hangingPunct="1">
              <a:spcBef>
                <a:spcPts val="0"/>
              </a:spcBef>
              <a:buFontTx/>
              <a:buNone/>
              <a:defRPr/>
            </a:pPr>
            <a:r>
              <a:rPr lang="zh-TW" altLang="en-US" sz="3600" dirty="0">
                <a:solidFill>
                  <a:srgbClr val="FFFF66"/>
                </a:solidFill>
                <a:latin typeface="華康正顏楷體W9" panose="03000909000000000000" pitchFamily="65" charset="-120"/>
                <a:ea typeface="華康正顏楷體W9" panose="03000909000000000000" pitchFamily="65" charset="-120"/>
              </a:rPr>
              <a:t>  耶穌說</a:t>
            </a:r>
            <a:r>
              <a:rPr lang="en-US" altLang="zh-TW" sz="3600" dirty="0">
                <a:solidFill>
                  <a:srgbClr val="FFFF66"/>
                </a:solidFill>
                <a:latin typeface="華康正顏楷體W9" panose="03000909000000000000" pitchFamily="65" charset="-120"/>
                <a:ea typeface="華康正顏楷體W9" panose="03000909000000000000" pitchFamily="65" charset="-120"/>
              </a:rPr>
              <a:t>:</a:t>
            </a:r>
            <a:r>
              <a:rPr lang="zh-TW" altLang="en-US" sz="3600" dirty="0">
                <a:solidFill>
                  <a:srgbClr val="FFFF66"/>
                </a:solidFill>
                <a:latin typeface="華康正顏楷體W9" panose="03000909000000000000" pitchFamily="65" charset="-120"/>
                <a:ea typeface="華康正顏楷體W9" panose="03000909000000000000" pitchFamily="65" charset="-120"/>
              </a:rPr>
              <a:t>我要和你們天天</a:t>
            </a:r>
            <a:endParaRPr lang="en-US" altLang="zh-TW" sz="3600" dirty="0">
              <a:solidFill>
                <a:srgbClr val="FFFF66"/>
              </a:solidFill>
              <a:latin typeface="華康正顏楷體W9" panose="03000909000000000000" pitchFamily="65" charset="-120"/>
              <a:ea typeface="華康正顏楷體W9" panose="03000909000000000000" pitchFamily="65" charset="-120"/>
            </a:endParaRPr>
          </a:p>
          <a:p>
            <a:pPr eaLnBrk="1" hangingPunct="1">
              <a:spcBef>
                <a:spcPts val="0"/>
              </a:spcBef>
              <a:spcAft>
                <a:spcPts val="1200"/>
              </a:spcAft>
              <a:buFontTx/>
              <a:buNone/>
              <a:defRPr/>
            </a:pPr>
            <a:r>
              <a:rPr lang="zh-TW" altLang="en-US" sz="3600" dirty="0">
                <a:solidFill>
                  <a:srgbClr val="FFFF66"/>
                </a:solidFill>
                <a:latin typeface="華康正顏楷體W9" panose="03000909000000000000" pitchFamily="65" charset="-120"/>
                <a:ea typeface="華康正顏楷體W9" panose="03000909000000000000" pitchFamily="65" charset="-120"/>
              </a:rPr>
              <a:t>  在一起</a:t>
            </a:r>
            <a:r>
              <a:rPr lang="en-US" altLang="zh-TW" sz="3600" dirty="0">
                <a:solidFill>
                  <a:srgbClr val="FFFF66"/>
                </a:solidFill>
                <a:latin typeface="華康正顏楷體W9" panose="03000909000000000000" pitchFamily="65" charset="-120"/>
                <a:ea typeface="華康正顏楷體W9" panose="03000909000000000000" pitchFamily="65" charset="-120"/>
              </a:rPr>
              <a:t>,</a:t>
            </a:r>
            <a:r>
              <a:rPr lang="zh-TW" altLang="en-US" sz="3600" dirty="0">
                <a:solidFill>
                  <a:srgbClr val="FFFF66"/>
                </a:solidFill>
                <a:latin typeface="華康正顏楷體W9" panose="03000909000000000000" pitchFamily="65" charset="-120"/>
                <a:ea typeface="華康正顏楷體W9" panose="03000909000000000000" pitchFamily="65" charset="-120"/>
              </a:rPr>
              <a:t>直到今世的終結</a:t>
            </a:r>
          </a:p>
          <a:p>
            <a:pPr eaLnBrk="1" hangingPunct="1">
              <a:lnSpc>
                <a:spcPts val="4700"/>
              </a:lnSpc>
              <a:spcBef>
                <a:spcPts val="0"/>
              </a:spcBef>
              <a:buFontTx/>
              <a:buNone/>
              <a:defRPr/>
            </a:pPr>
            <a:r>
              <a:rPr lang="zh-TW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華康儷中黑" pitchFamily="49" charset="-120"/>
                <a:ea typeface="華康儷中黑" pitchFamily="49" charset="-120"/>
              </a:rPr>
              <a:t>  聖體聖事</a:t>
            </a:r>
            <a:r>
              <a:rPr lang="zh-TW" altLang="en-US" sz="3600" dirty="0">
                <a:solidFill>
                  <a:schemeClr val="bg1"/>
                </a:solidFill>
                <a:latin typeface="華康儷中黑" pitchFamily="49" charset="-120"/>
                <a:ea typeface="華康儷中黑" pitchFamily="49" charset="-120"/>
              </a:rPr>
              <a:t>是耶穌</a:t>
            </a:r>
            <a:r>
              <a:rPr lang="zh-TW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華康儷中黑" pitchFamily="49" charset="-120"/>
                <a:ea typeface="華康儷中黑" pitchFamily="49" charset="-120"/>
              </a:rPr>
              <a:t>和我們</a:t>
            </a:r>
            <a:endParaRPr lang="en-US" altLang="zh-TW" sz="3600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華康儷中黑" pitchFamily="49" charset="-120"/>
              <a:ea typeface="華康儷中黑" pitchFamily="49" charset="-120"/>
            </a:endParaRPr>
          </a:p>
          <a:p>
            <a:pPr eaLnBrk="1" hangingPunct="1">
              <a:lnSpc>
                <a:spcPts val="4700"/>
              </a:lnSpc>
              <a:spcBef>
                <a:spcPts val="0"/>
              </a:spcBef>
              <a:buFontTx/>
              <a:buNone/>
              <a:defRPr/>
            </a:pPr>
            <a:r>
              <a:rPr lang="en-US" altLang="zh-TW" sz="36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華康儷中黑" pitchFamily="49" charset="-120"/>
                <a:ea typeface="華康儷中黑" pitchFamily="49" charset="-120"/>
              </a:rPr>
              <a:t>                </a:t>
            </a:r>
            <a:r>
              <a:rPr lang="zh-TW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華康儷中黑" pitchFamily="49" charset="-120"/>
                <a:ea typeface="華康儷中黑" pitchFamily="49" charset="-120"/>
              </a:rPr>
              <a:t>在一起</a:t>
            </a:r>
            <a:endParaRPr lang="en-US" altLang="zh-TW" sz="3600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華康儷中黑" pitchFamily="49" charset="-120"/>
              <a:ea typeface="華康儷中黑" pitchFamily="49" charset="-120"/>
            </a:endParaRPr>
          </a:p>
          <a:p>
            <a:pPr eaLnBrk="1" hangingPunct="1">
              <a:lnSpc>
                <a:spcPts val="4700"/>
              </a:lnSpc>
              <a:spcBef>
                <a:spcPts val="0"/>
              </a:spcBef>
              <a:spcAft>
                <a:spcPts val="3600"/>
              </a:spcAft>
              <a:buFontTx/>
              <a:buNone/>
              <a:defRPr/>
            </a:pPr>
            <a:r>
              <a:rPr lang="zh-TW" altLang="en-US" sz="3600" dirty="0">
                <a:solidFill>
                  <a:schemeClr val="bg1"/>
                </a:solidFill>
                <a:latin typeface="華康儷中黑" pitchFamily="49" charset="-120"/>
                <a:ea typeface="華康儷中黑" pitchFamily="49" charset="-120"/>
              </a:rPr>
              <a:t>                的聖事</a:t>
            </a:r>
          </a:p>
          <a:p>
            <a:pPr eaLnBrk="1" hangingPunct="1">
              <a:lnSpc>
                <a:spcPts val="45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r>
              <a:rPr lang="zh-TW" altLang="en-US" sz="3600" dirty="0">
                <a:solidFill>
                  <a:srgbClr val="FFFF66"/>
                </a:solidFill>
                <a:latin typeface="華康儷中黑" pitchFamily="49" charset="-120"/>
                <a:ea typeface="華康儷中黑" pitchFamily="49" charset="-120"/>
              </a:rPr>
              <a:t>                熱切地和耶穌交談吧 </a:t>
            </a:r>
            <a:endParaRPr lang="en-US" altLang="zh-TW" sz="3600" dirty="0">
              <a:solidFill>
                <a:srgbClr val="FFFF66"/>
              </a:solidFill>
              <a:latin typeface="華康儷中黑" pitchFamily="49" charset="-120"/>
              <a:ea typeface="華康儷中黑" pitchFamily="49" charset="-120"/>
            </a:endParaRPr>
          </a:p>
          <a:p>
            <a:pPr eaLnBrk="1" hangingPunct="1">
              <a:lnSpc>
                <a:spcPts val="4500"/>
              </a:lnSpc>
              <a:spcBef>
                <a:spcPts val="0"/>
              </a:spcBef>
              <a:buFontTx/>
              <a:buNone/>
              <a:defRPr/>
            </a:pPr>
            <a:r>
              <a:rPr lang="zh-TW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華康儷中黑" pitchFamily="49" charset="-120"/>
                <a:ea typeface="華康儷中黑" pitchFamily="49" charset="-120"/>
              </a:rPr>
              <a:t>                  他也很想和你交談呢！</a:t>
            </a:r>
          </a:p>
          <a:p>
            <a:pPr eaLnBrk="1" hangingPunct="1">
              <a:lnSpc>
                <a:spcPts val="4500"/>
              </a:lnSpc>
              <a:spcBef>
                <a:spcPts val="0"/>
              </a:spcBef>
              <a:buFontTx/>
              <a:buNone/>
              <a:defRPr/>
            </a:pPr>
            <a:endParaRPr lang="en-US" altLang="zh-TW" dirty="0">
              <a:solidFill>
                <a:schemeClr val="bg1"/>
              </a:solidFill>
              <a:latin typeface="華康儷中黑" pitchFamily="49" charset="-120"/>
              <a:ea typeface="華康儷中黑" pitchFamily="49" charset="-120"/>
            </a:endParaRPr>
          </a:p>
        </p:txBody>
      </p:sp>
      <p:pic>
        <p:nvPicPr>
          <p:cNvPr id="11673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5600" y="22225"/>
            <a:ext cx="3695700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E:\Desktop\基督昨天今天永恆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3" y="3140968"/>
            <a:ext cx="3571882" cy="3364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90462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>
            <a:extLst>
              <a:ext uri="{FF2B5EF4-FFF2-40B4-BE49-F238E27FC236}">
                <a16:creationId xmlns:a16="http://schemas.microsoft.com/office/drawing/2014/main" id="{C2276867-7BEA-40AC-910F-D26A61A74A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71586"/>
            <a:ext cx="9109075" cy="6381750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zh-TW" altLang="en-US" sz="3800" dirty="0">
                <a:solidFill>
                  <a:schemeClr val="bg1"/>
                </a:solidFill>
                <a:ea typeface="華康中黑體" panose="020B0509000000000000" pitchFamily="49" charset="-120"/>
                <a:cs typeface="華康儷楷書" panose="03000509000000000000" pitchFamily="65" charset="-120"/>
              </a:rPr>
              <a:t>領聖體後經</a:t>
            </a:r>
          </a:p>
          <a:p>
            <a:pPr marL="0" indent="0" algn="just" eaLnBrk="1" hangingPunct="1">
              <a:buFontTx/>
              <a:buNone/>
            </a:pPr>
            <a:r>
              <a:rPr lang="zh-TW" altLang="en-US" sz="4400" dirty="0">
                <a:solidFill>
                  <a:schemeClr val="bg1"/>
                </a:solidFill>
                <a:latin typeface="華康魏碑體" panose="03000709000000000000" pitchFamily="65" charset="-120"/>
                <a:ea typeface="華康魏碑體" panose="03000709000000000000" pitchFamily="65" charset="-120"/>
                <a:cs typeface="華康儷楷書" panose="03000509000000000000" pitchFamily="65" charset="-120"/>
              </a:rPr>
              <a:t>上主，我們感謝你讓我們參與這光榮的奧蹟，使我們雖然身處塵世，卻能預嘗天上的恩賜。因主耶穌基督之名，求你俯聽我們的祈禱。亞孟。</a:t>
            </a:r>
            <a:endParaRPr lang="en-US" altLang="zh-TW" sz="4800" dirty="0">
              <a:solidFill>
                <a:schemeClr val="bg1"/>
              </a:solidFill>
              <a:ea typeface="華康粗黑體" panose="020B0709000000000000" pitchFamily="49" charset="-120"/>
              <a:cs typeface="華康儷楷書" panose="03000509000000000000" pitchFamily="65" charset="-120"/>
            </a:endParaRPr>
          </a:p>
        </p:txBody>
      </p:sp>
    </p:spTree>
  </p:cSld>
  <p:clrMapOvr>
    <a:masterClrMapping/>
  </p:clrMapOvr>
  <p:transition spd="slow">
    <p:sndAc>
      <p:endSnd/>
    </p:sndAc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>
            <a:extLst>
              <a:ext uri="{FF2B5EF4-FFF2-40B4-BE49-F238E27FC236}">
                <a16:creationId xmlns:a16="http://schemas.microsoft.com/office/drawing/2014/main" id="{B4ECC76C-5ECE-409C-B6F5-8D04409EFB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72157"/>
            <a:ext cx="9144000" cy="645318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zh-TW" altLang="en-US" sz="4400" dirty="0">
                <a:solidFill>
                  <a:schemeClr val="bg1"/>
                </a:solidFill>
                <a:latin typeface="華康布丁體" panose="040B0C09000000000000" pitchFamily="81" charset="-120"/>
                <a:ea typeface="華康布丁體" panose="040B0C09000000000000" pitchFamily="81" charset="-120"/>
              </a:rPr>
              <a:t>願主與你們同在。</a:t>
            </a:r>
          </a:p>
          <a:p>
            <a:pPr algn="ctr" eaLnBrk="1" hangingPunct="1">
              <a:buFontTx/>
              <a:buNone/>
            </a:pPr>
            <a:r>
              <a:rPr lang="zh-TW" altLang="en-US" sz="4400" dirty="0">
                <a:solidFill>
                  <a:srgbClr val="FFFF00"/>
                </a:solidFill>
                <a:latin typeface="華康布丁體" panose="040B0C09000000000000" pitchFamily="81" charset="-120"/>
                <a:ea typeface="華康布丁體" panose="040B0C09000000000000" pitchFamily="81" charset="-120"/>
              </a:rPr>
              <a:t>也與你的心靈同在。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5400" dirty="0">
                <a:solidFill>
                  <a:schemeClr val="bg1"/>
                </a:solidFill>
                <a:latin typeface="華康粗黑體(P)" panose="020B0700000000000000" pitchFamily="34" charset="-120"/>
                <a:ea typeface="華康粗黑體(P)" panose="020B0700000000000000" pitchFamily="34" charset="-120"/>
              </a:rPr>
              <a:t>願 全 能 的 天 主 ，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dirty="0">
                <a:solidFill>
                  <a:schemeClr val="bg1"/>
                </a:solidFill>
                <a:latin typeface="華康粗黑體(P)" panose="020B0700000000000000" pitchFamily="34" charset="-120"/>
                <a:ea typeface="華康粗黑體(P)" panose="020B0700000000000000" pitchFamily="34" charset="-120"/>
              </a:rPr>
              <a:t>聖父、聖子、聖神，降福你們。</a:t>
            </a:r>
          </a:p>
          <a:p>
            <a:pPr algn="ctr" eaLnBrk="1" hangingPunct="1">
              <a:buFontTx/>
              <a:buNone/>
            </a:pPr>
            <a:r>
              <a:rPr lang="zh-TW" altLang="en-US" sz="4400" dirty="0">
                <a:solidFill>
                  <a:srgbClr val="FFFF00"/>
                </a:solidFill>
                <a:latin typeface="華康粗黑體(P)" panose="020B0700000000000000" pitchFamily="34" charset="-120"/>
                <a:ea typeface="華康粗黑體(P)" panose="020B0700000000000000" pitchFamily="34" charset="-120"/>
              </a:rPr>
              <a:t>亞孟。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zh-TW" altLang="en-US" sz="4400" dirty="0">
                <a:latin typeface="華康布丁體" panose="040B0C09000000000000" pitchFamily="81" charset="-120"/>
                <a:ea typeface="華康布丁體" panose="040B0C09000000000000" pitchFamily="81" charset="-120"/>
              </a:rPr>
              <a:t>          </a:t>
            </a:r>
            <a:r>
              <a:rPr lang="zh-TW" altLang="en-US" sz="4400" dirty="0">
                <a:solidFill>
                  <a:schemeClr val="bg1"/>
                </a:solidFill>
                <a:latin typeface="華康布丁體" panose="040B0C09000000000000" pitchFamily="81" charset="-120"/>
                <a:ea typeface="華康布丁體" panose="040B0C09000000000000" pitchFamily="81" charset="-120"/>
              </a:rPr>
              <a:t>彌撒禮成。</a:t>
            </a:r>
          </a:p>
          <a:p>
            <a:pPr eaLnBrk="1" hangingPunct="1">
              <a:buFontTx/>
              <a:buNone/>
            </a:pPr>
            <a:r>
              <a:rPr lang="zh-TW" altLang="en-US" sz="4400" dirty="0">
                <a:solidFill>
                  <a:schemeClr val="bg1"/>
                </a:solidFill>
                <a:latin typeface="華康布丁體" panose="040B0C09000000000000" pitchFamily="81" charset="-120"/>
                <a:ea typeface="華康布丁體" panose="040B0C09000000000000" pitchFamily="81" charset="-120"/>
              </a:rPr>
              <a:t>                </a:t>
            </a:r>
            <a:r>
              <a:rPr lang="zh-TW" altLang="en-US" sz="4400" dirty="0">
                <a:solidFill>
                  <a:srgbClr val="FFFF00"/>
                </a:solidFill>
                <a:latin typeface="華康布丁體" panose="040B0C09000000000000" pitchFamily="81" charset="-120"/>
                <a:ea typeface="華康布丁體" panose="040B0C09000000000000" pitchFamily="81" charset="-120"/>
              </a:rPr>
              <a:t>感謝天主</a:t>
            </a:r>
            <a:r>
              <a:rPr lang="zh-TW" altLang="en-US" sz="4400" dirty="0">
                <a:solidFill>
                  <a:srgbClr val="FFFF00"/>
                </a:solidFill>
              </a:rPr>
              <a:t>。</a:t>
            </a:r>
            <a:r>
              <a:rPr lang="zh-TW" altLang="en-US" sz="4400" dirty="0"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732D17AD-784F-4411-9E2C-F1FC395CBC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44016"/>
            <a:ext cx="9144000" cy="6597352"/>
          </a:xfrm>
        </p:spPr>
        <p:txBody>
          <a:bodyPr/>
          <a:lstStyle/>
          <a:p>
            <a:pPr marL="0" indent="0" algn="just" eaLnBrk="1">
              <a:spcBef>
                <a:spcPts val="600"/>
              </a:spcBef>
              <a:buFontTx/>
              <a:buNone/>
            </a:pP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亞巴郎說：「我主上主！我怎能知道我要佔有這片土地，作為產業？」</a:t>
            </a:r>
            <a:endParaRPr lang="en-US" altLang="zh-TW" sz="4000" dirty="0">
              <a:solidFill>
                <a:schemeClr val="bg1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  <a:p>
            <a:pPr marL="0" indent="0" algn="just" eaLnBrk="1">
              <a:spcBef>
                <a:spcPts val="600"/>
              </a:spcBef>
              <a:buFontTx/>
              <a:buNone/>
            </a:pP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上主對亞巴郎說：「你給我拿來一隻三歲的母牛，一隻三歲的母山羊，一隻三歲的公綿羊，一隻斑鳩和一隻雛鴿。」</a:t>
            </a:r>
          </a:p>
          <a:p>
            <a:pPr marL="0" indent="0" algn="just" eaLnBrk="1">
              <a:spcBef>
                <a:spcPts val="600"/>
              </a:spcBef>
              <a:buFontTx/>
              <a:buNone/>
            </a:pP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亞巴郎便把這一切拿來，每樣從中間剖開，將一半與另一半相對排列，只有飛鳥沒有剖開。有鷙鳥落在獸屍上，亞巴郎就把牠們趕走。</a:t>
            </a:r>
          </a:p>
        </p:txBody>
      </p:sp>
      <p:sp>
        <p:nvSpPr>
          <p:cNvPr id="67587" name="Text Box 3">
            <a:extLst>
              <a:ext uri="{FF2B5EF4-FFF2-40B4-BE49-F238E27FC236}">
                <a16:creationId xmlns:a16="http://schemas.microsoft.com/office/drawing/2014/main" id="{CA774E1F-5D1A-4E27-9A19-A2015B0280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2200" y="6591300"/>
            <a:ext cx="755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TW" altLang="zh-TW" sz="1800" b="1">
              <a:solidFill>
                <a:srgbClr val="FFFFFF"/>
              </a:solidFill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55BB94D4-D54E-4B9F-82A3-3CF6A13F5C92}"/>
              </a:ext>
            </a:extLst>
          </p:cNvPr>
          <p:cNvSpPr txBox="1"/>
          <p:nvPr/>
        </p:nvSpPr>
        <p:spPr>
          <a:xfrm>
            <a:off x="7524328" y="6093296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000" b="1" dirty="0">
                <a:solidFill>
                  <a:schemeClr val="bg1"/>
                </a:solidFill>
              </a:rPr>
              <a:t>2/3</a:t>
            </a:r>
            <a:endParaRPr lang="zh-HK" alt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282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330" name="Rectangle 2">
            <a:extLst>
              <a:ext uri="{FF2B5EF4-FFF2-40B4-BE49-F238E27FC236}">
                <a16:creationId xmlns:a16="http://schemas.microsoft.com/office/drawing/2014/main" id="{B2EF5AAD-EEB9-496C-B277-24E491281B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-27384"/>
            <a:ext cx="9144000" cy="6048375"/>
          </a:xfrm>
        </p:spPr>
        <p:txBody>
          <a:bodyPr/>
          <a:lstStyle/>
          <a:p>
            <a:pPr algn="ctr" eaLnBrk="1" hangingPunct="1">
              <a:lnSpc>
                <a:spcPct val="130000"/>
              </a:lnSpc>
              <a:spcBef>
                <a:spcPct val="0"/>
              </a:spcBef>
              <a:buFontTx/>
              <a:buNone/>
              <a:defRPr/>
            </a:pPr>
            <a:endParaRPr lang="en-US" altLang="zh-TW" sz="900" dirty="0">
              <a:solidFill>
                <a:schemeClr val="bg1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(P)" pitchFamily="34" charset="-120"/>
            </a:endParaRPr>
          </a:p>
          <a:p>
            <a:pPr algn="ctr" eaLnBrk="1" hangingPunct="1">
              <a:lnSpc>
                <a:spcPts val="7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44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(P)" pitchFamily="34" charset="-120"/>
              </a:rPr>
              <a:t>願 好 天 主 </a:t>
            </a:r>
          </a:p>
          <a:p>
            <a:pPr algn="ctr" eaLnBrk="1" hangingPunct="1">
              <a:lnSpc>
                <a:spcPts val="7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4400" dirty="0">
                <a:solidFill>
                  <a:srgbClr val="99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華康儷中黑" panose="020B0509000000000000" pitchFamily="49" charset="-120"/>
                <a:ea typeface="華康儷中黑" panose="020B0509000000000000" pitchFamily="49" charset="-120"/>
              </a:rPr>
              <a:t>祝 福 你 的 家 庭</a:t>
            </a:r>
          </a:p>
          <a:p>
            <a:pPr algn="ctr" eaLnBrk="1" hangingPunct="1">
              <a:lnSpc>
                <a:spcPts val="7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華康儷中黑" panose="020B0509000000000000" pitchFamily="49" charset="-120"/>
                <a:ea typeface="華康儷中黑" panose="020B0509000000000000" pitchFamily="49" charset="-120"/>
              </a:rPr>
              <a:t>你 的 工 作</a:t>
            </a:r>
            <a:endParaRPr lang="en-US" altLang="zh-TW" sz="4400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  <a:p>
            <a:pPr algn="ctr" eaLnBrk="1" hangingPunct="1">
              <a:lnSpc>
                <a:spcPts val="7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zh-TW" altLang="en-US" sz="5400" spc="2000" dirty="0">
                <a:solidFill>
                  <a:srgbClr val="00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華康儷中黑" panose="020B0509000000000000" pitchFamily="49" charset="-120"/>
                <a:ea typeface="華康儷中黑" panose="020B0509000000000000" pitchFamily="49" charset="-120"/>
              </a:rPr>
              <a:t>幫助你戰勝疫情</a:t>
            </a:r>
            <a:endParaRPr lang="en-US" altLang="zh-TW" sz="5400" spc="2000" dirty="0">
              <a:solidFill>
                <a:srgbClr val="00FF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  <a:p>
            <a:pPr algn="ctr" eaLnBrk="1" hangingPunct="1">
              <a:lnSpc>
                <a:spcPts val="7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華康儷中黑" panose="020B0509000000000000" pitchFamily="49" charset="-120"/>
                <a:ea typeface="華康儷中黑" panose="020B0509000000000000" pitchFamily="49" charset="-120"/>
              </a:rPr>
              <a:t>化 危 為 機</a:t>
            </a:r>
          </a:p>
          <a:p>
            <a:pPr algn="ctr" eaLnBrk="1" hangingPunct="1">
              <a:lnSpc>
                <a:spcPts val="7000"/>
              </a:lnSpc>
              <a:spcBef>
                <a:spcPts val="1200"/>
              </a:spcBef>
              <a:buFontTx/>
              <a:buNone/>
              <a:defRPr/>
            </a:pPr>
            <a:r>
              <a:rPr lang="zh-TW" altLang="en-US" sz="5400" spc="6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天主愛你</a:t>
            </a:r>
            <a:r>
              <a:rPr lang="zh-TW" altLang="en-US" sz="3600" spc="6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 </a:t>
            </a:r>
            <a:r>
              <a:rPr lang="zh-TW" altLang="en-US" sz="5400" spc="6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主佑</a:t>
            </a:r>
            <a:r>
              <a:rPr lang="zh-TW" altLang="en-US" sz="4400" spc="6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！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732D17AD-784F-4411-9E2C-F1FC395CBC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44016"/>
            <a:ext cx="9144000" cy="6597352"/>
          </a:xfrm>
        </p:spPr>
        <p:txBody>
          <a:bodyPr/>
          <a:lstStyle/>
          <a:p>
            <a:pPr marL="0" indent="0" algn="just" eaLnBrk="1">
              <a:spcBef>
                <a:spcPts val="600"/>
              </a:spcBef>
              <a:buFontTx/>
              <a:buNone/>
            </a:pP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太陽快要西沉時，亞巴郎昏沉地睡著，忽覺陰森萬分，就害怕起來。</a:t>
            </a:r>
            <a:endParaRPr lang="en-US" altLang="zh-TW" sz="4000" dirty="0">
              <a:solidFill>
                <a:schemeClr val="bg1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  <a:p>
            <a:pPr marL="0" indent="0" algn="just" eaLnBrk="1">
              <a:spcBef>
                <a:spcPts val="600"/>
              </a:spcBef>
              <a:buFontTx/>
              <a:buNone/>
            </a:pP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當日落天黑的時候，看，有冒煙的火爐，及燃燒著的火炬，由那些肉塊中間經過。在這一天，上主與亞巴郎立約，說：「我要賜給你後裔的這片土地，就是從埃及河直到幼發拉底河。」</a:t>
            </a:r>
            <a:endParaRPr lang="en-US" altLang="zh-TW" sz="4000" dirty="0">
              <a:solidFill>
                <a:schemeClr val="bg1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  <a:p>
            <a:pPr marL="0" indent="0" algn="just" eaLnBrk="1">
              <a:spcBef>
                <a:spcPts val="600"/>
              </a:spcBef>
              <a:buFontTx/>
              <a:buNone/>
            </a:pPr>
            <a:r>
              <a:rPr lang="en-US" altLang="zh-TW" dirty="0">
                <a:solidFill>
                  <a:srgbClr val="FFFFFF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——</a:t>
            </a:r>
            <a:r>
              <a:rPr lang="zh-TW" altLang="en-US" dirty="0">
                <a:solidFill>
                  <a:srgbClr val="FFFFFF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上主的話。</a:t>
            </a:r>
            <a:r>
              <a:rPr lang="en-US" altLang="zh-TW" dirty="0">
                <a:solidFill>
                  <a:srgbClr val="FFFFFF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 </a:t>
            </a:r>
            <a:r>
              <a:rPr lang="zh-TW" altLang="en-US" dirty="0">
                <a:solidFill>
                  <a:srgbClr val="00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眾</a:t>
            </a:r>
            <a:r>
              <a:rPr lang="en-US" altLang="zh-TW" dirty="0">
                <a:solidFill>
                  <a:srgbClr val="00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:</a:t>
            </a:r>
            <a:r>
              <a:rPr lang="zh-TW" altLang="en-US" dirty="0">
                <a:solidFill>
                  <a:srgbClr val="00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感謝天主</a:t>
            </a:r>
            <a:endParaRPr lang="en-US" altLang="zh-TW" dirty="0">
              <a:solidFill>
                <a:srgbClr val="00FF00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  <a:p>
            <a:pPr marL="0" indent="0" algn="just" eaLnBrk="1">
              <a:lnSpc>
                <a:spcPts val="5200"/>
              </a:lnSpc>
              <a:spcBef>
                <a:spcPts val="0"/>
              </a:spcBef>
              <a:buFontTx/>
              <a:buNone/>
            </a:pPr>
            <a:endParaRPr lang="zh-TW" altLang="en-US" sz="4000" dirty="0">
              <a:solidFill>
                <a:schemeClr val="bg1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</p:txBody>
      </p:sp>
      <p:sp>
        <p:nvSpPr>
          <p:cNvPr id="67587" name="Text Box 3">
            <a:extLst>
              <a:ext uri="{FF2B5EF4-FFF2-40B4-BE49-F238E27FC236}">
                <a16:creationId xmlns:a16="http://schemas.microsoft.com/office/drawing/2014/main" id="{CA774E1F-5D1A-4E27-9A19-A2015B0280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2200" y="6591300"/>
            <a:ext cx="755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TW" altLang="zh-TW" sz="1800" b="1">
              <a:solidFill>
                <a:srgbClr val="FFFFFF"/>
              </a:solidFill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55BB94D4-D54E-4B9F-82A3-3CF6A13F5C92}"/>
              </a:ext>
            </a:extLst>
          </p:cNvPr>
          <p:cNvSpPr txBox="1"/>
          <p:nvPr/>
        </p:nvSpPr>
        <p:spPr>
          <a:xfrm>
            <a:off x="7524328" y="6093296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000" b="1" dirty="0">
                <a:solidFill>
                  <a:schemeClr val="bg1"/>
                </a:solidFill>
              </a:rPr>
              <a:t>3/3</a:t>
            </a:r>
            <a:endParaRPr lang="zh-HK" alt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570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E3A6B8BB-5727-4366-8CDC-81905C3708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22684"/>
            <a:ext cx="9144000" cy="6330652"/>
          </a:xfrm>
        </p:spPr>
        <p:txBody>
          <a:bodyPr/>
          <a:lstStyle/>
          <a:p>
            <a:pPr marL="0" indent="0" algn="just" eaLnBrk="1">
              <a:spcBef>
                <a:spcPts val="600"/>
              </a:spcBef>
              <a:spcAft>
                <a:spcPts val="0"/>
              </a:spcAft>
              <a:buNone/>
            </a:pPr>
            <a:r>
              <a:rPr lang="zh-TW" altLang="en-US" sz="3600" dirty="0">
                <a:solidFill>
                  <a:schemeClr val="bg1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恭讀聖保祿宗徒致斐理伯人書　</a:t>
            </a:r>
            <a:r>
              <a:rPr lang="en-US" altLang="zh-TW" sz="3600" dirty="0">
                <a:solidFill>
                  <a:schemeClr val="bg1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3:17-4:1</a:t>
            </a:r>
            <a:endParaRPr lang="en-US" altLang="zh-TW" dirty="0">
              <a:solidFill>
                <a:schemeClr val="bg1"/>
              </a:solidFill>
              <a:latin typeface="華康中黑體" panose="020B0509000000000000" pitchFamily="49" charset="-120"/>
              <a:ea typeface="華康中黑體" panose="020B0509000000000000" pitchFamily="49" charset="-120"/>
              <a:cs typeface="華康中黑體" panose="020B0509000000000000" pitchFamily="49" charset="-120"/>
            </a:endParaRPr>
          </a:p>
          <a:p>
            <a:pPr marL="0" indent="0" algn="just" eaLnBrk="1">
              <a:lnSpc>
                <a:spcPts val="48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弟兄姊妹們：</a:t>
            </a:r>
          </a:p>
          <a:p>
            <a:pPr marL="0" indent="0" algn="just" eaLnBrk="1">
              <a:lnSpc>
                <a:spcPts val="48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zh-TW" altLang="en-US" sz="40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你們要一同效法我，</a:t>
            </a: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也要注意那些按照我們的表樣，生活行動的人。</a:t>
            </a:r>
          </a:p>
          <a:p>
            <a:pPr marL="0" indent="0" algn="just" eaLnBrk="1">
              <a:lnSpc>
                <a:spcPts val="48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zh-TW" altLang="en-US" sz="40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我曾多次對你們說過，現在再含淚對你們說：因為有許多人，行事為人，是基督十字架的敵人；他們的結局是喪亡，他們的天主是肚腹，</a:t>
            </a: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以羞辱為光榮；他們只思念地上的事。</a:t>
            </a:r>
          </a:p>
        </p:txBody>
      </p:sp>
      <p:sp>
        <p:nvSpPr>
          <p:cNvPr id="70659" name="Text Box 3">
            <a:extLst>
              <a:ext uri="{FF2B5EF4-FFF2-40B4-BE49-F238E27FC236}">
                <a16:creationId xmlns:a16="http://schemas.microsoft.com/office/drawing/2014/main" id="{1E03BE50-1641-47CB-AC5B-3CBE16B7E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2200" y="6591300"/>
            <a:ext cx="755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TW" altLang="zh-TW" sz="1800" b="1">
              <a:solidFill>
                <a:srgbClr val="FFFFFF"/>
              </a:solidFill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F7EFC15C-B444-4258-A79B-F682EE69FC92}"/>
              </a:ext>
            </a:extLst>
          </p:cNvPr>
          <p:cNvSpPr txBox="1"/>
          <p:nvPr/>
        </p:nvSpPr>
        <p:spPr>
          <a:xfrm>
            <a:off x="7668344" y="6191190"/>
            <a:ext cx="11521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sz="2000" b="1" dirty="0">
                <a:solidFill>
                  <a:schemeClr val="bg1"/>
                </a:solidFill>
                <a:latin typeface="+mn-lt"/>
                <a:ea typeface="新細明體" charset="-120"/>
              </a:rPr>
              <a:t>1/2</a:t>
            </a:r>
            <a:endParaRPr lang="zh-TW" altLang="en-US" sz="2000" b="1" dirty="0">
              <a:solidFill>
                <a:schemeClr val="bg1"/>
              </a:solidFill>
              <a:latin typeface="+mn-lt"/>
              <a:ea typeface="新細明體" charset="-12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E3A6B8BB-5727-4366-8CDC-81905C3708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22684"/>
            <a:ext cx="9144000" cy="6330652"/>
          </a:xfrm>
        </p:spPr>
        <p:txBody>
          <a:bodyPr/>
          <a:lstStyle/>
          <a:p>
            <a:pPr marL="0" indent="0" algn="just" eaLnBrk="1">
              <a:lnSpc>
                <a:spcPts val="48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至於我們，我們的家鄉原是在天上；我們等待主耶穌基督、我們的救主，從那裡降來；他必以他使一切屈服於自己的大能，改變我們卑賤的身體，相似他光榮的身體。</a:t>
            </a:r>
          </a:p>
          <a:p>
            <a:pPr marL="0" indent="0" algn="just" eaLnBrk="1">
              <a:lnSpc>
                <a:spcPts val="48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為此，我所親愛和懷念的弟兄、我的喜樂、我的冠冕、我可愛的諸位，你們應這樣屹立在主內。</a:t>
            </a:r>
            <a:r>
              <a:rPr lang="en-US" altLang="zh-TW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——</a:t>
            </a:r>
            <a:r>
              <a:rPr lang="zh-TW" altLang="en-US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上主的話。</a:t>
            </a:r>
            <a:endParaRPr lang="en-US" altLang="zh-TW" dirty="0">
              <a:solidFill>
                <a:schemeClr val="bg1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  <a:p>
            <a:pPr marL="0" lvl="0" indent="0" algn="just" eaLnBrk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>
                <a:solidFill>
                  <a:srgbClr val="00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眾</a:t>
            </a:r>
            <a:r>
              <a:rPr lang="en-US" altLang="zh-TW" dirty="0">
                <a:solidFill>
                  <a:srgbClr val="00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:</a:t>
            </a:r>
            <a:r>
              <a:rPr lang="zh-TW" altLang="en-US" dirty="0">
                <a:solidFill>
                  <a:srgbClr val="00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感謝天主</a:t>
            </a:r>
            <a:endParaRPr lang="en-US" altLang="zh-TW" dirty="0">
              <a:solidFill>
                <a:srgbClr val="00FF00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  <a:p>
            <a:pPr marL="0" indent="0" algn="just" eaLnBrk="1">
              <a:spcBef>
                <a:spcPts val="0"/>
              </a:spcBef>
              <a:spcAft>
                <a:spcPts val="0"/>
              </a:spcAft>
              <a:buNone/>
            </a:pPr>
            <a:endParaRPr lang="zh-TW" altLang="en-US" sz="4000" dirty="0">
              <a:solidFill>
                <a:schemeClr val="bg1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</p:txBody>
      </p:sp>
      <p:sp>
        <p:nvSpPr>
          <p:cNvPr id="70659" name="Text Box 3">
            <a:extLst>
              <a:ext uri="{FF2B5EF4-FFF2-40B4-BE49-F238E27FC236}">
                <a16:creationId xmlns:a16="http://schemas.microsoft.com/office/drawing/2014/main" id="{1E03BE50-1641-47CB-AC5B-3CBE16B7E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2200" y="6591300"/>
            <a:ext cx="755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TW" altLang="zh-TW" sz="1800" b="1">
              <a:solidFill>
                <a:srgbClr val="FFFFFF"/>
              </a:solidFill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F7EFC15C-B444-4258-A79B-F682EE69FC92}"/>
              </a:ext>
            </a:extLst>
          </p:cNvPr>
          <p:cNvSpPr txBox="1"/>
          <p:nvPr/>
        </p:nvSpPr>
        <p:spPr>
          <a:xfrm>
            <a:off x="7884318" y="6253311"/>
            <a:ext cx="1655763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2000" b="1" dirty="0">
                <a:solidFill>
                  <a:schemeClr val="bg1"/>
                </a:solidFill>
                <a:latin typeface="+mn-lt"/>
                <a:ea typeface="新細明體" charset="-120"/>
              </a:rPr>
              <a:t>2/2</a:t>
            </a:r>
            <a:endParaRPr lang="zh-TW" altLang="en-US" sz="2000" b="1" dirty="0">
              <a:solidFill>
                <a:schemeClr val="bg1"/>
              </a:solidFill>
              <a:latin typeface="+mn-lt"/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49615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70797245-7B36-4F37-B866-3CC6E7C98B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43395"/>
            <a:ext cx="9144000" cy="6741989"/>
          </a:xfrm>
        </p:spPr>
        <p:txBody>
          <a:bodyPr/>
          <a:lstStyle/>
          <a:p>
            <a:pPr marL="0" indent="0" algn="just" eaLnBrk="1">
              <a:buFontTx/>
              <a:buNone/>
            </a:pPr>
            <a:r>
              <a:rPr lang="zh-TW" altLang="en-US" sz="3600" dirty="0">
                <a:solidFill>
                  <a:schemeClr val="bg1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恭讀聖路加福音　</a:t>
            </a:r>
            <a:r>
              <a:rPr lang="en-US" altLang="zh-TW" sz="3600" dirty="0">
                <a:solidFill>
                  <a:schemeClr val="bg1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9:28-36</a:t>
            </a:r>
          </a:p>
          <a:p>
            <a:pPr marL="0" indent="0" algn="just" eaLnBrk="1">
              <a:spcBef>
                <a:spcPts val="600"/>
              </a:spcBef>
              <a:buFontTx/>
              <a:buNone/>
            </a:pP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那時候，耶穌帶著伯多祿、若望和雅各伯，上山祈禱。</a:t>
            </a:r>
          </a:p>
          <a:p>
            <a:pPr marL="0" indent="0" algn="just" eaLnBrk="1">
              <a:spcBef>
                <a:spcPts val="600"/>
              </a:spcBef>
              <a:buFontTx/>
              <a:buNone/>
            </a:pP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正當耶穌祈禱時，他的面容改變，他的衣服潔白發光。</a:t>
            </a:r>
          </a:p>
          <a:p>
            <a:pPr marL="0" indent="0" algn="just" eaLnBrk="1">
              <a:spcBef>
                <a:spcPts val="600"/>
              </a:spcBef>
              <a:buFontTx/>
              <a:buNone/>
            </a:pP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忽然，有兩個人，即梅瑟和厄里亞，同耶穌談話。他們顯現在光耀中，談論耶穌的去世，即耶穌在耶路撒冷，必要完成的事。伯多祿和他的同伴，都昏昏欲睡。</a:t>
            </a:r>
            <a:endParaRPr lang="en-US" altLang="zh-TW" sz="4000" dirty="0">
              <a:solidFill>
                <a:schemeClr val="bg1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  <a:p>
            <a:pPr marL="0" indent="0" algn="just" eaLnBrk="1">
              <a:spcBef>
                <a:spcPts val="600"/>
              </a:spcBef>
              <a:buFontTx/>
              <a:buNone/>
            </a:pPr>
            <a:endParaRPr lang="zh-TW" altLang="en-US" sz="4000" dirty="0">
              <a:solidFill>
                <a:srgbClr val="FFFF00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</p:txBody>
      </p:sp>
      <p:sp>
        <p:nvSpPr>
          <p:cNvPr id="73731" name="Text Box 3">
            <a:extLst>
              <a:ext uri="{FF2B5EF4-FFF2-40B4-BE49-F238E27FC236}">
                <a16:creationId xmlns:a16="http://schemas.microsoft.com/office/drawing/2014/main" id="{39B34F1F-19A1-442A-BCE4-C7ADCFEA4C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2200" y="6591300"/>
            <a:ext cx="755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TW" altLang="zh-TW" sz="1800" b="1">
              <a:solidFill>
                <a:srgbClr val="FFFFFF"/>
              </a:solidFill>
            </a:endParaRPr>
          </a:p>
        </p:txBody>
      </p:sp>
      <p:sp>
        <p:nvSpPr>
          <p:cNvPr id="73732" name="文字方塊 3">
            <a:extLst>
              <a:ext uri="{FF2B5EF4-FFF2-40B4-BE49-F238E27FC236}">
                <a16:creationId xmlns:a16="http://schemas.microsoft.com/office/drawing/2014/main" id="{49CD5D7D-0E08-437E-843B-135962AF25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9675" y="6288882"/>
            <a:ext cx="1152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000" b="1" dirty="0">
                <a:solidFill>
                  <a:srgbClr val="FFFFFF"/>
                </a:solidFill>
              </a:rPr>
              <a:t>1/3</a:t>
            </a:r>
            <a:endParaRPr lang="zh-TW" altLang="en-US" sz="20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70797245-7B36-4F37-B866-3CC6E7C98B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215403"/>
            <a:ext cx="9144000" cy="6741989"/>
          </a:xfrm>
        </p:spPr>
        <p:txBody>
          <a:bodyPr/>
          <a:lstStyle/>
          <a:p>
            <a:pPr marL="0" indent="0" algn="just" eaLnBrk="1">
              <a:lnSpc>
                <a:spcPts val="4800"/>
              </a:lnSpc>
              <a:spcBef>
                <a:spcPts val="600"/>
              </a:spcBef>
              <a:buFontTx/>
              <a:buNone/>
            </a:pP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他們一醒過來，就看見耶穌的光耀，及在耶穌旁邊侍立的兩個人。</a:t>
            </a:r>
          </a:p>
          <a:p>
            <a:pPr marL="0" indent="0" algn="just" eaLnBrk="1">
              <a:lnSpc>
                <a:spcPts val="4800"/>
              </a:lnSpc>
              <a:spcBef>
                <a:spcPts val="600"/>
              </a:spcBef>
              <a:buFontTx/>
              <a:buNone/>
            </a:pP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那兩個人正要離開時，伯多祿對耶穌說：「</a:t>
            </a:r>
            <a:r>
              <a:rPr lang="zh-TW" altLang="en-US" sz="40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老師，我們在這裡真好！讓我們搭三個帳棚：一個為你，一個為梅瑟，一個為厄里亞。</a:t>
            </a: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」伯多祿原來不知道要說什麼。伯多祿說這話的時候，有一片雲彩遮蔽了耶穌、梅瑟和厄里亞。他們進入雲彩時，門徒就害怕起來。</a:t>
            </a:r>
          </a:p>
        </p:txBody>
      </p:sp>
      <p:sp>
        <p:nvSpPr>
          <p:cNvPr id="73731" name="Text Box 3">
            <a:extLst>
              <a:ext uri="{FF2B5EF4-FFF2-40B4-BE49-F238E27FC236}">
                <a16:creationId xmlns:a16="http://schemas.microsoft.com/office/drawing/2014/main" id="{39B34F1F-19A1-442A-BCE4-C7ADCFEA4C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2200" y="6591300"/>
            <a:ext cx="755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TW" altLang="zh-TW" sz="1800" b="1">
              <a:solidFill>
                <a:srgbClr val="FFFFFF"/>
              </a:solidFill>
            </a:endParaRPr>
          </a:p>
        </p:txBody>
      </p:sp>
      <p:sp>
        <p:nvSpPr>
          <p:cNvPr id="73732" name="文字方塊 3">
            <a:extLst>
              <a:ext uri="{FF2B5EF4-FFF2-40B4-BE49-F238E27FC236}">
                <a16:creationId xmlns:a16="http://schemas.microsoft.com/office/drawing/2014/main" id="{49CD5D7D-0E08-437E-843B-135962AF25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7138" y="6236234"/>
            <a:ext cx="1152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000" b="1" dirty="0">
                <a:solidFill>
                  <a:srgbClr val="FFFFFF"/>
                </a:solidFill>
              </a:rPr>
              <a:t>2/3</a:t>
            </a:r>
            <a:endParaRPr lang="zh-TW" altLang="en-US" sz="20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275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70797245-7B36-4F37-B866-3CC6E7C98B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215726"/>
            <a:ext cx="9144000" cy="6381626"/>
          </a:xfrm>
        </p:spPr>
        <p:txBody>
          <a:bodyPr/>
          <a:lstStyle/>
          <a:p>
            <a:pPr marL="0" indent="0" algn="just" eaLnBrk="1"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從雲中有聲音說：「</a:t>
            </a:r>
            <a:r>
              <a:rPr lang="zh-TW" altLang="en-US" sz="40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這是我的兒子，我所揀選的，你們要聽從他！</a:t>
            </a: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」這聲音發出後，只見耶穌獨自一人。</a:t>
            </a:r>
          </a:p>
          <a:p>
            <a:pPr marL="0" indent="0" algn="just" eaLnBrk="1"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當時，門徒都守了秘密，把所見的事，一點也沒有告訴任何人。</a:t>
            </a:r>
            <a:r>
              <a:rPr lang="en-US" altLang="zh-TW" sz="2800" dirty="0">
                <a:solidFill>
                  <a:srgbClr val="FFFFFF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——</a:t>
            </a:r>
            <a:r>
              <a:rPr lang="zh-TW" altLang="en-US" sz="2800" dirty="0">
                <a:solidFill>
                  <a:srgbClr val="FFFFFF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基督的福音。　</a:t>
            </a:r>
            <a:endParaRPr lang="en-US" altLang="zh-TW" sz="2800" dirty="0">
              <a:solidFill>
                <a:srgbClr val="FFFFFF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  <a:p>
            <a:pPr marL="0" indent="0" algn="just" eaLnBrk="1">
              <a:lnSpc>
                <a:spcPts val="5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zh-TW" altLang="en-US" sz="2800" dirty="0">
                <a:solidFill>
                  <a:srgbClr val="00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眾：基督，我們讚美你！</a:t>
            </a:r>
            <a:endParaRPr lang="zh-TW" altLang="en-US" sz="2800" dirty="0">
              <a:solidFill>
                <a:srgbClr val="FFFFFF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  <a:p>
            <a:pPr marL="0" indent="0" algn="just" eaLnBrk="1">
              <a:buFontTx/>
              <a:buNone/>
            </a:pPr>
            <a:endParaRPr lang="zh-TW" altLang="en-US" sz="4000" dirty="0">
              <a:solidFill>
                <a:schemeClr val="bg1"/>
              </a:solidFill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</p:txBody>
      </p:sp>
      <p:sp>
        <p:nvSpPr>
          <p:cNvPr id="73731" name="Text Box 3">
            <a:extLst>
              <a:ext uri="{FF2B5EF4-FFF2-40B4-BE49-F238E27FC236}">
                <a16:creationId xmlns:a16="http://schemas.microsoft.com/office/drawing/2014/main" id="{39B34F1F-19A1-442A-BCE4-C7ADCFEA4C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2200" y="6591300"/>
            <a:ext cx="755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TW" altLang="zh-TW" sz="1800" b="1">
              <a:solidFill>
                <a:srgbClr val="FFFFFF"/>
              </a:solidFill>
            </a:endParaRPr>
          </a:p>
        </p:txBody>
      </p:sp>
      <p:sp>
        <p:nvSpPr>
          <p:cNvPr id="73732" name="文字方塊 3">
            <a:extLst>
              <a:ext uri="{FF2B5EF4-FFF2-40B4-BE49-F238E27FC236}">
                <a16:creationId xmlns:a16="http://schemas.microsoft.com/office/drawing/2014/main" id="{49CD5D7D-0E08-437E-843B-135962AF25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9784" y="6125234"/>
            <a:ext cx="12248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000" b="1" dirty="0">
                <a:solidFill>
                  <a:srgbClr val="FFFFFF"/>
                </a:solidFill>
              </a:rPr>
              <a:t>3/3  </a:t>
            </a:r>
            <a:endParaRPr lang="zh-TW" altLang="en-US" sz="20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635102"/>
      </p:ext>
    </p:extLst>
  </p:cSld>
  <p:clrMapOvr>
    <a:masterClrMapping/>
  </p:clrMapOvr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4_預設簡報設計">
  <a:themeElements>
    <a:clrScheme name="1_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11376</TotalTime>
  <Words>2607</Words>
  <Application>Microsoft Office PowerPoint</Application>
  <PresentationFormat>如螢幕大小 (4:3)</PresentationFormat>
  <Paragraphs>131</Paragraphs>
  <Slides>30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18</vt:i4>
      </vt:variant>
      <vt:variant>
        <vt:lpstr>佈景主題</vt:lpstr>
      </vt:variant>
      <vt:variant>
        <vt:i4>3</vt:i4>
      </vt:variant>
      <vt:variant>
        <vt:lpstr>投影片標題</vt:lpstr>
      </vt:variant>
      <vt:variant>
        <vt:i4>30</vt:i4>
      </vt:variant>
    </vt:vector>
  </HeadingPairs>
  <TitlesOfParts>
    <vt:vector size="51" baseType="lpstr">
      <vt:lpstr>華康中黑體</vt:lpstr>
      <vt:lpstr>華康中黑體(P)</vt:lpstr>
      <vt:lpstr>華康布丁體</vt:lpstr>
      <vt:lpstr>華康正顏楷體W7</vt:lpstr>
      <vt:lpstr>華康正顏楷體W9</vt:lpstr>
      <vt:lpstr>華康粗黑體</vt:lpstr>
      <vt:lpstr>華康粗黑體(P)</vt:lpstr>
      <vt:lpstr>華康龍門石碑</vt:lpstr>
      <vt:lpstr>華康魏碑體</vt:lpstr>
      <vt:lpstr>華康儷中黑</vt:lpstr>
      <vt:lpstr>華康儷中黑(P)</vt:lpstr>
      <vt:lpstr>華康儷楷書</vt:lpstr>
      <vt:lpstr>新細明體</vt:lpstr>
      <vt:lpstr>標楷體</vt:lpstr>
      <vt:lpstr>Arial</vt:lpstr>
      <vt:lpstr>Calibri</vt:lpstr>
      <vt:lpstr>Times New Roman</vt:lpstr>
      <vt:lpstr>Wingdings</vt:lpstr>
      <vt:lpstr>預設簡報設計</vt:lpstr>
      <vt:lpstr>1_預設簡報設計</vt:lpstr>
      <vt:lpstr>14_預設簡報設計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Cirs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Fr. Tsui</dc:creator>
  <cp:lastModifiedBy>user</cp:lastModifiedBy>
  <cp:revision>774</cp:revision>
  <dcterms:created xsi:type="dcterms:W3CDTF">2006-09-26T01:05:23Z</dcterms:created>
  <dcterms:modified xsi:type="dcterms:W3CDTF">2022-03-11T02:51:20Z</dcterms:modified>
</cp:coreProperties>
</file>