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914" r:id="rId2"/>
    <p:sldId id="1050" r:id="rId3"/>
    <p:sldId id="1061" r:id="rId4"/>
    <p:sldId id="1079" r:id="rId5"/>
    <p:sldId id="1053" r:id="rId6"/>
    <p:sldId id="1054" r:id="rId7"/>
    <p:sldId id="1081" r:id="rId8"/>
    <p:sldId id="1080" r:id="rId9"/>
    <p:sldId id="1055" r:id="rId10"/>
    <p:sldId id="1082" r:id="rId11"/>
    <p:sldId id="1084" r:id="rId12"/>
    <p:sldId id="1085" r:id="rId13"/>
    <p:sldId id="1086" r:id="rId14"/>
    <p:sldId id="1090" r:id="rId15"/>
    <p:sldId id="1087" r:id="rId16"/>
    <p:sldId id="1045" r:id="rId17"/>
  </p:sldIdLst>
  <p:sldSz cx="9144000" cy="6858000" type="screen4x3"/>
  <p:notesSz cx="9144000" cy="6858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009E"/>
    <a:srgbClr val="00FF00"/>
    <a:srgbClr val="0000FF"/>
    <a:srgbClr val="008000"/>
    <a:srgbClr val="00823B"/>
    <a:srgbClr val="9900CC"/>
    <a:srgbClr val="339933"/>
    <a:srgbClr val="FF99FF"/>
    <a:srgbClr val="00CC00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188" autoAdjust="0"/>
    <p:restoredTop sz="94919" autoAdjust="0"/>
  </p:normalViewPr>
  <p:slideViewPr>
    <p:cSldViewPr>
      <p:cViewPr varScale="1">
        <p:scale>
          <a:sx n="63" d="100"/>
          <a:sy n="63" d="100"/>
        </p:scale>
        <p:origin x="10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8FFBF8-76AA-4DB1-BFDB-4BABC5DAFE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200227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4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8324E00-3CBE-41DF-84C2-07B08ED213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769050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A1DF0-31C0-48F1-A936-7819BAC3C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741B3-046F-4D6A-843A-3597280B85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54CE1-6200-4D32-81D7-842F288C67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59302-0B5E-469C-82CE-3E80A4C94A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042E-039C-4C68-886E-F591CCF12C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06808-67BD-4B24-9C87-540528BF37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24925-D556-49E8-BC64-749130088F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A6EDC-B21C-473B-8F5E-8A5B7EDDDC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4BC08-0F59-42A8-9101-50595EDC25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ECD8C-273F-480B-8881-6BB47166F6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CE82B-731D-4B40-9B9F-A30005D515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6133B-78BF-4375-B6A9-104A3B1044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E0E4588-49C5-4A91-903A-19D07FFD69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181" r:id="rId1"/>
    <p:sldLayoutId id="2147490182" r:id="rId2"/>
    <p:sldLayoutId id="2147490183" r:id="rId3"/>
    <p:sldLayoutId id="2147490184" r:id="rId4"/>
    <p:sldLayoutId id="2147490185" r:id="rId5"/>
    <p:sldLayoutId id="2147490186" r:id="rId6"/>
    <p:sldLayoutId id="2147490187" r:id="rId7"/>
    <p:sldLayoutId id="2147490188" r:id="rId8"/>
    <p:sldLayoutId id="2147490189" r:id="rId9"/>
    <p:sldLayoutId id="2147490190" r:id="rId10"/>
    <p:sldLayoutId id="2147490191" r:id="rId11"/>
    <p:sldLayoutId id="214749019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solidFill>
                  <a:srgbClr val="FFFF00"/>
                </a:solidFill>
                <a:ea typeface="華康儷中黑" pitchFamily="49" charset="-120"/>
              </a:rPr>
              <a:t>四旬期第二主日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2021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</a:rPr>
              <a:t>28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800" dirty="0" smtClean="0">
                <a:solidFill>
                  <a:srgbClr val="FFFF00"/>
                </a:solidFill>
                <a:ea typeface="華康正顏楷體W7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 smtClean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solidFill>
                  <a:schemeClr val="bg1"/>
                </a:solidFill>
                <a:ea typeface="華康儷中黑" pitchFamily="49" charset="-120"/>
              </a:rPr>
              <a:t>主 題</a:t>
            </a:r>
          </a:p>
          <a:p>
            <a:pPr algn="ctr" eaLnBrk="1" hangingPunct="1">
              <a:spcBef>
                <a:spcPts val="1200"/>
              </a:spcBef>
              <a:spcAft>
                <a:spcPts val="2400"/>
              </a:spcAft>
              <a:buNone/>
            </a:pPr>
            <a:r>
              <a:rPr lang="zh-TW" altLang="en-US" sz="5400" dirty="0" smtClean="0">
                <a:solidFill>
                  <a:srgbClr val="FFFF00"/>
                </a:solidFill>
                <a:ea typeface="華康粗黑體" pitchFamily="49" charset="-120"/>
              </a:rPr>
              <a:t>救</a:t>
            </a:r>
            <a:r>
              <a:rPr lang="zh-TW" altLang="en-US" sz="5400" dirty="0">
                <a:solidFill>
                  <a:srgbClr val="FFFF00"/>
                </a:solidFill>
                <a:ea typeface="華康粗黑體" pitchFamily="49" charset="-120"/>
              </a:rPr>
              <a:t>恩源自犧牲</a:t>
            </a:r>
            <a:endParaRPr lang="en-US" altLang="zh-TW" sz="5400" dirty="0">
              <a:solidFill>
                <a:srgbClr val="FFFF00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solidFill>
                  <a:srgbClr val="00FF00"/>
                </a:solidFill>
                <a:ea typeface="華康粗黑體" pitchFamily="49" charset="-120"/>
              </a:rPr>
              <a:t>感恩</a:t>
            </a:r>
            <a:r>
              <a:rPr lang="zh-TW" altLang="en-US" sz="3600" dirty="0" smtClean="0">
                <a:solidFill>
                  <a:srgbClr val="FFFFFF"/>
                </a:solidFill>
                <a:ea typeface="華康粗黑體" pitchFamily="49" charset="-120"/>
              </a:rPr>
              <a:t>是基督徒生命的</a:t>
            </a:r>
            <a:r>
              <a:rPr lang="zh-TW" altLang="en-US" sz="4000" dirty="0" smtClean="0">
                <a:solidFill>
                  <a:srgbClr val="FFFF00"/>
                </a:solidFill>
                <a:ea typeface="華康粗黑體" pitchFamily="49" charset="-120"/>
              </a:rPr>
              <a:t>基本心態</a:t>
            </a:r>
            <a:endParaRPr lang="zh-TW" altLang="en-US" sz="4000" dirty="0" smtClean="0">
              <a:solidFill>
                <a:srgbClr val="FFFFFF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solidFill>
                  <a:schemeClr val="bg1"/>
                </a:solidFill>
                <a:ea typeface="華康粗黑體" pitchFamily="49" charset="-120"/>
              </a:rPr>
              <a:t>我們要：</a:t>
            </a:r>
            <a:r>
              <a:rPr lang="zh-TW" altLang="en-US" sz="3600" dirty="0" smtClean="0">
                <a:solidFill>
                  <a:srgbClr val="FFFF00"/>
                </a:solidFill>
                <a:ea typeface="華康粗黑體" pitchFamily="49" charset="-120"/>
              </a:rPr>
              <a:t>常常喜樂</a:t>
            </a:r>
            <a:r>
              <a:rPr lang="en-US" altLang="zh-TW" sz="3600" dirty="0" smtClean="0">
                <a:solidFill>
                  <a:schemeClr val="bg1"/>
                </a:solidFill>
                <a:ea typeface="華康粗黑體" pitchFamily="49" charset="-120"/>
              </a:rPr>
              <a:t>,</a:t>
            </a:r>
            <a:r>
              <a:rPr lang="zh-TW" altLang="en-US" sz="3600" dirty="0" smtClean="0">
                <a:solidFill>
                  <a:schemeClr val="bg1"/>
                </a:solidFill>
                <a:ea typeface="華康粗黑體" pitchFamily="49" charset="-120"/>
              </a:rPr>
              <a:t>沒有一分鐘不快樂</a:t>
            </a:r>
            <a:endParaRPr lang="en-US" altLang="zh-TW" sz="3600" dirty="0" smtClean="0">
              <a:solidFill>
                <a:schemeClr val="bg1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solidFill>
                  <a:srgbClr val="FFFF00"/>
                </a:solidFill>
                <a:ea typeface="華康粗黑體" pitchFamily="49" charset="-120"/>
              </a:rPr>
              <a:t>事事感恩</a:t>
            </a:r>
            <a:r>
              <a:rPr lang="en-US" altLang="zh-TW" sz="3600" dirty="0" smtClean="0">
                <a:solidFill>
                  <a:schemeClr val="bg1"/>
                </a:solidFill>
                <a:ea typeface="華康粗黑體" pitchFamily="49" charset="-120"/>
              </a:rPr>
              <a:t>,</a:t>
            </a:r>
            <a:r>
              <a:rPr lang="zh-TW" altLang="en-US" sz="3600" dirty="0" smtClean="0">
                <a:solidFill>
                  <a:schemeClr val="bg1"/>
                </a:solidFill>
                <a:ea typeface="華康粗黑體" pitchFamily="49" charset="-120"/>
              </a:rPr>
              <a:t>沒有一件事不感恩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9144000" cy="6381750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你為了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竟然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連自己的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獨生子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也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不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顧惜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因為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你做了這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事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沒有</a:t>
            </a: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顧惜你的</a:t>
            </a:r>
            <a:r>
              <a:rPr lang="zh-TW" altLang="en-US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獨生子</a:t>
            </a:r>
            <a:r>
              <a:rPr lang="en-US" altLang="zh-TW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</a:t>
            </a: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必多多降福</a:t>
            </a:r>
            <a:r>
              <a:rPr lang="zh-TW" altLang="en-US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你</a:t>
            </a:r>
            <a:r>
              <a:rPr lang="en-US" altLang="zh-TW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使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你的後裔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繁多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如同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天上的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星辰。</a:t>
            </a:r>
            <a:endParaRPr lang="en-US" altLang="zh-TW" dirty="0">
              <a:solidFill>
                <a:schemeClr val="bg1"/>
              </a:solidFill>
              <a:ea typeface="華康粗黑體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如果天主偕同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我們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誰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能反對我們呢？</a:t>
            </a:r>
            <a:r>
              <a:rPr lang="zh-TW" altLang="en-US" sz="3600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天主既然沒有憐惜自己的</a:t>
            </a:r>
            <a:r>
              <a:rPr lang="zh-TW" altLang="en-US" sz="36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兒子</a:t>
            </a:r>
            <a:r>
              <a:rPr lang="en-US" altLang="zh-TW" sz="36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反而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為我們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眾人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把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他交出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來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豈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不也把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一切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與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他一同賜給我們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嗎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endParaRPr lang="en-US" altLang="zh-TW" dirty="0" smtClean="0">
              <a:solidFill>
                <a:schemeClr val="bg1"/>
              </a:solidFill>
              <a:ea typeface="華康粗黑體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「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師父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我們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在這裡真好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！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讓我們搭三個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帳棚。」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 「</a:t>
            </a: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這是我的</a:t>
            </a:r>
            <a:r>
              <a:rPr lang="zh-TW" altLang="en-US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愛子</a:t>
            </a:r>
            <a:r>
              <a:rPr lang="en-US" altLang="zh-TW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你們</a:t>
            </a: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要聽從</a:t>
            </a:r>
            <a:r>
              <a:rPr lang="zh-TW" altLang="en-US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他</a:t>
            </a:r>
            <a:r>
              <a:rPr lang="en-US" altLang="zh-TW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!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」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耶穌囑咐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他們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非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等人子從死者中復活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後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不要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將他們所見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的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告訴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任何人。</a:t>
            </a:r>
            <a:endParaRPr lang="zh-TW" altLang="en-US" dirty="0" smtClean="0">
              <a:solidFill>
                <a:schemeClr val="bg1"/>
              </a:solidFill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09364"/>
            <a:ext cx="9144000" cy="6669361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spc="-150" dirty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你為了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我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竟然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連自己的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獨生子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也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不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顧惜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.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因為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你做了這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事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沒有</a:t>
            </a:r>
            <a:r>
              <a:rPr lang="zh-TW" altLang="en-US" sz="4000" spc="-150" dirty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顧惜你的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獨生子</a:t>
            </a:r>
            <a:r>
              <a:rPr lang="en-US" altLang="zh-TW" sz="40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我</a:t>
            </a:r>
            <a:r>
              <a:rPr lang="zh-TW" altLang="en-US" sz="4000" spc="-150" dirty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必多多降福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你</a:t>
            </a:r>
            <a:r>
              <a:rPr lang="en-US" altLang="zh-TW" sz="40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使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你的後裔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繁多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如同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天上的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星辰</a:t>
            </a:r>
            <a:r>
              <a:rPr lang="en-US" altLang="zh-TW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犧牲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掙扎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;</a:t>
            </a:r>
            <a:r>
              <a:rPr lang="zh-TW" altLang="en-US" sz="36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生日</a:t>
            </a:r>
            <a:r>
              <a:rPr lang="en-US" altLang="zh-TW" sz="36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=</a:t>
            </a:r>
            <a:r>
              <a:rPr lang="zh-TW" altLang="en-US" sz="36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母難日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聖經輕描淡寫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大前提：天主優先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天主最大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(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政見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信仰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文化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國家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種族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性別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?)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 </a:t>
            </a:r>
            <a:r>
              <a:rPr lang="zh-TW" altLang="en-US" sz="36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欽崇一天主在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萬有</a:t>
            </a:r>
            <a:r>
              <a:rPr lang="zh-TW" altLang="en-US" sz="36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之上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只因為在主內才能</a:t>
            </a:r>
            <a:r>
              <a:rPr lang="zh-TW" altLang="en-US" sz="3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真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愛人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/</a:t>
            </a:r>
            <a:r>
              <a:rPr lang="zh-TW" altLang="en-US" sz="3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更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愛人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;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在犧牲時完成自己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; 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在付出時收獲更多</a:t>
            </a:r>
            <a:r>
              <a:rPr lang="en-US" altLang="zh-TW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  <a:endParaRPr lang="en-US" altLang="zh-TW" dirty="0">
              <a:solidFill>
                <a:schemeClr val="bg1"/>
              </a:solidFill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227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2656"/>
            <a:ext cx="9144000" cy="6525344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ts val="45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如果</a:t>
            </a:r>
            <a:r>
              <a:rPr lang="zh-TW" altLang="en-US" sz="4000" spc="-170" dirty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天主偕同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我們</a:t>
            </a:r>
            <a:r>
              <a:rPr lang="en-US" altLang="zh-TW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誰</a:t>
            </a:r>
            <a:r>
              <a:rPr lang="zh-TW" altLang="en-US" sz="4000" spc="-170" dirty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能反對我們呢？</a:t>
            </a:r>
            <a:r>
              <a:rPr lang="zh-TW" altLang="en-US" sz="4000" spc="-170" dirty="0">
                <a:solidFill>
                  <a:srgbClr val="00FF00"/>
                </a:solidFill>
                <a:ea typeface="華康正顏楷體W7" panose="03000709000000000000" pitchFamily="65" charset="-120"/>
                <a:cs typeface="華康中黑體" pitchFamily="49" charset="-120"/>
              </a:rPr>
              <a:t>天主既然沒有憐惜自己的</a:t>
            </a:r>
            <a:r>
              <a:rPr lang="zh-TW" altLang="en-US" sz="4000" spc="-170" dirty="0" smtClean="0">
                <a:solidFill>
                  <a:srgbClr val="00FF00"/>
                </a:solidFill>
                <a:ea typeface="華康正顏楷體W7" panose="03000709000000000000" pitchFamily="65" charset="-120"/>
                <a:cs typeface="華康中黑體" pitchFamily="49" charset="-120"/>
              </a:rPr>
              <a:t>兒子</a:t>
            </a:r>
            <a:r>
              <a:rPr lang="en-US" altLang="zh-TW" sz="4000" spc="-170" dirty="0" smtClean="0">
                <a:solidFill>
                  <a:srgbClr val="00FF00"/>
                </a:solidFill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反而</a:t>
            </a:r>
            <a:r>
              <a:rPr lang="zh-TW" altLang="en-US" sz="4400" spc="-170" dirty="0">
                <a:solidFill>
                  <a:srgbClr val="FFFF00"/>
                </a:solidFill>
                <a:ea typeface="華康正顏楷體W7" panose="03000709000000000000" pitchFamily="65" charset="-120"/>
                <a:cs typeface="華康中黑體" pitchFamily="49" charset="-120"/>
              </a:rPr>
              <a:t>為我們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眾人</a:t>
            </a:r>
            <a:r>
              <a:rPr lang="en-US" altLang="zh-TW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把</a:t>
            </a:r>
            <a:r>
              <a:rPr lang="zh-TW" altLang="en-US" sz="4000" spc="-170" dirty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他交出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來</a:t>
            </a:r>
            <a:r>
              <a:rPr lang="en-US" altLang="zh-TW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豈</a:t>
            </a:r>
            <a:r>
              <a:rPr lang="zh-TW" altLang="en-US" sz="4000" spc="-170" dirty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不也把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一切</a:t>
            </a:r>
            <a:r>
              <a:rPr lang="en-US" altLang="zh-TW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與</a:t>
            </a:r>
            <a:r>
              <a:rPr lang="zh-TW" altLang="en-US" sz="4000" spc="-170" dirty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他一同賜給我們</a:t>
            </a:r>
            <a:r>
              <a:rPr lang="zh-TW" altLang="en-US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嗎</a:t>
            </a:r>
            <a:r>
              <a:rPr lang="en-US" altLang="zh-TW" sz="4000" spc="-170" dirty="0" smtClean="0">
                <a:solidFill>
                  <a:schemeClr val="bg1"/>
                </a:solidFill>
                <a:ea typeface="華康正顏楷體W7" panose="03000709000000000000" pitchFamily="65" charset="-120"/>
                <a:cs typeface="華康中黑體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天主愛我們多過</a:t>
            </a:r>
            <a:r>
              <a:rPr lang="zh-TW" altLang="en-US" sz="36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我們愛我們自己</a:t>
            </a:r>
            <a:r>
              <a:rPr lang="en-US" altLang="zh-TW" sz="36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!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在天主眼中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我們十分寶貴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;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所以我們要愛自己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不自卑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也要愛天主所愛的人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不能瞧不起任何人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不願聽某些神職講道</a:t>
            </a:r>
            <a:r>
              <a:rPr lang="en-US" altLang="zh-TW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en-US" altLang="zh-TW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 </a:t>
            </a:r>
            <a:r>
              <a:rPr lang="zh-TW" altLang="en-US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請重溫</a:t>
            </a:r>
            <a:r>
              <a:rPr lang="zh-TW" altLang="en-US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常</a:t>
            </a:r>
            <a:r>
              <a:rPr lang="en-US" altLang="zh-TW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24</a:t>
            </a:r>
            <a:r>
              <a:rPr lang="zh-TW" altLang="en-US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主日講道</a:t>
            </a:r>
            <a:r>
              <a:rPr lang="en-US" altLang="zh-TW" sz="28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(20.9.13)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不要害怕任何惡勢力</a:t>
            </a:r>
            <a:r>
              <a:rPr lang="en-US" altLang="zh-TW" sz="36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6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我們一定會</a:t>
            </a:r>
            <a:r>
              <a:rPr lang="zh-TW" altLang="en-US" sz="36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最後勝利</a:t>
            </a:r>
            <a:r>
              <a:rPr lang="en-US" altLang="zh-TW" sz="36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!</a:t>
            </a:r>
            <a:endParaRPr lang="en-US" altLang="zh-TW" sz="3600" dirty="0" smtClean="0">
              <a:solidFill>
                <a:schemeClr val="bg1"/>
              </a:solidFill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227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648"/>
            <a:ext cx="9144000" cy="6597352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「師父</a:t>
            </a:r>
            <a:r>
              <a:rPr lang="en-US" altLang="zh-TW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我們</a:t>
            </a:r>
            <a:r>
              <a:rPr lang="zh-TW" altLang="en-US" sz="3600" spc="-15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在這裡真</a:t>
            </a:r>
            <a:r>
              <a:rPr lang="zh-TW" altLang="en-US" sz="3600" spc="-150" dirty="0" smtClean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好</a:t>
            </a:r>
            <a:r>
              <a:rPr lang="en-US" altLang="zh-TW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!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讓</a:t>
            </a:r>
            <a:r>
              <a:rPr lang="zh-TW" altLang="en-US" sz="36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我們搭三個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帳棚</a:t>
            </a:r>
            <a:r>
              <a:rPr lang="en-US" altLang="zh-TW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.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」 </a:t>
            </a:r>
            <a:endParaRPr lang="en-US" altLang="zh-TW" sz="3600" spc="-150" dirty="0" smtClean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  <a:cs typeface="華康中黑體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「</a:t>
            </a:r>
            <a:r>
              <a:rPr lang="zh-TW" altLang="en-US" sz="3600" spc="-150" dirty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這是我的</a:t>
            </a:r>
            <a:r>
              <a:rPr lang="zh-TW" altLang="en-US" sz="36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愛子</a:t>
            </a:r>
            <a:r>
              <a:rPr lang="en-US" altLang="zh-TW" sz="36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36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你們</a:t>
            </a:r>
            <a:r>
              <a:rPr lang="zh-TW" altLang="en-US" sz="3600" spc="-150" dirty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要聽從</a:t>
            </a:r>
            <a:r>
              <a:rPr lang="zh-TW" altLang="en-US" sz="36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他</a:t>
            </a:r>
            <a:r>
              <a:rPr lang="en-US" altLang="zh-TW" sz="3600" spc="-150" dirty="0" smtClean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!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」</a:t>
            </a:r>
            <a:endParaRPr lang="en-US" altLang="zh-TW" sz="3600" spc="-150" dirty="0" smtClean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  <a:cs typeface="華康中黑體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  耶穌</a:t>
            </a:r>
            <a:r>
              <a:rPr lang="zh-TW" altLang="en-US" sz="36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囑咐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他們</a:t>
            </a:r>
            <a:r>
              <a:rPr lang="en-US" altLang="zh-TW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非</a:t>
            </a:r>
            <a:r>
              <a:rPr lang="zh-TW" altLang="en-US" sz="36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等人子從死者中復活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後</a:t>
            </a:r>
            <a:r>
              <a:rPr lang="en-US" altLang="zh-TW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不要</a:t>
            </a:r>
            <a:r>
              <a:rPr lang="zh-TW" altLang="en-US" sz="36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將他們所見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的</a:t>
            </a:r>
            <a:r>
              <a:rPr lang="en-US" altLang="zh-TW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,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告訴</a:t>
            </a:r>
            <a:r>
              <a:rPr lang="zh-TW" altLang="en-US" sz="3600" spc="-15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任何人</a:t>
            </a:r>
            <a:r>
              <a:rPr lang="zh-TW" altLang="en-US" sz="3600" spc="-150" dirty="0" smtClean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  <a:cs typeface="華康中黑體" pitchFamily="49" charset="-120"/>
              </a:rPr>
              <a:t>。</a:t>
            </a:r>
            <a:endParaRPr lang="en-US" altLang="zh-TW" sz="3600" spc="-150" dirty="0" smtClean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  <a:cs typeface="華康中黑體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有一種信仰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33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在這裡真好</a:t>
            </a:r>
            <a:r>
              <a:rPr lang="en-US" altLang="zh-TW" sz="33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!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家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教堂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避靜的時候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個人的成就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由修身起到齊家止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另一種信仰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接受</a:t>
            </a:r>
            <a:r>
              <a:rPr lang="zh-TW" altLang="en-US" sz="33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基督的派遣 </a:t>
            </a:r>
            <a:r>
              <a:rPr lang="en-US" altLang="zh-TW" sz="3300" dirty="0" err="1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Ite</a:t>
            </a:r>
            <a:r>
              <a:rPr lang="en-US" altLang="zh-TW" sz="33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! </a:t>
            </a:r>
            <a:r>
              <a:rPr lang="en-US" altLang="zh-TW" sz="3300" dirty="0" err="1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missa</a:t>
            </a:r>
            <a:r>
              <a:rPr lang="en-US" altLang="zh-TW" sz="33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 </a:t>
            </a:r>
            <a:r>
              <a:rPr lang="en-US" altLang="zh-TW" sz="3300" dirty="0" err="1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est</a:t>
            </a:r>
            <a:r>
              <a:rPr lang="en-US" altLang="zh-TW" sz="33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! </a:t>
            </a:r>
            <a:r>
              <a:rPr lang="zh-TW" altLang="en-US" sz="33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上山就是</a:t>
            </a:r>
            <a:r>
              <a:rPr lang="zh-TW" altLang="en-US" sz="33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為了</a:t>
            </a:r>
            <a:r>
              <a:rPr lang="zh-TW" altLang="en-US" sz="33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下山</a:t>
            </a:r>
            <a:r>
              <a:rPr lang="en-US" altLang="zh-TW" sz="33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3300" dirty="0" smtClean="0">
                <a:solidFill>
                  <a:srgbClr val="00FF00"/>
                </a:solidFill>
                <a:ea typeface="華康儷中黑" pitchFamily="49" charset="-120"/>
                <a:cs typeface="華康中黑體" pitchFamily="49" charset="-120"/>
              </a:rPr>
              <a:t>默西亞的秘密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不宣傳奇蹟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不走捷徑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;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走基督的「苦路」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;</a:t>
            </a:r>
            <a:r>
              <a:rPr lang="zh-TW" altLang="en-US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君子謀道不謀食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300" dirty="0" smtClean="0">
                <a:solidFill>
                  <a:srgbClr val="FFFF00"/>
                </a:solidFill>
                <a:ea typeface="華康儷中黑" pitchFamily="49" charset="-120"/>
                <a:cs typeface="華康中黑體" pitchFamily="49" charset="-120"/>
              </a:rPr>
              <a:t>憂道不憂貧</a:t>
            </a:r>
            <a:r>
              <a:rPr lang="en-US" altLang="zh-TW" sz="3300" dirty="0" smtClean="0">
                <a:solidFill>
                  <a:schemeClr val="bg1"/>
                </a:solidFill>
                <a:ea typeface="華康儷中黑" pitchFamily="49" charset="-120"/>
                <a:cs typeface="華康中黑體" pitchFamily="49" charset="-120"/>
              </a:rPr>
              <a:t>.</a:t>
            </a:r>
            <a:endParaRPr lang="zh-TW" altLang="en-US" sz="3300" dirty="0" smtClean="0">
              <a:solidFill>
                <a:schemeClr val="bg1"/>
              </a:solidFill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227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3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3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3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648"/>
            <a:ext cx="9144000" cy="6597352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你為了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我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竟然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連自己的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獨生子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也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不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顧惜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.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因為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你做了這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事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沒有</a:t>
            </a:r>
            <a:r>
              <a:rPr lang="zh-TW" altLang="en-US" sz="3600" dirty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顧惜你的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獨生子</a:t>
            </a:r>
            <a:r>
              <a:rPr lang="en-US" altLang="zh-TW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我</a:t>
            </a:r>
            <a:r>
              <a:rPr lang="zh-TW" altLang="en-US" dirty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必多多降福</a:t>
            </a:r>
            <a:r>
              <a:rPr lang="zh-TW" altLang="en-US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你</a:t>
            </a:r>
            <a:r>
              <a:rPr lang="en-US" altLang="zh-TW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使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你的後裔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繁多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如同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天上的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星辰。</a:t>
            </a:r>
            <a:endParaRPr lang="en-US" altLang="zh-TW" dirty="0">
              <a:solidFill>
                <a:schemeClr val="bg1"/>
              </a:solidFill>
              <a:latin typeface="華康黑體W7(P)-GB5" panose="020B0700000000000000" pitchFamily="34" charset="-120"/>
              <a:ea typeface="華康黑體W7(P)-GB5" panose="020B0700000000000000" pitchFamily="34" charset="-120"/>
              <a:cs typeface="華康黑體-GB5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如果天主偕同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我們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誰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能反對我們呢？</a:t>
            </a:r>
            <a:r>
              <a:rPr lang="zh-TW" altLang="en-US" sz="3600" dirty="0">
                <a:solidFill>
                  <a:srgbClr val="00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天主既然沒有憐惜自己的</a:t>
            </a:r>
            <a:r>
              <a:rPr lang="zh-TW" altLang="en-US" sz="3600" dirty="0" smtClean="0">
                <a:solidFill>
                  <a:srgbClr val="00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兒子</a:t>
            </a:r>
            <a:r>
              <a:rPr lang="en-US" altLang="zh-TW" sz="3600" dirty="0" smtClean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反而</a:t>
            </a:r>
            <a:r>
              <a:rPr lang="zh-TW" altLang="en-US" sz="3600" dirty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為我們</a:t>
            </a:r>
            <a:r>
              <a:rPr lang="zh-TW" altLang="en-US" sz="3600" dirty="0" smtClean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眾人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把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他交出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來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豈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不也把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一切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與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他一同賜給我們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嗎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「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師父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我們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在這裡真好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！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讓我們搭三個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帳棚。」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 </a:t>
            </a:r>
            <a:r>
              <a:rPr lang="zh-TW" altLang="en-US" sz="3600" dirty="0">
                <a:solidFill>
                  <a:schemeClr val="bg1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「</a:t>
            </a:r>
            <a:r>
              <a:rPr lang="zh-TW" altLang="en-US" sz="3600" dirty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這是我的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愛子</a:t>
            </a:r>
            <a:r>
              <a:rPr lang="en-US" altLang="zh-TW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,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你們</a:t>
            </a:r>
            <a:r>
              <a:rPr lang="zh-TW" altLang="en-US" sz="3600" dirty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要聽從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他</a:t>
            </a:r>
            <a:r>
              <a:rPr lang="en-US" altLang="zh-TW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!</a:t>
            </a:r>
            <a:r>
              <a:rPr lang="zh-TW" altLang="en-US" sz="3600" dirty="0" smtClean="0">
                <a:solidFill>
                  <a:schemeClr val="bg1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」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耶穌囑咐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他們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非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等人子從死者中復活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後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不要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將他們所見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的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告訴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任何人。</a:t>
            </a:r>
            <a:endParaRPr lang="zh-TW" altLang="en-US" dirty="0" smtClean="0">
              <a:solidFill>
                <a:schemeClr val="bg1"/>
              </a:solidFill>
              <a:latin typeface="華康黑體W7(P)-GB5" panose="020B0700000000000000" pitchFamily="34" charset="-120"/>
              <a:ea typeface="華康黑體W7(P)-GB5" panose="020B0700000000000000" pitchFamily="34" charset="-120"/>
              <a:cs typeface="華康黑體-GB5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4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648"/>
            <a:ext cx="9144000" cy="6597352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你為了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我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竟然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連自己的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獨生子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也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不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顧惜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.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因為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你做了這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事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沒有</a:t>
            </a:r>
            <a:r>
              <a:rPr lang="zh-TW" altLang="en-US" sz="3600" dirty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顧惜你的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獨生子</a:t>
            </a:r>
            <a:r>
              <a:rPr lang="en-US" altLang="zh-TW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我</a:t>
            </a:r>
            <a:r>
              <a:rPr lang="zh-TW" altLang="en-US" dirty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必多多降福</a:t>
            </a:r>
            <a:r>
              <a:rPr lang="zh-TW" altLang="en-US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你</a:t>
            </a:r>
            <a:r>
              <a:rPr lang="en-US" altLang="zh-TW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使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你的後裔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繁多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如同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天上的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星辰。</a:t>
            </a:r>
            <a:endParaRPr lang="en-US" altLang="zh-TW" dirty="0">
              <a:solidFill>
                <a:schemeClr val="bg1"/>
              </a:solidFill>
              <a:latin typeface="華康黑體W7(P)-GB5" panose="020B0700000000000000" pitchFamily="34" charset="-120"/>
              <a:ea typeface="華康黑體W7(P)-GB5" panose="020B0700000000000000" pitchFamily="34" charset="-120"/>
              <a:cs typeface="華康黑體-GB5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如果天主偕同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我們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誰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能反對我們呢？</a:t>
            </a:r>
            <a:r>
              <a:rPr lang="zh-TW" altLang="en-US" sz="3600" dirty="0">
                <a:solidFill>
                  <a:srgbClr val="00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天主既然沒有憐惜自己的</a:t>
            </a:r>
            <a:r>
              <a:rPr lang="zh-TW" altLang="en-US" sz="3600" dirty="0" smtClean="0">
                <a:solidFill>
                  <a:srgbClr val="00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兒子</a:t>
            </a:r>
            <a:r>
              <a:rPr lang="en-US" altLang="zh-TW" sz="3600" dirty="0" smtClean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反而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為我們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眾人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把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他交出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來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豈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不也把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一切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與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他一同賜給我們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嗎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「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師父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我們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在這裡真好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！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讓我們搭三個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帳棚。」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 </a:t>
            </a:r>
            <a:r>
              <a:rPr lang="zh-TW" altLang="en-US" sz="3600" dirty="0">
                <a:solidFill>
                  <a:schemeClr val="bg1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「</a:t>
            </a:r>
            <a:r>
              <a:rPr lang="zh-TW" altLang="en-US" sz="3600" dirty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這是我的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愛子</a:t>
            </a:r>
            <a:r>
              <a:rPr lang="en-US" altLang="zh-TW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,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你們</a:t>
            </a:r>
            <a:r>
              <a:rPr lang="zh-TW" altLang="en-US" sz="3600" dirty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要聽從</a:t>
            </a:r>
            <a:r>
              <a:rPr lang="zh-TW" altLang="en-US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他</a:t>
            </a:r>
            <a:r>
              <a:rPr lang="en-US" altLang="zh-TW" sz="3600" dirty="0" smtClean="0">
                <a:solidFill>
                  <a:srgbClr val="FFFF00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!</a:t>
            </a:r>
            <a:r>
              <a:rPr lang="zh-TW" altLang="en-US" sz="3600" dirty="0" smtClean="0">
                <a:solidFill>
                  <a:schemeClr val="bg1"/>
                </a:solidFill>
                <a:latin typeface="華康標題宋W9(P)-GB5" panose="02020900000000000000" pitchFamily="18" charset="-120"/>
                <a:ea typeface="華康標題宋W9(P)-GB5" panose="02020900000000000000" pitchFamily="18" charset="-120"/>
                <a:cs typeface="華康黑體-GB5" panose="020B0509000000000000" pitchFamily="49" charset="-120"/>
              </a:rPr>
              <a:t>」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耶穌囑咐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他們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非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等人子從死者中復活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後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不要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將他們所見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的</a:t>
            </a:r>
            <a:r>
              <a:rPr lang="en-US" altLang="zh-TW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,</a:t>
            </a:r>
            <a:r>
              <a:rPr lang="zh-TW" altLang="en-US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告訴</a:t>
            </a:r>
            <a:r>
              <a:rPr lang="zh-TW" altLang="en-US" dirty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  <a:cs typeface="華康黑體-GB5" panose="020B0509000000000000" pitchFamily="49" charset="-120"/>
              </a:rPr>
              <a:t>任何人。</a:t>
            </a:r>
            <a:endParaRPr lang="zh-TW" altLang="en-US" dirty="0" smtClean="0">
              <a:solidFill>
                <a:schemeClr val="bg1"/>
              </a:solidFill>
              <a:latin typeface="華康黑體W7(P)-GB5" panose="020B0700000000000000" pitchFamily="34" charset="-120"/>
              <a:ea typeface="華康黑體W7(P)-GB5" panose="020B07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 rot="21437037">
            <a:off x="251520" y="490227"/>
            <a:ext cx="8424936" cy="4955203"/>
          </a:xfrm>
          <a:prstGeom prst="rect">
            <a:avLst/>
          </a:prstGeom>
          <a:solidFill>
            <a:srgbClr val="75009E"/>
          </a:solidFill>
        </p:spPr>
        <p:txBody>
          <a:bodyPr wrap="square" rtlCol="0">
            <a:spAutoFit/>
          </a:bodyPr>
          <a:lstStyle/>
          <a:p>
            <a:pPr marL="360000" indent="-457200">
              <a:spcAft>
                <a:spcPts val="600"/>
              </a:spcAft>
            </a:pPr>
            <a:endParaRPr lang="en-US" altLang="zh-TW" sz="800" dirty="0" smtClean="0">
              <a:solidFill>
                <a:schemeClr val="bg1"/>
              </a:solidFill>
              <a:latin typeface="華康黑體W7(P)-GB5" panose="020B0700000000000000" pitchFamily="34" charset="-120"/>
              <a:ea typeface="華康黑體W7(P)-GB5" panose="020B0700000000000000" pitchFamily="34" charset="-120"/>
            </a:endParaRPr>
          </a:p>
          <a:p>
            <a:pPr marL="360000" indent="-457200">
              <a:lnSpc>
                <a:spcPts val="3800"/>
              </a:lnSpc>
              <a:spcAft>
                <a:spcPts val="300"/>
              </a:spcAft>
            </a:pP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我們因愛而出生</a:t>
            </a:r>
            <a:r>
              <a:rPr lang="en-US" altLang="zh-TW" sz="28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(</a:t>
            </a:r>
            <a:r>
              <a:rPr lang="zh-TW" altLang="en-US" sz="28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母難日</a:t>
            </a:r>
            <a:r>
              <a:rPr lang="en-US" altLang="zh-TW" sz="28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)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因愛而長大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也只能用愛才能改善世界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. </a:t>
            </a:r>
            <a:r>
              <a:rPr lang="zh-TW" altLang="en-US" sz="3200" dirty="0" smtClean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愛比政治和宗教大</a:t>
            </a:r>
            <a:endParaRPr lang="en-US" altLang="zh-TW" sz="3200" dirty="0" smtClean="0">
              <a:solidFill>
                <a:srgbClr val="00FF00"/>
              </a:solidFill>
              <a:latin typeface="華康黑體W7(P)-GB5" panose="020B0700000000000000" pitchFamily="34" charset="-120"/>
              <a:ea typeface="華康黑體W7(P)-GB5" panose="020B0700000000000000" pitchFamily="34" charset="-120"/>
            </a:endParaRPr>
          </a:p>
          <a:p>
            <a:pPr marL="360000" indent="-457200">
              <a:lnSpc>
                <a:spcPts val="3800"/>
              </a:lnSpc>
              <a:spcAft>
                <a:spcPts val="300"/>
              </a:spcAft>
            </a:pPr>
            <a:r>
              <a:rPr lang="zh-TW" altLang="en-US" sz="3200" b="1" dirty="0" smtClean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信</a:t>
            </a:r>
            <a:r>
              <a:rPr lang="zh-TW" altLang="en-US" sz="3200" b="1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與</a:t>
            </a:r>
            <a:r>
              <a:rPr lang="zh-TW" altLang="en-US" sz="3200" b="1" dirty="0" smtClean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不信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 </a:t>
            </a:r>
            <a:r>
              <a:rPr lang="zh-TW" altLang="en-US" sz="3200" b="1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民主</a:t>
            </a:r>
            <a:r>
              <a:rPr lang="zh-TW" altLang="en-US" sz="3200" b="1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與</a:t>
            </a:r>
            <a:r>
              <a:rPr lang="zh-TW" altLang="en-US" sz="3200" b="1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不民主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不應對立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否則永無真正和平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.</a:t>
            </a:r>
          </a:p>
          <a:p>
            <a:pPr marL="360000" indent="-457200">
              <a:lnSpc>
                <a:spcPts val="3800"/>
              </a:lnSpc>
              <a:spcAft>
                <a:spcPts val="300"/>
              </a:spcAft>
            </a:pP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愛包含</a:t>
            </a:r>
            <a:r>
              <a:rPr lang="zh-TW" altLang="en-US" sz="3200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犧牲自己以完成別人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(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天主為了人而犧牲自己的獨生子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)</a:t>
            </a:r>
          </a:p>
          <a:p>
            <a:pPr marL="360000" indent="-457200">
              <a:lnSpc>
                <a:spcPts val="3800"/>
              </a:lnSpc>
              <a:spcAft>
                <a:spcPts val="300"/>
              </a:spcAft>
            </a:pPr>
            <a:r>
              <a:rPr lang="zh-TW" altLang="en-US" sz="3200" dirty="0" smtClean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聽從耶穌</a:t>
            </a:r>
            <a:r>
              <a:rPr lang="en-US" altLang="zh-TW" sz="3600" dirty="0" smtClean="0">
                <a:solidFill>
                  <a:srgbClr val="00FF00"/>
                </a:solidFill>
                <a:latin typeface="+mn-lt"/>
                <a:ea typeface="華康黑體W7(P)-GB5" panose="020B0700000000000000" pitchFamily="34" charset="-120"/>
              </a:rPr>
              <a:t>=</a:t>
            </a:r>
            <a:r>
              <a:rPr lang="zh-TW" altLang="en-US" sz="3200" dirty="0" smtClean="0">
                <a:solidFill>
                  <a:srgbClr val="00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按生命之律而行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才能得真生命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真幸福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永遠的幸福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. (transcendent, immanent)</a:t>
            </a:r>
          </a:p>
          <a:p>
            <a:pPr marL="360000" indent="-457200">
              <a:lnSpc>
                <a:spcPts val="3800"/>
              </a:lnSpc>
              <a:spcAft>
                <a:spcPts val="0"/>
              </a:spcAft>
            </a:pPr>
            <a:r>
              <a:rPr lang="zh-TW" altLang="en-US" sz="3200" dirty="0" smtClean="0">
                <a:solidFill>
                  <a:srgbClr val="FFFF00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默西亞秘密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: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耶穌不走捷徑</a:t>
            </a:r>
            <a:r>
              <a:rPr lang="en-US" altLang="zh-TW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華康黑體W7(P)-GB5" panose="020B0700000000000000" pitchFamily="34" charset="-120"/>
                <a:ea typeface="華康黑體W7(P)-GB5" panose="020B0700000000000000" pitchFamily="34" charset="-120"/>
              </a:rPr>
              <a:t>我們呢？</a:t>
            </a:r>
            <a:endParaRPr lang="en-US" altLang="zh-TW" sz="3200" dirty="0" smtClean="0">
              <a:solidFill>
                <a:schemeClr val="bg1"/>
              </a:solidFill>
              <a:latin typeface="華康黑體W7(P)-GB5" panose="020B0700000000000000" pitchFamily="34" charset="-120"/>
              <a:ea typeface="華康黑體W7(P)-GB5" panose="020B0700000000000000" pitchFamily="34" charset="-120"/>
            </a:endParaRPr>
          </a:p>
          <a:p>
            <a:pPr marL="360000" indent="-457200">
              <a:spcAft>
                <a:spcPts val="0"/>
              </a:spcAft>
            </a:pPr>
            <a:endParaRPr lang="zh-HK" altLang="en-US" sz="800" dirty="0">
              <a:solidFill>
                <a:schemeClr val="bg1"/>
              </a:solidFill>
              <a:latin typeface="華康黑體W7(P)-GB5" panose="020B0700000000000000" pitchFamily="34" charset="-120"/>
              <a:ea typeface="華康黑體W7(P)-GB5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227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60483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endParaRPr lang="en-US" altLang="zh-TW" sz="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(P)" pitchFamily="34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16024"/>
            <a:ext cx="9144000" cy="688538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恭讀創世紀　</a:t>
            </a:r>
            <a:r>
              <a:rPr lang="en-US" altLang="zh-TW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22:1-2,9,10-13,15-18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那時候，天主試探亞巴郎，說：「亞巴郎！」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亞巴郎回答說：「我在這裡。」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天主說：「帶你心愛的獨生子依撒格，到摩黎雅地方去，在我要指給你的一座山上，將他獻為全燔祭。」當他們到了天主指給亞巴郎的地方，亞巴郎便在那裡，築起一座祭壇，擺好木柴，將兒子依撒格捆好，放在祭壇的木柴上。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740352" y="6237312"/>
            <a:ext cx="10080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 smtClean="0">
                <a:solidFill>
                  <a:schemeClr val="bg1"/>
                </a:solidFill>
                <a:latin typeface="+mn-lt"/>
                <a:ea typeface="新細明體" charset="-120"/>
              </a:rPr>
              <a:t>1/3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亞巴郎正伸手舉刀，要宰獻自己的兒子時，上主的使者從天上，對亞巴郎大聲說：「亞巴郎！亞巴郎！」亞巴郎回答說：「我在這裡。」使者說：「不可在這孩子身上下手，不要傷害他！我現在知道你實在敬畏天主，因為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你為了我，竟然連自己的獨生子，也不顧惜。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」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亞巴郎舉目一望，見有一隻公綿羊，兩角纏在灌木中，於是前去取了那隻公綿羊，代替自己的兒子，獻為全燔祭。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740352" y="6237312"/>
            <a:ext cx="11525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 smtClean="0">
                <a:solidFill>
                  <a:schemeClr val="bg1"/>
                </a:solidFill>
                <a:latin typeface="+mn-lt"/>
                <a:ea typeface="新細明體" charset="-120"/>
              </a:rPr>
              <a:t>   2/3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04664"/>
            <a:ext cx="9144000" cy="640871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上主的使者由天上，又呼喚亞巴郎說：「我指著自己起誓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——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上主的斷語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——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因為你做了這事，沒有顧惜你的獨生子，我必多多降福你，使你的後裔繁多，如同天上的星辰，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如同海邊的沙粒。你的後裔，必佔領他們仇敵的城門；地上萬民，都要因你的後裔，而蒙受祝福，因為你聽從了我的話。」</a:t>
            </a:r>
            <a:endParaRPr lang="en-US" altLang="zh-TW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en-US" altLang="zh-TW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——</a:t>
            </a:r>
            <a:r>
              <a:rPr lang="zh-TW" altLang="en-US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上主的話。  </a:t>
            </a:r>
            <a:r>
              <a:rPr lang="zh-TW" altLang="en-US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眾</a:t>
            </a:r>
            <a:r>
              <a:rPr lang="en-US" altLang="zh-TW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感謝天主</a:t>
            </a:r>
            <a:endParaRPr lang="zh-TW" altLang="en-US" sz="28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613650" y="6191250"/>
            <a:ext cx="11525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 smtClean="0">
                <a:solidFill>
                  <a:schemeClr val="bg1"/>
                </a:solidFill>
                <a:latin typeface="+mn-lt"/>
                <a:ea typeface="新細明體" charset="-120"/>
              </a:rPr>
              <a:t>3/3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97351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恭讀聖保祿宗徒致羅馬人書　</a:t>
            </a:r>
            <a:r>
              <a:rPr lang="en-US" altLang="zh-TW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8:31-34</a:t>
            </a:r>
          </a:p>
          <a:p>
            <a:pPr marL="0" indent="0" algn="just" eaLnBrk="1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弟兄姊妹們：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如果天主偕同我們，誰能反對我們呢？天主既然沒有憐惜自己的兒子，反而為我們眾人，把他交出來，豈不也把一切，與他一同賜給我們嗎？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誰能控告天主所揀選的人呢？是使人成義的天主嗎？誰能定他們的罪？是那已死，或更好說已復活，現今在天主右邊，代我們轉求的基督耶穌嗎？ </a:t>
            </a:r>
            <a:endParaRPr lang="en-US" altLang="zh-TW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——</a:t>
            </a:r>
            <a:r>
              <a:rPr lang="zh-TW" altLang="en-US" sz="24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上主的話。  </a:t>
            </a:r>
            <a:r>
              <a:rPr lang="zh-TW" altLang="en-US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眾</a:t>
            </a:r>
            <a:r>
              <a:rPr lang="en-US" altLang="zh-TW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感謝天主</a:t>
            </a:r>
          </a:p>
          <a:p>
            <a:pPr marL="0" indent="0" algn="just" eaLnBrk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48047"/>
            <a:ext cx="9144000" cy="6637337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恭讀聖馬爾谷福音 </a:t>
            </a:r>
            <a:r>
              <a:rPr lang="en-US" altLang="zh-TW" sz="36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9:2-10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那時候，耶穌帶著伯多祿、雅各伯和若望，單獨帶領他們上了一座高山，在他們面前變了容貌：耶穌的衣服發光，那樣潔白，世上沒有一個漂布的，能漂得那樣白。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厄里亞和梅瑟，也顯現給他們，正在同耶穌談論。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伯多祿於是開口對耶穌說：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「師父，我們在這裡真好！</a:t>
            </a:r>
          </a:p>
          <a:p>
            <a:pPr marL="0" indent="0" algn="just" eaLnBrk="1">
              <a:buFontTx/>
              <a:buNone/>
            </a:pPr>
            <a:endParaRPr lang="zh-TW" altLang="en-US" sz="2800" dirty="0" smtClean="0">
              <a:solidFill>
                <a:srgbClr val="FFFFFF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524328" y="6237312"/>
            <a:ext cx="11525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 smtClean="0">
                <a:solidFill>
                  <a:schemeClr val="bg1"/>
                </a:solidFill>
                <a:latin typeface="+mn-lt"/>
                <a:ea typeface="新細明體" charset="-120"/>
              </a:rPr>
              <a:t>   1/3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071"/>
            <a:ext cx="9144000" cy="5917257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讓我們搭三個帳棚：一個為你，一個為梅瑟，一個為厄里亞。」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伯多祿原來不知道該說什麼，因為他們都嚇呆了。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當時，有一團雲彩，遮蔽了他們，從雲中有聲音說：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「這是我的愛子，你們要聽從他！」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他們忽然向四周一看，見不到任何人，只有耶穌同他們在一起。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2800" dirty="0" smtClean="0">
              <a:solidFill>
                <a:srgbClr val="FFFFFF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668344" y="5805264"/>
            <a:ext cx="11525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 smtClean="0">
                <a:solidFill>
                  <a:schemeClr val="bg1"/>
                </a:solidFill>
                <a:latin typeface="+mn-lt"/>
                <a:ea typeface="新細明體" charset="-120"/>
              </a:rPr>
              <a:t>   2/3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20663"/>
            <a:ext cx="9144000" cy="5976937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他們從山上下來的時候，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耶穌囑咐他們，非等人子從死者中復活後，不要將他們所見的，告訴任何人。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他們遵守了這話，卻彼此討論：從死者中復活是什麼意思。</a:t>
            </a:r>
            <a:endParaRPr lang="en-US" altLang="zh-TW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spcBef>
                <a:spcPts val="1800"/>
              </a:spcBef>
              <a:buFontTx/>
              <a:buNone/>
            </a:pPr>
            <a:r>
              <a:rPr lang="en-US" altLang="zh-TW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——</a:t>
            </a:r>
            <a:r>
              <a:rPr lang="zh-TW" altLang="en-US" sz="2800" dirty="0" smtClean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基督的福音。　</a:t>
            </a:r>
            <a:endParaRPr lang="en-US" altLang="zh-TW" sz="2800" dirty="0" smtClean="0">
              <a:solidFill>
                <a:srgbClr val="FFFFFF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spcAft>
                <a:spcPts val="600"/>
              </a:spcAft>
              <a:buFontTx/>
              <a:buNone/>
            </a:pPr>
            <a:r>
              <a:rPr lang="zh-TW" altLang="en-US" sz="2800" dirty="0" smtClean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眾：基督，我們讚美你！</a:t>
            </a:r>
            <a:endParaRPr lang="zh-TW" altLang="en-US" sz="2800" dirty="0" smtClean="0">
              <a:solidFill>
                <a:srgbClr val="FFFFFF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 smtClean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452320" y="6125294"/>
            <a:ext cx="11525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 smtClean="0">
                <a:solidFill>
                  <a:schemeClr val="bg1"/>
                </a:solidFill>
                <a:latin typeface="+mn-lt"/>
                <a:ea typeface="新細明體" charset="-120"/>
              </a:rPr>
              <a:t>   3/3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  <a:solidFill>
            <a:schemeClr val="tx1"/>
          </a:solidFill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四旬期</a:t>
            </a:r>
            <a:r>
              <a:rPr lang="zh-TW" altLang="en-US" sz="3600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第二主</a:t>
            </a: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日</a:t>
            </a:r>
            <a:endParaRPr lang="en-US" altLang="zh-TW" sz="36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zh-TW" altLang="en-US" sz="12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2021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2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月</a:t>
            </a:r>
            <a:r>
              <a:rPr lang="en-US" altLang="zh-TW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28</a:t>
            </a:r>
            <a:r>
              <a:rPr lang="zh-TW" altLang="en-US" dirty="0" smtClean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日</a:t>
            </a:r>
            <a:endParaRPr lang="zh-TW" altLang="en-US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主 題</a:t>
            </a:r>
          </a:p>
          <a:p>
            <a:pPr algn="ctr" eaLnBrk="1" hangingPunct="1">
              <a:spcBef>
                <a:spcPts val="240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5400" dirty="0" smtClean="0">
                <a:solidFill>
                  <a:srgbClr val="FFFF00"/>
                </a:solidFill>
                <a:ea typeface="華康粗黑體" pitchFamily="49" charset="-120"/>
              </a:rPr>
              <a:t>救恩源自犧牲</a:t>
            </a:r>
            <a:endParaRPr lang="en-US" altLang="zh-TW" sz="5400" dirty="0">
              <a:solidFill>
                <a:srgbClr val="FFFF00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ts val="600"/>
              </a:spcBef>
              <a:spcAft>
                <a:spcPts val="1800"/>
              </a:spcAft>
              <a:buNone/>
              <a:defRPr/>
            </a:pPr>
            <a:r>
              <a:rPr lang="en-US" altLang="zh-TW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(</a:t>
            </a:r>
            <a:r>
              <a:rPr lang="zh-HK" altLang="en-US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創</a:t>
            </a:r>
            <a:r>
              <a:rPr lang="en-US" altLang="zh-HK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22:1-18</a:t>
            </a:r>
            <a:r>
              <a:rPr lang="zh-TW" altLang="en-US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；羅</a:t>
            </a:r>
            <a:r>
              <a:rPr lang="en-US" altLang="zh-TW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8:31-34</a:t>
            </a:r>
            <a:r>
              <a:rPr lang="zh-TW" altLang="en-US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；谷</a:t>
            </a:r>
            <a:r>
              <a:rPr lang="en-US" altLang="zh-TW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9:2-10)</a:t>
            </a:r>
            <a:endParaRPr lang="en-US" altLang="zh-TW" dirty="0">
              <a:solidFill>
                <a:schemeClr val="bg1"/>
              </a:solidFill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324000" eaLnBrk="1" hangingPunct="1">
              <a:lnSpc>
                <a:spcPts val="5000"/>
              </a:lnSpc>
              <a:spcBef>
                <a:spcPct val="0"/>
              </a:spcBef>
              <a:spcAft>
                <a:spcPct val="25000"/>
              </a:spcAft>
              <a:buFontTx/>
              <a:buNone/>
              <a:defRPr/>
            </a:pP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 聖言</a:t>
            </a:r>
            <a:r>
              <a:rPr lang="zh-TW" altLang="en-US" sz="4000" spc="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指導</a:t>
            </a: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生活；生活</a:t>
            </a:r>
            <a:r>
              <a:rPr lang="zh-TW" altLang="en-US" sz="4000" spc="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印證</a:t>
            </a: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聖言</a:t>
            </a:r>
            <a:endParaRPr lang="en-US" altLang="zh-TW" sz="4000" spc="300" dirty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講道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解釋天主聖言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指出它如何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指導我的生命</a:t>
            </a:r>
            <a:endParaRPr lang="en-US" altLang="zh-TW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證道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是為天主作證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證明天主的話是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可信的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可行的</a:t>
            </a:r>
            <a:endParaRPr lang="zh-TW" altLang="en-US" sz="2800" dirty="0">
              <a:solidFill>
                <a:srgbClr val="00FF00"/>
              </a:solidFill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5752</TotalTime>
  <Words>1536</Words>
  <Application>Microsoft Office PowerPoint</Application>
  <PresentationFormat>如螢幕大小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預設簡報設計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</vt:vector>
  </TitlesOfParts>
  <Company>Cirs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Jeanne</cp:lastModifiedBy>
  <cp:revision>580</cp:revision>
  <dcterms:created xsi:type="dcterms:W3CDTF">2006-09-26T01:05:23Z</dcterms:created>
  <dcterms:modified xsi:type="dcterms:W3CDTF">2021-02-22T03:59:40Z</dcterms:modified>
</cp:coreProperties>
</file>