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960" r:id="rId2"/>
    <p:sldMasterId id="2147489972" r:id="rId3"/>
  </p:sldMasterIdLst>
  <p:notesMasterIdLst>
    <p:notesMasterId r:id="rId29"/>
  </p:notesMasterIdLst>
  <p:handoutMasterIdLst>
    <p:handoutMasterId r:id="rId30"/>
  </p:handoutMasterIdLst>
  <p:sldIdLst>
    <p:sldId id="2379" r:id="rId4"/>
    <p:sldId id="2119" r:id="rId5"/>
    <p:sldId id="2120" r:id="rId6"/>
    <p:sldId id="2374" r:id="rId7"/>
    <p:sldId id="2122" r:id="rId8"/>
    <p:sldId id="2123" r:id="rId9"/>
    <p:sldId id="2133" r:id="rId10"/>
    <p:sldId id="2134" r:id="rId11"/>
    <p:sldId id="2375" r:id="rId12"/>
    <p:sldId id="930" r:id="rId13"/>
    <p:sldId id="1259" r:id="rId14"/>
    <p:sldId id="1352" r:id="rId15"/>
    <p:sldId id="1353" r:id="rId16"/>
    <p:sldId id="1354" r:id="rId17"/>
    <p:sldId id="2380" r:id="rId18"/>
    <p:sldId id="2381" r:id="rId19"/>
    <p:sldId id="2382" r:id="rId20"/>
    <p:sldId id="2383" r:id="rId21"/>
    <p:sldId id="2384" r:id="rId22"/>
    <p:sldId id="2385" r:id="rId23"/>
    <p:sldId id="2386" r:id="rId24"/>
    <p:sldId id="2387" r:id="rId25"/>
    <p:sldId id="2237" r:id="rId26"/>
    <p:sldId id="1954" r:id="rId27"/>
    <p:sldId id="2305" r:id="rId28"/>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00FF"/>
    <a:srgbClr val="FF99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794" autoAdjust="0"/>
    <p:restoredTop sz="93378" autoAdjust="0"/>
  </p:normalViewPr>
  <p:slideViewPr>
    <p:cSldViewPr>
      <p:cViewPr varScale="1">
        <p:scale>
          <a:sx n="59" d="100"/>
          <a:sy n="59" d="100"/>
        </p:scale>
        <p:origin x="123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30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3599761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11434750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153388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42106783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5409232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69674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13354267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9805155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070827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7272937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237451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2025/3/3</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425090931"/>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0" y="116632"/>
            <a:ext cx="9144000" cy="6381750"/>
          </a:xfrm>
          <a:solidFill>
            <a:schemeClr val="tx1"/>
          </a:solidFill>
        </p:spPr>
        <p:txBody>
          <a:bodyPr/>
          <a:lstStyle/>
          <a:p>
            <a:pPr algn="ctr" eaLnBrk="1" hangingPunct="1">
              <a:lnSpc>
                <a:spcPts val="5000"/>
              </a:lnSpc>
              <a:spcBef>
                <a:spcPct val="0"/>
              </a:spcBef>
              <a:buFontTx/>
              <a:buNone/>
              <a:defRPr/>
            </a:pPr>
            <a:r>
              <a:rPr lang="zh-TW" altLang="en-US" sz="3600" dirty="0">
                <a:solidFill>
                  <a:schemeClr val="bg1"/>
                </a:solidFill>
                <a:ea typeface="華康儷中黑" pitchFamily="49" charset="-120"/>
              </a:rPr>
              <a:t>四旬期第一主日</a:t>
            </a:r>
          </a:p>
          <a:p>
            <a:pPr algn="ctr" eaLnBrk="1" hangingPunct="1">
              <a:lnSpc>
                <a:spcPts val="5000"/>
              </a:lnSpc>
              <a:spcBef>
                <a:spcPct val="0"/>
              </a:spcBef>
              <a:spcAft>
                <a:spcPts val="600"/>
              </a:spcAft>
              <a:buFontTx/>
              <a:buNone/>
              <a:defRPr/>
            </a:pPr>
            <a:r>
              <a:rPr lang="en-US" altLang="zh-TW" dirty="0">
                <a:solidFill>
                  <a:schemeClr val="bg1"/>
                </a:solidFill>
                <a:ea typeface="華康儷中黑" pitchFamily="49" charset="-120"/>
              </a:rPr>
              <a:t>2025</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3</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日</a:t>
            </a:r>
            <a:endParaRPr lang="zh-TW" altLang="en-US" sz="1000" dirty="0">
              <a:solidFill>
                <a:schemeClr val="bg1"/>
              </a:solidFill>
              <a:ea typeface="華康儷中黑" pitchFamily="49" charset="-120"/>
            </a:endParaRPr>
          </a:p>
          <a:p>
            <a:pPr algn="ctr" eaLnBrk="1" hangingPunct="1">
              <a:lnSpc>
                <a:spcPts val="5000"/>
              </a:lnSpc>
              <a:spcBef>
                <a:spcPct val="0"/>
              </a:spcBef>
              <a:spcAft>
                <a:spcPts val="1800"/>
              </a:spcAft>
              <a:buFontTx/>
              <a:buNone/>
              <a:defRPr/>
            </a:pPr>
            <a:r>
              <a:rPr lang="zh-TW" altLang="en-US" sz="3600" dirty="0">
                <a:solidFill>
                  <a:schemeClr val="bg1"/>
                </a:solidFill>
                <a:ea typeface="華康儷中黑" pitchFamily="49" charset="-120"/>
              </a:rPr>
              <a:t>主 題</a:t>
            </a:r>
          </a:p>
          <a:p>
            <a:pPr algn="ctr" eaLnBrk="1" hangingPunct="1">
              <a:spcBef>
                <a:spcPts val="2400"/>
              </a:spcBef>
              <a:spcAft>
                <a:spcPts val="1200"/>
              </a:spcAft>
              <a:buFontTx/>
              <a:buNone/>
            </a:pPr>
            <a:r>
              <a:rPr lang="zh-TW" altLang="en-US" sz="9600" dirty="0">
                <a:solidFill>
                  <a:srgbClr val="FFFF00"/>
                </a:solidFill>
                <a:ea typeface="華康粗黑體" panose="020B0709000000000000" pitchFamily="49" charset="-120"/>
              </a:rPr>
              <a:t>如何擊敗魔誘</a:t>
            </a:r>
            <a:endParaRPr lang="en-US" altLang="zh-TW" sz="9600" dirty="0">
              <a:solidFill>
                <a:srgbClr val="FFFF00"/>
              </a:solidFill>
              <a:ea typeface="華康粗黑體" panose="020B0709000000000000" pitchFamily="49" charset="-120"/>
            </a:endParaRPr>
          </a:p>
          <a:p>
            <a:pPr algn="ctr" eaLnBrk="1" hangingPunct="1">
              <a:spcBef>
                <a:spcPts val="1200"/>
              </a:spcBef>
              <a:spcAft>
                <a:spcPts val="3600"/>
              </a:spcAft>
              <a:buNone/>
            </a:pPr>
            <a:r>
              <a:rPr lang="en-US" altLang="zh-TW" sz="4800" dirty="0">
                <a:solidFill>
                  <a:schemeClr val="bg1"/>
                </a:solidFill>
                <a:ea typeface="華康粗黑體" pitchFamily="49" charset="-120"/>
              </a:rPr>
              <a:t>——</a:t>
            </a:r>
            <a:r>
              <a:rPr lang="zh-TW" altLang="en-US" sz="6000" dirty="0">
                <a:solidFill>
                  <a:schemeClr val="bg1"/>
                </a:solidFill>
                <a:ea typeface="華康粗黑體" pitchFamily="49" charset="-120"/>
              </a:rPr>
              <a:t>擊敗魔誘三絕招</a:t>
            </a:r>
            <a:r>
              <a:rPr lang="en-US" altLang="zh-TW" sz="4800" dirty="0">
                <a:solidFill>
                  <a:schemeClr val="bg1"/>
                </a:solidFill>
                <a:ea typeface="華康粗黑體" pitchFamily="49" charset="-120"/>
              </a:rPr>
              <a:t>——</a:t>
            </a:r>
            <a:endParaRPr lang="zh-TW" altLang="en-US" sz="4800" dirty="0">
              <a:solidFill>
                <a:schemeClr val="bg1"/>
              </a:solidFill>
              <a:ea typeface="華康粗黑體" pitchFamily="49" charset="-120"/>
            </a:endParaRPr>
          </a:p>
        </p:txBody>
      </p:sp>
    </p:spTree>
    <p:extLst>
      <p:ext uri="{BB962C8B-B14F-4D97-AF65-F5344CB8AC3E}">
        <p14:creationId xmlns:p14="http://schemas.microsoft.com/office/powerpoint/2010/main" val="178314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0" y="116632"/>
            <a:ext cx="9144000" cy="6381750"/>
          </a:xfrm>
          <a:solidFill>
            <a:schemeClr val="tx1"/>
          </a:solidFill>
        </p:spPr>
        <p:txBody>
          <a:bodyPr/>
          <a:lstStyle/>
          <a:p>
            <a:pPr algn="ctr" eaLnBrk="1" hangingPunct="1">
              <a:lnSpc>
                <a:spcPts val="5000"/>
              </a:lnSpc>
              <a:spcBef>
                <a:spcPct val="0"/>
              </a:spcBef>
              <a:buFontTx/>
              <a:buNone/>
              <a:defRPr/>
            </a:pPr>
            <a:r>
              <a:rPr lang="zh-TW" altLang="en-US" sz="3600" dirty="0">
                <a:solidFill>
                  <a:schemeClr val="bg1"/>
                </a:solidFill>
                <a:ea typeface="華康儷中黑" pitchFamily="49" charset="-120"/>
              </a:rPr>
              <a:t>四旬期第一主日</a:t>
            </a:r>
          </a:p>
          <a:p>
            <a:pPr algn="ctr" eaLnBrk="1" hangingPunct="1">
              <a:lnSpc>
                <a:spcPts val="5000"/>
              </a:lnSpc>
              <a:spcBef>
                <a:spcPct val="0"/>
              </a:spcBef>
              <a:spcAft>
                <a:spcPts val="600"/>
              </a:spcAft>
              <a:buFontTx/>
              <a:buNone/>
              <a:defRPr/>
            </a:pPr>
            <a:r>
              <a:rPr lang="en-US" altLang="zh-TW" dirty="0">
                <a:solidFill>
                  <a:schemeClr val="bg1"/>
                </a:solidFill>
                <a:ea typeface="華康儷中黑" pitchFamily="49" charset="-120"/>
              </a:rPr>
              <a:t>2025</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3</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日</a:t>
            </a:r>
            <a:endParaRPr lang="zh-TW" altLang="en-US" sz="1000" dirty="0">
              <a:solidFill>
                <a:schemeClr val="bg1"/>
              </a:solidFill>
              <a:ea typeface="華康儷中黑" pitchFamily="49" charset="-120"/>
            </a:endParaRPr>
          </a:p>
          <a:p>
            <a:pPr algn="ctr" eaLnBrk="1" hangingPunct="1">
              <a:lnSpc>
                <a:spcPts val="5000"/>
              </a:lnSpc>
              <a:spcBef>
                <a:spcPct val="0"/>
              </a:spcBef>
              <a:spcAft>
                <a:spcPts val="1800"/>
              </a:spcAft>
              <a:buFontTx/>
              <a:buNone/>
              <a:defRPr/>
            </a:pPr>
            <a:r>
              <a:rPr lang="zh-TW" altLang="en-US" sz="3600" dirty="0">
                <a:solidFill>
                  <a:schemeClr val="bg1"/>
                </a:solidFill>
                <a:ea typeface="華康儷中黑" pitchFamily="49" charset="-120"/>
              </a:rPr>
              <a:t>主 題</a:t>
            </a:r>
          </a:p>
          <a:p>
            <a:pPr algn="ctr" eaLnBrk="1" hangingPunct="1">
              <a:spcBef>
                <a:spcPts val="2400"/>
              </a:spcBef>
              <a:spcAft>
                <a:spcPts val="1200"/>
              </a:spcAft>
              <a:buFontTx/>
              <a:buNone/>
            </a:pPr>
            <a:r>
              <a:rPr lang="zh-TW" altLang="en-US" sz="9600" dirty="0">
                <a:solidFill>
                  <a:srgbClr val="FFFF00"/>
                </a:solidFill>
                <a:ea typeface="華康粗黑體" panose="020B0709000000000000" pitchFamily="49" charset="-120"/>
              </a:rPr>
              <a:t>如何擊敗魔誘</a:t>
            </a:r>
            <a:endParaRPr lang="en-US" altLang="zh-TW" sz="9600" dirty="0">
              <a:solidFill>
                <a:srgbClr val="FFFF00"/>
              </a:solidFill>
              <a:ea typeface="華康粗黑體" panose="020B0709000000000000" pitchFamily="49" charset="-120"/>
            </a:endParaRPr>
          </a:p>
          <a:p>
            <a:pPr algn="ctr" eaLnBrk="1" hangingPunct="1">
              <a:spcBef>
                <a:spcPts val="1200"/>
              </a:spcBef>
              <a:spcAft>
                <a:spcPts val="3600"/>
              </a:spcAft>
              <a:buNone/>
            </a:pPr>
            <a:r>
              <a:rPr lang="en-US" altLang="zh-TW" sz="4800" dirty="0">
                <a:solidFill>
                  <a:schemeClr val="bg1"/>
                </a:solidFill>
                <a:ea typeface="華康粗黑體" pitchFamily="49" charset="-120"/>
              </a:rPr>
              <a:t>——</a:t>
            </a:r>
            <a:r>
              <a:rPr lang="zh-TW" altLang="en-US" sz="6000" dirty="0">
                <a:solidFill>
                  <a:schemeClr val="bg1"/>
                </a:solidFill>
                <a:ea typeface="華康粗黑體" pitchFamily="49" charset="-120"/>
              </a:rPr>
              <a:t>擊敗魔誘三絕招</a:t>
            </a:r>
            <a:r>
              <a:rPr lang="en-US" altLang="zh-TW" sz="4800" dirty="0">
                <a:solidFill>
                  <a:schemeClr val="bg1"/>
                </a:solidFill>
                <a:ea typeface="華康粗黑體" pitchFamily="49" charset="-120"/>
              </a:rPr>
              <a:t>——</a:t>
            </a:r>
            <a:endParaRPr lang="zh-TW" altLang="en-US" sz="4800" dirty="0">
              <a:solidFill>
                <a:schemeClr val="bg1"/>
              </a:solidFill>
              <a:ea typeface="華康粗黑體" pitchFamily="49"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785992"/>
          </a:xfrm>
        </p:spPr>
        <p:txBody>
          <a:bodyPr/>
          <a:lstStyle/>
          <a:p>
            <a:pPr marL="360000" indent="-457200" algn="l">
              <a:spcBef>
                <a:spcPts val="0"/>
              </a:spcBef>
              <a:spcAft>
                <a:spcPts val="0"/>
              </a:spcAft>
            </a:pP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我的祖先原是個飄泊的阿蘭人</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請看</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我現在把從你賜給我的土地</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所出產</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初熟的收穫</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帶來了</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0"/>
              </a:spcAft>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其實</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並沒有猶太人與希臘人的區別</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因為眾人都有同一的主</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他對一切呼號他的人</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都一律厚待</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algn="l">
              <a:spcBef>
                <a:spcPts val="0"/>
              </a:spcBef>
              <a:spcAft>
                <a:spcPts val="0"/>
              </a:spcAft>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你如果是天主子</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就命令這塊</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石頭變成餅</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1950" algn="l">
              <a:spcBef>
                <a:spcPts val="0"/>
              </a:spcBef>
              <a:spcAft>
                <a:spcPts val="0"/>
              </a:spcAft>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這一切</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權勢及其榮華</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我都要給你</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你如果朝拜我</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這一切都是你的</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rPr>
              <a:t>從這裡跳下去吧</a:t>
            </a:r>
            <a:r>
              <a:rPr lang="en-US" altLang="zh-TW" sz="3600" dirty="0">
                <a:solidFill>
                  <a:srgbClr val="00FF00"/>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因為經上記載</a:t>
            </a: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他為你吩咐了自己的天使保護你</a:t>
            </a:r>
            <a:r>
              <a:rPr lang="en-US" altLang="zh-TW" sz="3600" dirty="0">
                <a:solidFill>
                  <a:schemeClr val="bg1"/>
                </a:solidFill>
                <a:latin typeface="華康儷中黑" panose="020B0509000000000000" pitchFamily="49" charset="-120"/>
                <a:ea typeface="華康儷中黑" panose="020B0509000000000000" pitchFamily="49" charset="-120"/>
              </a:rPr>
              <a:t>.』</a:t>
            </a:r>
            <a:endParaRPr lang="zh-HK" altLang="en-US" sz="3600" dirty="0">
              <a:solidFill>
                <a:schemeClr val="bg1"/>
              </a:solidFill>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226432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785992"/>
          </a:xfrm>
        </p:spPr>
        <p:txBody>
          <a:bodyPr/>
          <a:lstStyle/>
          <a:p>
            <a:pPr marL="360000" indent="-457200" algn="l">
              <a:spcBef>
                <a:spcPts val="0"/>
              </a:spcBef>
              <a:spcAft>
                <a:spcPts val="600"/>
              </a:spcAft>
            </a:pPr>
            <a:r>
              <a:rPr lang="zh-TW" altLang="en-US" sz="3600" dirty="0">
                <a:solidFill>
                  <a:srgbClr val="FFFF00"/>
                </a:solidFill>
                <a:ea typeface="華康正顏楷體W7(P)" panose="03000700000000000000" pitchFamily="66" charset="-120"/>
                <a:cs typeface="華康中黑體" panose="020B0509000000000000" pitchFamily="49" charset="-120"/>
              </a:rPr>
              <a:t>我的祖先原是個飄泊的阿蘭人</a:t>
            </a:r>
            <a:r>
              <a:rPr lang="zh-TW" altLang="en-US" sz="3600" dirty="0">
                <a:solidFill>
                  <a:schemeClr val="bg1"/>
                </a:solidFill>
                <a:ea typeface="華康正顏楷體W7(P)" panose="03000700000000000000" pitchFamily="66" charset="-120"/>
                <a:cs typeface="華康中黑體" panose="020B0509000000000000" pitchFamily="49" charset="-120"/>
              </a:rPr>
              <a:t>上主</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請看</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我現在把從你賜給我的土地</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所出產</a:t>
            </a:r>
            <a:r>
              <a:rPr lang="zh-TW" altLang="en-US" sz="3600" dirty="0">
                <a:solidFill>
                  <a:srgbClr val="FFFF00"/>
                </a:solidFill>
                <a:ea typeface="華康正顏楷體W7(P)" panose="03000700000000000000" pitchFamily="66" charset="-120"/>
                <a:cs typeface="華康中黑體" panose="020B0509000000000000" pitchFamily="49" charset="-120"/>
              </a:rPr>
              <a:t>初熟的收穫</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帶來了</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en-US" altLang="zh-TW" sz="28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憶苦思甜</a:t>
            </a:r>
            <a:r>
              <a:rPr lang="en-US" altLang="zh-TW" sz="28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spcBef>
                <a:spcPts val="0"/>
              </a:spcBef>
              <a:spcAft>
                <a:spcPts val="0"/>
              </a:spcAft>
            </a:pPr>
            <a:r>
              <a:rPr lang="zh-TW" altLang="en-US" sz="4000" dirty="0">
                <a:solidFill>
                  <a:srgbClr val="0000FF"/>
                </a:solidFill>
                <a:highlight>
                  <a:srgbClr val="00FFFF"/>
                </a:highlight>
                <a:latin typeface="華康儷中黑" panose="020B0509000000000000" pitchFamily="49" charset="-120"/>
                <a:ea typeface="華康儷中黑" panose="020B0509000000000000" pitchFamily="49" charset="-120"/>
                <a:cs typeface="華康中黑體" panose="020B0509000000000000" pitchFamily="49" charset="-120"/>
              </a:rPr>
              <a:t>抗誘第一式</a:t>
            </a:r>
            <a:r>
              <a:rPr lang="en-US" altLang="zh-TW" sz="4000" dirty="0">
                <a:solidFill>
                  <a:srgbClr val="0000FF"/>
                </a:solidFill>
                <a:highlight>
                  <a:srgbClr val="00FFFF"/>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00FF"/>
                </a:solidFill>
                <a:highlight>
                  <a:srgbClr val="00FFFF"/>
                </a:highlight>
                <a:latin typeface="華康儷中黑" panose="020B0509000000000000" pitchFamily="49" charset="-120"/>
                <a:ea typeface="華康儷中黑" panose="020B0509000000000000" pitchFamily="49" charset="-120"/>
                <a:cs typeface="華康中黑體" panose="020B0509000000000000" pitchFamily="49" charset="-120"/>
              </a:rPr>
              <a:t>有主萬事足</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有血有肉</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絕不抽象</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0"/>
              </a:spcAft>
            </a:pPr>
            <a:r>
              <a:rPr lang="en-US" altLang="zh-TW" sz="5400" dirty="0">
                <a:solidFill>
                  <a:srgbClr val="0000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我的天主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我的萬有</a:t>
            </a:r>
            <a:r>
              <a:rPr lang="en-US" altLang="zh-TW" dirty="0">
                <a:solidFill>
                  <a:srgbClr val="FFFF00"/>
                </a:solidFill>
              </a:rPr>
              <a:t> Deus Meus et Omnia</a:t>
            </a:r>
            <a:b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b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主乃我良牧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所需百無憂</a:t>
            </a:r>
            <a:r>
              <a:rPr lang="en-US" altLang="zh-TW" sz="3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我實在</a:t>
            </a:r>
            <a:r>
              <a:rPr lang="zh-TW" altLang="en-US" sz="3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一無所缺</a:t>
            </a:r>
            <a:r>
              <a:rPr lang="en-US" altLang="zh-TW" sz="3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主賜土地</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我們只是</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管家</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不貪不偷不搶</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報答天主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好好耕耘</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回饋天主及他所創造的世界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善用潛能</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報答恩主</a:t>
            </a:r>
            <a:endParaRPr lang="en-US" altLang="zh-TW" sz="4000" i="1"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425022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785992"/>
          </a:xfrm>
        </p:spPr>
        <p:txBody>
          <a:bodyPr/>
          <a:lstStyle/>
          <a:p>
            <a:pPr marL="360000" indent="-457200" algn="l">
              <a:spcAft>
                <a:spcPts val="1200"/>
              </a:spcAft>
            </a:pPr>
            <a:r>
              <a:rPr lang="zh-TW" altLang="en-US" sz="3600" dirty="0">
                <a:solidFill>
                  <a:schemeClr val="bg1"/>
                </a:solidFill>
                <a:ea typeface="華康正顏楷體W7(P)" panose="03000700000000000000" pitchFamily="66" charset="-120"/>
                <a:cs typeface="華康中黑體" panose="020B0509000000000000" pitchFamily="49" charset="-120"/>
              </a:rPr>
              <a:t>其實</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rgbClr val="FFFF00"/>
                </a:solidFill>
                <a:ea typeface="華康正顏楷體W7(P)" panose="03000700000000000000" pitchFamily="66" charset="-120"/>
                <a:cs typeface="華康中黑體" panose="020B0509000000000000" pitchFamily="49" charset="-120"/>
              </a:rPr>
              <a:t>並沒有猶太人與希臘人的區別</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因為眾人都有同一的主</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他對一切呼號他的人</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都一律厚待</a:t>
            </a:r>
            <a:r>
              <a:rPr lang="en-US" altLang="zh-TW" sz="36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spcAft>
                <a:spcPts val="600"/>
              </a:spcAft>
            </a:pPr>
            <a:r>
              <a:rPr lang="zh-TW" altLang="en-US" sz="4000" dirty="0">
                <a:solidFill>
                  <a:srgbClr val="0000FF"/>
                </a:solidFill>
                <a:highlight>
                  <a:srgbClr val="00FFFF"/>
                </a:highlight>
                <a:ea typeface="華康儷中黑" panose="020B0509000000000000" pitchFamily="49" charset="-120"/>
                <a:cs typeface="華康中黑體" panose="020B0509000000000000" pitchFamily="49" charset="-120"/>
              </a:rPr>
              <a:t>抗誘第二式</a:t>
            </a:r>
            <a:r>
              <a:rPr lang="en-US" altLang="zh-TW" sz="4000" dirty="0">
                <a:solidFill>
                  <a:srgbClr val="0000FF"/>
                </a:solidFill>
                <a:highlight>
                  <a:srgbClr val="00FFFF"/>
                </a:highlight>
                <a:ea typeface="華康儷中黑" panose="020B0509000000000000" pitchFamily="49" charset="-120"/>
                <a:cs typeface="華康中黑體" panose="020B0509000000000000" pitchFamily="49" charset="-120"/>
              </a:rPr>
              <a:t>:</a:t>
            </a:r>
            <a:r>
              <a:rPr lang="zh-TW" altLang="en-US" sz="4000" dirty="0">
                <a:solidFill>
                  <a:srgbClr val="0000FF"/>
                </a:solidFill>
                <a:highlight>
                  <a:srgbClr val="00FFFF"/>
                </a:highlight>
                <a:ea typeface="華康儷中黑" panose="020B0509000000000000" pitchFamily="49" charset="-120"/>
                <a:cs typeface="華康中黑體" panose="020B0509000000000000" pitchFamily="49" charset="-120"/>
              </a:rPr>
              <a:t>天下一家</a:t>
            </a:r>
            <a:r>
              <a:rPr lang="en-US" altLang="zh-TW" dirty="0">
                <a:solidFill>
                  <a:srgbClr val="00FF00"/>
                </a:solidFill>
                <a:ea typeface="華康儷中黑" panose="020B0509000000000000" pitchFamily="49" charset="-120"/>
                <a:cs typeface="華康中黑體" panose="020B0509000000000000" pitchFamily="49" charset="-120"/>
              </a:rPr>
              <a:t>(</a:t>
            </a:r>
            <a:r>
              <a:rPr lang="zh-TW" altLang="en-US" dirty="0">
                <a:solidFill>
                  <a:srgbClr val="00FF00"/>
                </a:solidFill>
                <a:ea typeface="華康儷中黑" panose="020B0509000000000000" pitchFamily="49" charset="-120"/>
                <a:cs typeface="華康中黑體" panose="020B0509000000000000" pitchFamily="49" charset="-120"/>
              </a:rPr>
              <a:t>恩賜共享的世界</a:t>
            </a:r>
            <a:r>
              <a:rPr lang="zh-TW" altLang="en-US" sz="2000" dirty="0">
                <a:solidFill>
                  <a:schemeClr val="bg1"/>
                </a:solidFill>
                <a:ea typeface="華康儷中黑" panose="020B0509000000000000" pitchFamily="49" charset="-120"/>
                <a:cs typeface="華康中黑體" panose="020B0509000000000000" pitchFamily="49" charset="-120"/>
              </a:rPr>
              <a:t>詳見雙語</a:t>
            </a:r>
            <a:r>
              <a:rPr lang="en-US" altLang="zh-TW" sz="2800" dirty="0">
                <a:solidFill>
                  <a:srgbClr val="00FF00"/>
                </a:solidFill>
                <a:ea typeface="華康儷中黑" panose="020B0509000000000000" pitchFamily="49" charset="-120"/>
                <a:cs typeface="華康中黑體" panose="020B0509000000000000" pitchFamily="49" charset="-120"/>
              </a:rPr>
              <a:t>)</a:t>
            </a:r>
          </a:p>
          <a:p>
            <a:pPr marL="360000" indent="-457200" algn="l">
              <a:spcBef>
                <a:spcPts val="0"/>
              </a:spcBef>
              <a:spcAft>
                <a:spcPts val="600"/>
              </a:spcAft>
            </a:pPr>
            <a:r>
              <a:rPr lang="zh-TW" altLang="en-US" sz="4000" dirty="0">
                <a:solidFill>
                  <a:schemeClr val="bg1"/>
                </a:solidFill>
                <a:ea typeface="華康儷中黑" panose="020B0509000000000000" pitchFamily="49" charset="-120"/>
                <a:cs typeface="華康中黑體" panose="020B0509000000000000" pitchFamily="49" charset="-120"/>
              </a:rPr>
              <a:t>愛</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分享</a:t>
            </a: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掠奪</a:t>
            </a:r>
            <a:r>
              <a:rPr lang="en-US" altLang="zh-TW" sz="4000" dirty="0">
                <a:solidFill>
                  <a:schemeClr val="bg1"/>
                </a:solidFill>
                <a:ea typeface="華康儷中黑" panose="020B0509000000000000" pitchFamily="49" charset="-120"/>
                <a:cs typeface="華康中黑體" panose="020B0509000000000000" pitchFamily="49" charset="-120"/>
              </a:rPr>
              <a:t>)</a:t>
            </a:r>
            <a:br>
              <a:rPr lang="en-US" altLang="zh-TW" sz="4000" dirty="0">
                <a:solidFill>
                  <a:schemeClr val="bg1"/>
                </a:solidFill>
                <a:ea typeface="華康儷中黑" panose="020B0509000000000000" pitchFamily="49" charset="-120"/>
                <a:cs typeface="華康中黑體" panose="020B0509000000000000" pitchFamily="49" charset="-120"/>
              </a:rPr>
            </a:br>
            <a:r>
              <a:rPr lang="zh-TW" altLang="en-US" sz="4000" dirty="0">
                <a:solidFill>
                  <a:schemeClr val="bg1"/>
                </a:solidFill>
                <a:ea typeface="華康儷中黑" panose="020B0509000000000000" pitchFamily="49" charset="-120"/>
                <a:cs typeface="華康中黑體" panose="020B0509000000000000" pitchFamily="49" charset="-120"/>
              </a:rPr>
              <a:t>讓</a:t>
            </a:r>
            <a:r>
              <a:rPr lang="zh-TW" altLang="en-US" sz="4000" dirty="0">
                <a:solidFill>
                  <a:srgbClr val="00FF00"/>
                </a:solidFill>
                <a:ea typeface="華康儷中黑" panose="020B0509000000000000" pitchFamily="49" charset="-120"/>
                <a:cs typeface="華康中黑體" panose="020B0509000000000000" pitchFamily="49" charset="-120"/>
              </a:rPr>
              <a:t>生命成祭品</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時間</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金錢</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才能</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愛心</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spcAft>
                <a:spcPts val="0"/>
              </a:spcAft>
            </a:pPr>
            <a:r>
              <a:rPr lang="zh-TW" altLang="en-US" sz="4000" dirty="0">
                <a:solidFill>
                  <a:srgbClr val="FFFF00"/>
                </a:solidFill>
                <a:ea typeface="華康儷中黑" panose="020B0509000000000000" pitchFamily="49" charset="-120"/>
                <a:cs typeface="華康中黑體" panose="020B0509000000000000" pitchFamily="49" charset="-120"/>
              </a:rPr>
              <a:t>覺悟</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富貴到頭皆夢幻</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英雄彈指又山丘</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spcBef>
                <a:spcPts val="0"/>
              </a:spcBef>
              <a:spcAft>
                <a:spcPts val="600"/>
              </a:spcAft>
            </a:pPr>
            <a:r>
              <a:rPr lang="en-US" altLang="zh-TW" sz="4000" dirty="0">
                <a:solidFill>
                  <a:schemeClr val="bg1"/>
                </a:solidFill>
                <a:ea typeface="華康儷中黑" panose="020B0509000000000000" pitchFamily="49" charset="-120"/>
                <a:cs typeface="華康中黑體" panose="020B0509000000000000" pitchFamily="49" charset="-120"/>
              </a:rPr>
              <a:t>        </a:t>
            </a:r>
            <a:r>
              <a:rPr lang="en-US" altLang="zh-TW" sz="3600" dirty="0">
                <a:solidFill>
                  <a:srgbClr val="00FF00"/>
                </a:solidFill>
                <a:ea typeface="華康儷中黑" panose="020B0509000000000000" pitchFamily="49" charset="-120"/>
                <a:cs typeface="華康中黑體" panose="020B0509000000000000" pitchFamily="49" charset="-120"/>
              </a:rPr>
              <a:t>Sic</a:t>
            </a:r>
            <a:r>
              <a:rPr lang="zh-TW" altLang="en-US" sz="2000" i="1" dirty="0">
                <a:solidFill>
                  <a:srgbClr val="FFFF00"/>
                </a:solidFill>
                <a:ea typeface="華康儷中黑" panose="020B0509000000000000" pitchFamily="49" charset="-120"/>
                <a:cs typeface="華康中黑體" panose="020B0509000000000000" pitchFamily="49" charset="-120"/>
              </a:rPr>
              <a:t>如此</a:t>
            </a:r>
            <a:r>
              <a:rPr lang="en-US" altLang="zh-TW" sz="4000" dirty="0">
                <a:solidFill>
                  <a:schemeClr val="bg1"/>
                </a:solidFill>
                <a:ea typeface="華康儷中黑" panose="020B0509000000000000" pitchFamily="49" charset="-120"/>
                <a:cs typeface="華康中黑體" panose="020B0509000000000000" pitchFamily="49" charset="-120"/>
              </a:rPr>
              <a:t> </a:t>
            </a:r>
            <a:r>
              <a:rPr lang="en-US" altLang="zh-TW" sz="3600" dirty="0">
                <a:solidFill>
                  <a:srgbClr val="00FF00"/>
                </a:solidFill>
                <a:ea typeface="華康儷中黑" panose="020B0509000000000000" pitchFamily="49" charset="-120"/>
                <a:cs typeface="華康中黑體" panose="020B0509000000000000" pitchFamily="49" charset="-120"/>
              </a:rPr>
              <a:t>transit</a:t>
            </a:r>
            <a:r>
              <a:rPr lang="zh-TW" altLang="en-US" sz="2000" i="1" dirty="0">
                <a:solidFill>
                  <a:srgbClr val="FFFF00"/>
                </a:solidFill>
                <a:ea typeface="華康儷中黑" panose="020B0509000000000000" pitchFamily="49" charset="-120"/>
                <a:cs typeface="華康中黑體" panose="020B0509000000000000" pitchFamily="49" charset="-120"/>
              </a:rPr>
              <a:t>過去</a:t>
            </a:r>
            <a:r>
              <a:rPr lang="en-US" altLang="zh-TW" sz="4000" dirty="0">
                <a:solidFill>
                  <a:schemeClr val="bg1"/>
                </a:solidFill>
                <a:ea typeface="華康儷中黑" panose="020B0509000000000000" pitchFamily="49" charset="-120"/>
                <a:cs typeface="華康中黑體" panose="020B0509000000000000" pitchFamily="49" charset="-120"/>
              </a:rPr>
              <a:t> </a:t>
            </a:r>
            <a:r>
              <a:rPr lang="en-US" altLang="zh-TW" sz="3600" dirty="0">
                <a:solidFill>
                  <a:srgbClr val="00FF00"/>
                </a:solidFill>
                <a:ea typeface="華康儷中黑" panose="020B0509000000000000" pitchFamily="49" charset="-120"/>
                <a:cs typeface="華康中黑體" panose="020B0509000000000000" pitchFamily="49" charset="-120"/>
              </a:rPr>
              <a:t>gloria mundi</a:t>
            </a:r>
            <a:r>
              <a:rPr lang="zh-TW" altLang="en-US" sz="2000" i="1" dirty="0">
                <a:solidFill>
                  <a:srgbClr val="FFFF00"/>
                </a:solidFill>
                <a:ea typeface="華康儷中黑" panose="020B0509000000000000" pitchFamily="49" charset="-120"/>
                <a:cs typeface="華康中黑體" panose="020B0509000000000000" pitchFamily="49" charset="-120"/>
              </a:rPr>
              <a:t>世界</a:t>
            </a:r>
            <a:endParaRPr lang="en-US" altLang="zh-TW" sz="2000" i="1" dirty="0">
              <a:solidFill>
                <a:srgbClr val="FFFF00"/>
              </a:solidFill>
              <a:ea typeface="華康儷中黑" panose="020B0509000000000000" pitchFamily="49" charset="-120"/>
              <a:cs typeface="華康中黑體" panose="020B0509000000000000" pitchFamily="49" charset="-120"/>
            </a:endParaRPr>
          </a:p>
          <a:p>
            <a:pPr marL="360000" indent="-457200" algn="l">
              <a:spcBef>
                <a:spcPts val="0"/>
              </a:spcBef>
              <a:spcAft>
                <a:spcPts val="600"/>
              </a:spcAft>
            </a:pPr>
            <a:r>
              <a:rPr lang="zh-TW" altLang="en-US" sz="4000" dirty="0">
                <a:solidFill>
                  <a:srgbClr val="FFFF00"/>
                </a:solidFill>
                <a:ea typeface="華康儷中黑" panose="020B0509000000000000" pitchFamily="49" charset="-120"/>
                <a:cs typeface="華康中黑體" panose="020B0509000000000000" pitchFamily="49" charset="-120"/>
              </a:rPr>
              <a:t>神貧</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助人為快樂之本</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比受助者更快樂</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l">
              <a:lnSpc>
                <a:spcPts val="3100"/>
              </a:lnSpc>
              <a:spcBef>
                <a:spcPts val="0"/>
              </a:spcBef>
              <a:spcAft>
                <a:spcPts val="600"/>
              </a:spcAft>
            </a:pPr>
            <a:r>
              <a:rPr lang="en-US" altLang="zh-TW" sz="4000" dirty="0">
                <a:solidFill>
                  <a:schemeClr val="bg1"/>
                </a:solidFill>
                <a:ea typeface="華康儷中黑" panose="020B0509000000000000" pitchFamily="49" charset="-120"/>
                <a:cs typeface="華康中黑體" panose="020B0509000000000000" pitchFamily="49" charset="-120"/>
              </a:rPr>
              <a:t>                                   </a:t>
            </a:r>
            <a:r>
              <a:rPr lang="en-US" altLang="zh-TW" sz="2800" dirty="0">
                <a:solidFill>
                  <a:schemeClr val="bg1"/>
                </a:solidFill>
                <a:ea typeface="華康儷中黑" panose="020B0509000000000000" pitchFamily="49" charset="-120"/>
                <a:cs typeface="華康中黑體" panose="020B0509000000000000" pitchFamily="49" charset="-120"/>
              </a:rPr>
              <a:t>——</a:t>
            </a:r>
            <a:r>
              <a:rPr lang="en-US" altLang="zh-TW" i="1" dirty="0">
                <a:solidFill>
                  <a:srgbClr val="FFFF00"/>
                </a:solidFill>
                <a:ea typeface="華康儷中黑" panose="020B0509000000000000" pitchFamily="49" charset="-120"/>
                <a:cs typeface="華康中黑體" panose="020B0509000000000000" pitchFamily="49" charset="-120"/>
              </a:rPr>
              <a:t>givers gain</a:t>
            </a:r>
            <a:r>
              <a:rPr lang="en-US" altLang="zh-TW" sz="2800" i="1" dirty="0">
                <a:solidFill>
                  <a:schemeClr val="bg1"/>
                </a:solidFill>
                <a:ea typeface="華康儷中黑" panose="020B0509000000000000" pitchFamily="49" charset="-120"/>
                <a:cs typeface="華康中黑體" panose="020B0509000000000000" pitchFamily="49" charset="-120"/>
              </a:rPr>
              <a:t>——</a:t>
            </a:r>
          </a:p>
        </p:txBody>
      </p:sp>
      <p:sp>
        <p:nvSpPr>
          <p:cNvPr id="4" name="不等於 3">
            <a:extLst>
              <a:ext uri="{FF2B5EF4-FFF2-40B4-BE49-F238E27FC236}">
                <a16:creationId xmlns:a16="http://schemas.microsoft.com/office/drawing/2014/main" id="{ABD30988-A18D-4FFC-82DB-41EE7BD3E892}"/>
              </a:ext>
            </a:extLst>
          </p:cNvPr>
          <p:cNvSpPr/>
          <p:nvPr/>
        </p:nvSpPr>
        <p:spPr>
          <a:xfrm>
            <a:off x="2029952" y="2924944"/>
            <a:ext cx="473912" cy="288032"/>
          </a:xfrm>
          <a:prstGeom prst="mathNotEqual">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zh-TW" altLang="en-US" sz="4000" i="0" u="none" strike="noStrike" kern="1200" cap="none" spc="0" normalizeH="0" baseline="0" noProof="0" dirty="0">
              <a:ln>
                <a:noFill/>
              </a:ln>
              <a:solidFill>
                <a:srgbClr val="FF00FF"/>
              </a:solidFill>
              <a:effectLst/>
              <a:uLnTx/>
              <a:uFillTx/>
              <a:latin typeface="Arial"/>
              <a:ea typeface="新細明體"/>
              <a:cs typeface="+mn-cs"/>
            </a:endParaRPr>
          </a:p>
        </p:txBody>
      </p:sp>
    </p:spTree>
    <p:extLst>
      <p:ext uri="{BB962C8B-B14F-4D97-AF65-F5344CB8AC3E}">
        <p14:creationId xmlns:p14="http://schemas.microsoft.com/office/powerpoint/2010/main" val="238655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785992"/>
          </a:xfrm>
        </p:spPr>
        <p:txBody>
          <a:bodyPr/>
          <a:lstStyle/>
          <a:p>
            <a:pPr algn="l">
              <a:spcBef>
                <a:spcPts val="0"/>
              </a:spcBef>
              <a:spcAft>
                <a:spcPts val="0"/>
              </a:spcAft>
            </a:pPr>
            <a:r>
              <a:rPr lang="zh-TW" altLang="en-US" sz="3600" dirty="0">
                <a:solidFill>
                  <a:schemeClr val="bg1"/>
                </a:solidFill>
                <a:ea typeface="華康正顏楷體W7(P)" panose="03000700000000000000" pitchFamily="66" charset="-120"/>
                <a:cs typeface="華康中黑體" panose="020B0509000000000000" pitchFamily="49" charset="-120"/>
              </a:rPr>
              <a:t>你如果是天主子</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就命令這塊</a:t>
            </a:r>
            <a:r>
              <a:rPr lang="zh-TW" altLang="en-US" sz="3600" dirty="0">
                <a:solidFill>
                  <a:srgbClr val="00FF00"/>
                </a:solidFill>
                <a:ea typeface="華康正顏楷體W7(P)" panose="03000700000000000000" pitchFamily="66" charset="-120"/>
                <a:cs typeface="華康中黑體" panose="020B0509000000000000" pitchFamily="49" charset="-120"/>
              </a:rPr>
              <a:t>石頭變成餅</a:t>
            </a:r>
            <a:r>
              <a:rPr lang="zh-TW" altLang="en-US" sz="3600" dirty="0">
                <a:solidFill>
                  <a:schemeClr val="bg1"/>
                </a:solidFill>
                <a:ea typeface="華康正顏楷體W7(P)" panose="03000700000000000000" pitchFamily="66" charset="-120"/>
                <a:cs typeface="華康中黑體" panose="020B0509000000000000" pitchFamily="49" charset="-120"/>
              </a:rPr>
              <a:t>吧</a:t>
            </a:r>
            <a:r>
              <a:rPr lang="en-US" altLang="zh-TW" sz="3600" dirty="0">
                <a:solidFill>
                  <a:schemeClr val="bg1"/>
                </a:solidFill>
                <a:ea typeface="華康正顏楷體W7(P)" panose="03000700000000000000" pitchFamily="66" charset="-120"/>
                <a:cs typeface="華康中黑體" panose="020B0509000000000000" pitchFamily="49" charset="-120"/>
              </a:rPr>
              <a:t>!</a:t>
            </a:r>
          </a:p>
          <a:p>
            <a:pPr algn="l">
              <a:spcBef>
                <a:spcPts val="0"/>
              </a:spcBef>
              <a:spcAft>
                <a:spcPts val="0"/>
              </a:spcAft>
            </a:pPr>
            <a:r>
              <a:rPr lang="zh-TW" altLang="en-US" sz="3600" dirty="0">
                <a:solidFill>
                  <a:schemeClr val="bg1"/>
                </a:solidFill>
                <a:ea typeface="華康正顏楷體W7(P)" panose="03000700000000000000" pitchFamily="66" charset="-120"/>
                <a:cs typeface="華康中黑體" panose="020B0509000000000000" pitchFamily="49" charset="-120"/>
              </a:rPr>
              <a:t>這一切</a:t>
            </a:r>
            <a:r>
              <a:rPr lang="zh-TW" altLang="en-US" sz="3600" dirty="0">
                <a:solidFill>
                  <a:srgbClr val="00FF00"/>
                </a:solidFill>
                <a:ea typeface="華康正顏楷體W7(P)" panose="03000700000000000000" pitchFamily="66" charset="-120"/>
                <a:cs typeface="華康中黑體" panose="020B0509000000000000" pitchFamily="49" charset="-120"/>
              </a:rPr>
              <a:t>權勢及榮華</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我都要給你</a:t>
            </a:r>
            <a:r>
              <a:rPr lang="en-US" altLang="zh-TW" sz="3600" dirty="0">
                <a:solidFill>
                  <a:schemeClr val="bg1"/>
                </a:solidFill>
                <a:ea typeface="華康正顏楷體W7(P)" panose="03000700000000000000" pitchFamily="66" charset="-120"/>
                <a:cs typeface="華康中黑體" panose="020B0509000000000000" pitchFamily="49" charset="-120"/>
              </a:rPr>
              <a:t>,</a:t>
            </a:r>
            <a:r>
              <a:rPr lang="zh-TW" altLang="en-US" sz="3600" dirty="0">
                <a:solidFill>
                  <a:schemeClr val="bg1"/>
                </a:solidFill>
                <a:ea typeface="華康正顏楷體W7(P)" panose="03000700000000000000" pitchFamily="66" charset="-120"/>
                <a:cs typeface="華康中黑體" panose="020B0509000000000000" pitchFamily="49" charset="-120"/>
              </a:rPr>
              <a:t>你朝拜我吧</a:t>
            </a:r>
            <a:r>
              <a:rPr lang="en-US" altLang="zh-TW" sz="3600" dirty="0">
                <a:solidFill>
                  <a:schemeClr val="bg1"/>
                </a:solidFill>
                <a:ea typeface="華康正顏楷體W7(P)" panose="03000700000000000000" pitchFamily="66" charset="-120"/>
                <a:cs typeface="華康中黑體" panose="020B0509000000000000" pitchFamily="49" charset="-120"/>
              </a:rPr>
              <a:t>!</a:t>
            </a:r>
          </a:p>
          <a:p>
            <a:pPr algn="l">
              <a:spcBef>
                <a:spcPts val="0"/>
              </a:spcBef>
              <a:spcAft>
                <a:spcPts val="600"/>
              </a:spcAft>
            </a:pPr>
            <a:r>
              <a:rPr lang="zh-TW" altLang="en-US" sz="3600" dirty="0">
                <a:solidFill>
                  <a:srgbClr val="00FF00"/>
                </a:solidFill>
                <a:ea typeface="華康正顏楷體W7(P)" panose="03000700000000000000" pitchFamily="66" charset="-120"/>
              </a:rPr>
              <a:t>從這裡跳下去吧</a:t>
            </a:r>
            <a:r>
              <a:rPr lang="en-US" altLang="zh-TW" sz="3600" dirty="0">
                <a:solidFill>
                  <a:srgbClr val="00FF00"/>
                </a:solidFill>
                <a:ea typeface="華康正顏楷體W7(P)" panose="03000700000000000000" pitchFamily="66" charset="-120"/>
              </a:rPr>
              <a:t>!</a:t>
            </a:r>
            <a:r>
              <a:rPr lang="zh-TW" altLang="en-US" sz="3600" dirty="0">
                <a:solidFill>
                  <a:schemeClr val="bg1"/>
                </a:solidFill>
                <a:ea typeface="華康正顏楷體W7(P)" panose="03000700000000000000" pitchFamily="66" charset="-120"/>
              </a:rPr>
              <a:t>因為經上記載</a:t>
            </a:r>
            <a:r>
              <a:rPr lang="en-US" altLang="zh-TW" sz="3600" dirty="0">
                <a:solidFill>
                  <a:schemeClr val="bg1"/>
                </a:solidFill>
                <a:ea typeface="華康正顏楷體W7(P)" panose="03000700000000000000" pitchFamily="66" charset="-120"/>
              </a:rPr>
              <a:t>:</a:t>
            </a:r>
            <a:r>
              <a:rPr lang="zh-TW" altLang="en-US" sz="3600" dirty="0">
                <a:solidFill>
                  <a:schemeClr val="bg1"/>
                </a:solidFill>
                <a:ea typeface="華康正顏楷體W7(P)" panose="03000700000000000000" pitchFamily="66" charset="-120"/>
              </a:rPr>
              <a:t>「他為你吩咐了自己的天使保護你</a:t>
            </a:r>
            <a:r>
              <a:rPr lang="en-US" altLang="zh-TW" sz="3600" dirty="0">
                <a:solidFill>
                  <a:schemeClr val="bg1"/>
                </a:solidFill>
                <a:ea typeface="華康正顏楷體W7(P)" panose="03000700000000000000" pitchFamily="66" charset="-120"/>
              </a:rPr>
              <a:t>.</a:t>
            </a:r>
            <a:r>
              <a:rPr lang="zh-TW" altLang="en-US" sz="3600" dirty="0">
                <a:solidFill>
                  <a:schemeClr val="bg1"/>
                </a:solidFill>
                <a:ea typeface="華康正顏楷體W7(P)" panose="03000700000000000000" pitchFamily="66" charset="-120"/>
              </a:rPr>
              <a:t>」</a:t>
            </a:r>
            <a:endParaRPr lang="en-US" altLang="zh-TW" sz="3600" dirty="0">
              <a:solidFill>
                <a:schemeClr val="bg1"/>
              </a:solidFill>
              <a:ea typeface="華康正顏楷體W7(P)" panose="03000700000000000000" pitchFamily="66" charset="-120"/>
            </a:endParaRPr>
          </a:p>
          <a:p>
            <a:pPr algn="l">
              <a:spcBef>
                <a:spcPts val="0"/>
              </a:spcBef>
              <a:spcAft>
                <a:spcPts val="600"/>
              </a:spcAft>
            </a:pPr>
            <a:r>
              <a:rPr lang="zh-TW" altLang="en-US" sz="3600" dirty="0">
                <a:solidFill>
                  <a:srgbClr val="0000FF"/>
                </a:solidFill>
                <a:highlight>
                  <a:srgbClr val="00FFFF"/>
                </a:highlight>
                <a:ea typeface="華康儷中黑" panose="020B0509000000000000" pitchFamily="49" charset="-120"/>
              </a:rPr>
              <a:t>抗誘第三式</a:t>
            </a:r>
            <a:r>
              <a:rPr lang="en-US" altLang="zh-TW" sz="3600" dirty="0">
                <a:solidFill>
                  <a:srgbClr val="0000FF"/>
                </a:solidFill>
                <a:highlight>
                  <a:srgbClr val="00FFFF"/>
                </a:highlight>
                <a:ea typeface="華康儷中黑" panose="020B0509000000000000" pitchFamily="49" charset="-120"/>
              </a:rPr>
              <a:t>:</a:t>
            </a:r>
            <a:r>
              <a:rPr lang="zh-TW" altLang="en-US" sz="3600" dirty="0">
                <a:solidFill>
                  <a:srgbClr val="0000FF"/>
                </a:solidFill>
                <a:highlight>
                  <a:srgbClr val="00FFFF"/>
                </a:highlight>
                <a:ea typeface="華康儷中黑" panose="020B0509000000000000" pitchFamily="49" charset="-120"/>
              </a:rPr>
              <a:t>天主聖言</a:t>
            </a:r>
            <a:r>
              <a:rPr lang="en-US" altLang="zh-TW" dirty="0">
                <a:solidFill>
                  <a:srgbClr val="FF0000"/>
                </a:solidFill>
                <a:highlight>
                  <a:srgbClr val="FFFF00"/>
                </a:highlight>
                <a:ea typeface="華康儷中黑" panose="020B0509000000000000" pitchFamily="49" charset="-120"/>
              </a:rPr>
              <a:t>(</a:t>
            </a:r>
            <a:r>
              <a:rPr lang="zh-TW" altLang="en-US" dirty="0">
                <a:solidFill>
                  <a:srgbClr val="FF0000"/>
                </a:solidFill>
                <a:highlight>
                  <a:srgbClr val="FFFF00"/>
                </a:highlight>
                <a:ea typeface="華康儷中黑" panose="020B0509000000000000" pitchFamily="49" charset="-120"/>
              </a:rPr>
              <a:t>提升生命</a:t>
            </a:r>
            <a:r>
              <a:rPr lang="zh-TW" altLang="en-US" sz="2800" dirty="0">
                <a:solidFill>
                  <a:srgbClr val="0000FF"/>
                </a:solidFill>
                <a:highlight>
                  <a:srgbClr val="FFFF00"/>
                </a:highlight>
                <a:ea typeface="華康儷中黑" panose="020B0509000000000000" pitchFamily="49" charset="-120"/>
              </a:rPr>
              <a:t>把誘惑推出門外</a:t>
            </a:r>
            <a:r>
              <a:rPr lang="en-US" altLang="zh-TW" dirty="0">
                <a:solidFill>
                  <a:srgbClr val="0000FF"/>
                </a:solidFill>
                <a:highlight>
                  <a:srgbClr val="FFFF00"/>
                </a:highlight>
                <a:ea typeface="華康儷中黑" panose="020B0509000000000000" pitchFamily="49" charset="-120"/>
              </a:rPr>
              <a:t>)</a:t>
            </a:r>
          </a:p>
          <a:p>
            <a:pPr algn="l">
              <a:spcBef>
                <a:spcPts val="0"/>
              </a:spcBef>
              <a:spcAft>
                <a:spcPts val="600"/>
              </a:spcAft>
            </a:pPr>
            <a:r>
              <a:rPr lang="en-US" altLang="zh-TW" sz="3600" dirty="0">
                <a:solidFill>
                  <a:schemeClr val="bg1"/>
                </a:solidFill>
                <a:ea typeface="華康儷中黑" panose="020B0509000000000000" pitchFamily="49" charset="-120"/>
              </a:rPr>
              <a:t>1.</a:t>
            </a:r>
            <a:r>
              <a:rPr lang="zh-TW" altLang="en-US" sz="3600" dirty="0">
                <a:solidFill>
                  <a:schemeClr val="bg1"/>
                </a:solidFill>
                <a:ea typeface="華康儷中黑" panose="020B0509000000000000" pitchFamily="49" charset="-120"/>
              </a:rPr>
              <a:t>生活靠</a:t>
            </a:r>
            <a:r>
              <a:rPr lang="zh-TW" altLang="en-US" sz="3600" dirty="0">
                <a:solidFill>
                  <a:srgbClr val="00FF00"/>
                </a:solidFill>
                <a:ea typeface="華康儷中黑" panose="020B0509000000000000" pitchFamily="49" charset="-120"/>
              </a:rPr>
              <a:t>餅</a:t>
            </a:r>
            <a:r>
              <a:rPr lang="en-US" altLang="zh-TW" sz="3600" b="1" dirty="0">
                <a:solidFill>
                  <a:srgbClr val="FF0000"/>
                </a:solidFill>
                <a:highlight>
                  <a:srgbClr val="FFFF00"/>
                </a:highlight>
                <a:ea typeface="華康儷中黑" panose="020B0509000000000000" pitchFamily="49" charset="-120"/>
              </a:rPr>
              <a:t>+</a:t>
            </a:r>
            <a:r>
              <a:rPr lang="zh-TW" altLang="en-US" sz="3600" dirty="0">
                <a:solidFill>
                  <a:srgbClr val="00FF00"/>
                </a:solidFill>
                <a:ea typeface="華康儷中黑" panose="020B0509000000000000" pitchFamily="49" charset="-120"/>
              </a:rPr>
              <a:t>天主聖言</a:t>
            </a:r>
            <a:r>
              <a:rPr lang="en-US" altLang="zh-TW" sz="3600" dirty="0">
                <a:solidFill>
                  <a:schemeClr val="bg1"/>
                </a:solidFill>
                <a:ea typeface="華康儷中黑" panose="020B0509000000000000" pitchFamily="49" charset="-120"/>
              </a:rPr>
              <a:t>: </a:t>
            </a:r>
            <a:r>
              <a:rPr lang="zh-TW" altLang="en-US" sz="3600" dirty="0">
                <a:solidFill>
                  <a:schemeClr val="bg1"/>
                </a:solidFill>
                <a:ea typeface="華康儷中黑" panose="020B0509000000000000" pitchFamily="49" charset="-120"/>
              </a:rPr>
              <a:t>更豐盛生命之言</a:t>
            </a:r>
            <a:endParaRPr lang="en-US" altLang="zh-TW" sz="3600" dirty="0">
              <a:solidFill>
                <a:schemeClr val="bg1"/>
              </a:solidFill>
              <a:ea typeface="華康儷中黑" panose="020B0509000000000000" pitchFamily="49" charset="-120"/>
            </a:endParaRPr>
          </a:p>
          <a:p>
            <a:pPr algn="l">
              <a:spcBef>
                <a:spcPts val="0"/>
              </a:spcBef>
              <a:spcAft>
                <a:spcPts val="600"/>
              </a:spcAft>
            </a:pPr>
            <a:r>
              <a:rPr lang="en-US" altLang="zh-TW" sz="3600" dirty="0">
                <a:solidFill>
                  <a:schemeClr val="bg1"/>
                </a:solidFill>
                <a:ea typeface="華康儷中黑" panose="020B0509000000000000" pitchFamily="49" charset="-120"/>
              </a:rPr>
              <a:t>2.</a:t>
            </a:r>
            <a:r>
              <a:rPr lang="zh-TW" altLang="en-US" sz="3600" dirty="0">
                <a:solidFill>
                  <a:schemeClr val="bg1"/>
                </a:solidFill>
                <a:ea typeface="華康儷中黑" panose="020B0509000000000000" pitchFamily="49" charset="-120"/>
              </a:rPr>
              <a:t>朝拜</a:t>
            </a:r>
            <a:r>
              <a:rPr lang="zh-TW" altLang="en-US" sz="3600" dirty="0">
                <a:solidFill>
                  <a:srgbClr val="FFFF00"/>
                </a:solidFill>
                <a:ea typeface="華康儷中黑" panose="020B0509000000000000" pitchFamily="49" charset="-120"/>
              </a:rPr>
              <a:t>唯一天主</a:t>
            </a:r>
            <a:r>
              <a:rPr lang="zh-TW" altLang="en-US" sz="3600" dirty="0">
                <a:solidFill>
                  <a:schemeClr val="bg1"/>
                </a:solidFill>
                <a:ea typeface="華康儷中黑" panose="020B0509000000000000" pitchFamily="49" charset="-120"/>
              </a:rPr>
              <a:t>於萬有之上 </a:t>
            </a:r>
            <a:r>
              <a:rPr lang="en-US" altLang="zh-TW" sz="3600" dirty="0">
                <a:solidFill>
                  <a:schemeClr val="bg1"/>
                </a:solidFill>
                <a:ea typeface="華康儷中黑" panose="020B0509000000000000" pitchFamily="49" charset="-120"/>
              </a:rPr>
              <a:t>(  </a:t>
            </a:r>
            <a:r>
              <a:rPr lang="en-US" altLang="zh-TW" sz="800" dirty="0">
                <a:solidFill>
                  <a:schemeClr val="bg1"/>
                </a:solidFill>
                <a:ea typeface="華康儷中黑" panose="020B0509000000000000" pitchFamily="49" charset="-120"/>
              </a:rPr>
              <a:t> </a:t>
            </a:r>
            <a:r>
              <a:rPr lang="zh-TW" altLang="en-US" sz="3600" dirty="0">
                <a:solidFill>
                  <a:schemeClr val="bg1"/>
                </a:solidFill>
                <a:ea typeface="華康儷中黑" panose="020B0509000000000000" pitchFamily="49" charset="-120"/>
              </a:rPr>
              <a:t>政客</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網紅</a:t>
            </a:r>
            <a:r>
              <a:rPr lang="en-US" altLang="zh-TW" sz="3600" dirty="0">
                <a:solidFill>
                  <a:schemeClr val="bg1"/>
                </a:solidFill>
                <a:ea typeface="華康儷中黑" panose="020B0509000000000000" pitchFamily="49" charset="-120"/>
              </a:rPr>
              <a:t>)</a:t>
            </a:r>
          </a:p>
          <a:p>
            <a:pPr algn="l">
              <a:spcBef>
                <a:spcPts val="0"/>
              </a:spcBef>
              <a:spcAft>
                <a:spcPts val="600"/>
              </a:spcAft>
            </a:pPr>
            <a:r>
              <a:rPr lang="en-US" altLang="zh-TW" sz="3600" dirty="0">
                <a:solidFill>
                  <a:schemeClr val="bg1"/>
                </a:solidFill>
                <a:ea typeface="華康儷中黑" panose="020B0509000000000000" pitchFamily="49" charset="-120"/>
              </a:rPr>
              <a:t>3.</a:t>
            </a:r>
            <a:r>
              <a:rPr lang="zh-TW" altLang="en-US" sz="3600" dirty="0">
                <a:solidFill>
                  <a:schemeClr val="bg1"/>
                </a:solidFill>
                <a:ea typeface="華康儷中黑" panose="020B0509000000000000" pitchFamily="49" charset="-120"/>
              </a:rPr>
              <a:t>不要試探天主</a:t>
            </a:r>
            <a:r>
              <a:rPr lang="en-US" altLang="zh-TW" sz="3600" dirty="0">
                <a:solidFill>
                  <a:srgbClr val="FF0000"/>
                </a:solidFill>
                <a:highlight>
                  <a:srgbClr val="FFFF00"/>
                </a:highlight>
                <a:ea typeface="華康儷中黑" panose="020B0509000000000000" pitchFamily="49" charset="-120"/>
              </a:rPr>
              <a:t>(</a:t>
            </a:r>
            <a:r>
              <a:rPr lang="zh-TW" altLang="en-US" sz="3600" dirty="0">
                <a:solidFill>
                  <a:srgbClr val="FF0000"/>
                </a:solidFill>
                <a:highlight>
                  <a:srgbClr val="FFFF00"/>
                </a:highlight>
                <a:ea typeface="華康儷中黑" panose="020B0509000000000000" pitchFamily="49" charset="-120"/>
              </a:rPr>
              <a:t>妄望</a:t>
            </a:r>
            <a:r>
              <a:rPr lang="en-US" altLang="zh-TW" sz="3600" dirty="0">
                <a:solidFill>
                  <a:srgbClr val="FF0000"/>
                </a:solidFill>
                <a:highlight>
                  <a:srgbClr val="FFFF00"/>
                </a:highlight>
                <a:ea typeface="華康儷中黑" panose="020B0509000000000000" pitchFamily="49" charset="-120"/>
              </a:rPr>
              <a:t>)</a:t>
            </a:r>
            <a:r>
              <a:rPr lang="en-US" altLang="zh-TW" sz="3600" dirty="0">
                <a:solidFill>
                  <a:schemeClr val="bg1"/>
                </a:solidFill>
                <a:ea typeface="華康儷中黑" panose="020B0509000000000000" pitchFamily="49" charset="-120"/>
              </a:rPr>
              <a:t>: </a:t>
            </a:r>
            <a:r>
              <a:rPr lang="zh-TW" altLang="en-US" sz="3600" dirty="0">
                <a:solidFill>
                  <a:schemeClr val="bg1"/>
                </a:solidFill>
                <a:ea typeface="華康儷中黑" panose="020B0509000000000000" pitchFamily="49" charset="-120"/>
              </a:rPr>
              <a:t>盡人力而聽天命</a:t>
            </a:r>
            <a:br>
              <a:rPr lang="en-US" altLang="zh-TW" sz="3600" dirty="0">
                <a:solidFill>
                  <a:schemeClr val="bg1"/>
                </a:solidFill>
                <a:ea typeface="華康儷中黑" panose="020B0509000000000000" pitchFamily="49" charset="-120"/>
              </a:rPr>
            </a:br>
            <a:r>
              <a:rPr lang="en-US" altLang="zh-TW" sz="3600" dirty="0">
                <a:solidFill>
                  <a:schemeClr val="bg1"/>
                </a:solidFill>
                <a:ea typeface="華康儷中黑" panose="020B0509000000000000" pitchFamily="49" charset="-120"/>
              </a:rPr>
              <a:t>    </a:t>
            </a:r>
            <a:r>
              <a:rPr lang="zh-TW" altLang="en-US" sz="3600" dirty="0">
                <a:solidFill>
                  <a:srgbClr val="00FF00"/>
                </a:solidFill>
                <a:ea typeface="華康儷中黑" panose="020B0509000000000000" pitchFamily="49" charset="-120"/>
              </a:rPr>
              <a:t>莫非命也</a:t>
            </a:r>
            <a:r>
              <a:rPr lang="en-US" altLang="zh-TW" sz="3600" dirty="0">
                <a:solidFill>
                  <a:srgbClr val="00FF00"/>
                </a:solidFill>
                <a:ea typeface="華康儷中黑" panose="020B0509000000000000" pitchFamily="49" charset="-120"/>
              </a:rPr>
              <a:t>,</a:t>
            </a:r>
            <a:r>
              <a:rPr lang="zh-TW" altLang="en-US" sz="3600" dirty="0">
                <a:solidFill>
                  <a:srgbClr val="00FF00"/>
                </a:solidFill>
                <a:ea typeface="華康儷中黑" panose="020B0509000000000000" pitchFamily="49" charset="-120"/>
              </a:rPr>
              <a:t>知命者不立於危墻之下</a:t>
            </a:r>
            <a:r>
              <a:rPr lang="en-US" altLang="zh-TW" sz="3600" dirty="0">
                <a:solidFill>
                  <a:srgbClr val="00FF00"/>
                </a:solidFill>
                <a:ea typeface="華康儷中黑" panose="020B0509000000000000" pitchFamily="49" charset="-120"/>
              </a:rPr>
              <a:t> </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孟子</a:t>
            </a:r>
            <a:r>
              <a:rPr lang="en-US" altLang="zh-TW" sz="2400" dirty="0">
                <a:solidFill>
                  <a:schemeClr val="bg1"/>
                </a:solidFill>
                <a:ea typeface="華康儷中黑" panose="020B0509000000000000" pitchFamily="49" charset="-120"/>
              </a:rPr>
              <a:t>)</a:t>
            </a:r>
          </a:p>
          <a:p>
            <a:pPr algn="l">
              <a:spcBef>
                <a:spcPts val="0"/>
              </a:spcBef>
              <a:spcAft>
                <a:spcPts val="600"/>
              </a:spcAft>
            </a:pPr>
            <a:r>
              <a:rPr lang="zh-TW" altLang="en-US" sz="3500" dirty="0">
                <a:solidFill>
                  <a:schemeClr val="bg1"/>
                </a:solidFill>
                <a:ea typeface="華康儷中黑" panose="020B0509000000000000" pitchFamily="49" charset="-120"/>
              </a:rPr>
              <a:t>   </a:t>
            </a:r>
            <a:r>
              <a:rPr lang="zh-TW" altLang="en-US" sz="3500" dirty="0">
                <a:solidFill>
                  <a:schemeClr val="bg1"/>
                </a:solidFill>
                <a:highlight>
                  <a:srgbClr val="FF0000"/>
                </a:highlight>
                <a:ea typeface="華康儷中黑" panose="020B0509000000000000" pitchFamily="49" charset="-120"/>
              </a:rPr>
              <a:t>正確信仰</a:t>
            </a:r>
            <a:r>
              <a:rPr lang="en-US" altLang="zh-TW" sz="3500" dirty="0">
                <a:solidFill>
                  <a:schemeClr val="bg1"/>
                </a:solidFill>
                <a:ea typeface="華康儷中黑" panose="020B0509000000000000" pitchFamily="49" charset="-120"/>
              </a:rPr>
              <a:t>:</a:t>
            </a:r>
            <a:r>
              <a:rPr lang="zh-TW" altLang="en-US" sz="3500" dirty="0">
                <a:solidFill>
                  <a:schemeClr val="bg1"/>
                </a:solidFill>
                <a:ea typeface="華康儷中黑" panose="020B0509000000000000" pitchFamily="49" charset="-120"/>
              </a:rPr>
              <a:t>我命由我不由天</a:t>
            </a:r>
            <a:r>
              <a:rPr lang="en-US" altLang="zh-TW" sz="4000" b="1" dirty="0">
                <a:solidFill>
                  <a:srgbClr val="FF0000"/>
                </a:solidFill>
                <a:highlight>
                  <a:srgbClr val="FFFF00"/>
                </a:highlight>
                <a:ea typeface="華康儷中黑" panose="020B0509000000000000" pitchFamily="49" charset="-120"/>
              </a:rPr>
              <a:t>+</a:t>
            </a:r>
            <a:r>
              <a:rPr lang="zh-TW" altLang="en-US" sz="3500" dirty="0">
                <a:solidFill>
                  <a:schemeClr val="bg1"/>
                </a:solidFill>
                <a:ea typeface="華康儷中黑" panose="020B0509000000000000" pitchFamily="49" charset="-120"/>
              </a:rPr>
              <a:t>我命由天不由我</a:t>
            </a:r>
            <a:endParaRPr lang="zh-HK" altLang="en-US" sz="3500" dirty="0">
              <a:solidFill>
                <a:schemeClr val="bg1"/>
              </a:solidFill>
              <a:ea typeface="華康儷中黑" panose="020B0509000000000000" pitchFamily="49" charset="-120"/>
            </a:endParaRPr>
          </a:p>
        </p:txBody>
      </p:sp>
      <p:sp>
        <p:nvSpPr>
          <p:cNvPr id="2" name="不等於 1">
            <a:extLst>
              <a:ext uri="{FF2B5EF4-FFF2-40B4-BE49-F238E27FC236}">
                <a16:creationId xmlns:a16="http://schemas.microsoft.com/office/drawing/2014/main" id="{1BD576DF-F1CE-479D-8066-13758219DE1D}"/>
              </a:ext>
            </a:extLst>
          </p:cNvPr>
          <p:cNvSpPr/>
          <p:nvPr/>
        </p:nvSpPr>
        <p:spPr>
          <a:xfrm>
            <a:off x="5724128" y="3921336"/>
            <a:ext cx="360040" cy="288032"/>
          </a:xfrm>
          <a:prstGeom prst="mathNotEqual">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zh-TW" altLang="en-US" sz="4400" b="0" i="0" u="none" strike="noStrike" kern="1200" cap="none" spc="0" normalizeH="0" baseline="0" noProof="0">
              <a:ln>
                <a:noFill/>
              </a:ln>
              <a:solidFill>
                <a:srgbClr val="000000"/>
              </a:solidFill>
              <a:effectLst/>
              <a:uLnTx/>
              <a:uFillTx/>
              <a:latin typeface="Arial"/>
              <a:ea typeface="新細明體"/>
              <a:cs typeface="+mn-cs"/>
            </a:endParaRPr>
          </a:p>
        </p:txBody>
      </p:sp>
    </p:spTree>
    <p:extLst>
      <p:ext uri="{BB962C8B-B14F-4D97-AF65-F5344CB8AC3E}">
        <p14:creationId xmlns:p14="http://schemas.microsoft.com/office/powerpoint/2010/main" val="83647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P)" panose="020B0500000000000000" pitchFamily="34" charset="-120"/>
              </a:rPr>
              <a:t>「天主這樣</a:t>
            </a:r>
            <a:r>
              <a:rPr lang="zh-TW" altLang="en-US" sz="4000" dirty="0">
                <a:solidFill>
                  <a:srgbClr val="FF0000"/>
                </a:solidFill>
                <a:ea typeface="華康儷中黑(P)" panose="020B0500000000000000" pitchFamily="34" charset="-120"/>
              </a:rPr>
              <a:t>愛了世界</a:t>
            </a:r>
            <a:r>
              <a:rPr lang="zh-TW" altLang="en-US" sz="4000" dirty="0">
                <a:ea typeface="華康儷中黑(P)" panose="020B0500000000000000" pitchFamily="34" charset="-120"/>
              </a:rPr>
              <a:t>」</a:t>
            </a:r>
            <a:r>
              <a:rPr lang="en-US" altLang="zh-TW" dirty="0">
                <a:ea typeface="華康儷中黑(P)" panose="020B0500000000000000" pitchFamily="34" charset="-120"/>
              </a:rPr>
              <a:t>(</a:t>
            </a:r>
            <a:r>
              <a:rPr lang="zh-TW" altLang="en-US" dirty="0">
                <a:ea typeface="華康儷中黑(P)" panose="020B0500000000000000" pitchFamily="34" charset="-120"/>
              </a:rPr>
              <a:t>若</a:t>
            </a:r>
            <a:r>
              <a:rPr lang="en-US" altLang="zh-TW" dirty="0">
                <a:ea typeface="華康儷中黑(P)" panose="020B0500000000000000" pitchFamily="34" charset="-120"/>
              </a:rPr>
              <a:t>3:16),</a:t>
            </a:r>
            <a:r>
              <a:rPr lang="zh-TW" altLang="en-US" sz="4000" dirty="0">
                <a:ea typeface="華康儷中黑(P)" panose="020B0500000000000000" pitchFamily="34" charset="-120"/>
              </a:rPr>
              <a:t>和世上所有的人</a:t>
            </a:r>
            <a:r>
              <a:rPr lang="en-US" altLang="zh-TW" sz="4000" dirty="0">
                <a:ea typeface="華康儷中黑(P)" panose="020B0500000000000000" pitchFamily="34" charset="-120"/>
              </a:rPr>
              <a:t>.</a:t>
            </a:r>
            <a:r>
              <a:rPr lang="zh-TW" altLang="en-US" sz="4000" dirty="0">
                <a:ea typeface="華康儷中黑(P)" panose="020B0500000000000000" pitchFamily="34" charset="-120"/>
              </a:rPr>
              <a:t>但他對世界和對人類都有</a:t>
            </a:r>
            <a:endParaRPr lang="en-US" altLang="zh-TW" sz="4000" dirty="0">
              <a:ea typeface="華康儷中黑(P)" panose="020B0500000000000000" pitchFamily="34" charset="-120"/>
            </a:endParaRPr>
          </a:p>
          <a:p>
            <a:pPr>
              <a:spcBef>
                <a:spcPts val="0"/>
              </a:spcBef>
              <a:spcAft>
                <a:spcPts val="1200"/>
              </a:spcAft>
            </a:pPr>
            <a:r>
              <a:rPr lang="zh-TW" altLang="en-US" sz="4000" dirty="0">
                <a:solidFill>
                  <a:srgbClr val="FF0000"/>
                </a:solidFill>
                <a:highlight>
                  <a:srgbClr val="FFFF00"/>
                </a:highlight>
                <a:ea typeface="華康儷中黑(P)" panose="020B0500000000000000" pitchFamily="34" charset="-120"/>
              </a:rPr>
              <a:t>不同的祝福方式</a:t>
            </a:r>
            <a:r>
              <a:rPr lang="en-US" altLang="zh-TW" sz="4000" dirty="0">
                <a:ea typeface="華康儷中黑(P)" panose="020B0500000000000000" pitchFamily="34" charset="-120"/>
              </a:rPr>
              <a:t>,</a:t>
            </a:r>
            <a:r>
              <a:rPr lang="zh-TW" altLang="en-US" sz="4000" dirty="0">
                <a:ea typeface="華康儷中黑(P)" panose="020B0500000000000000" pitchFamily="34" charset="-120"/>
              </a:rPr>
              <a:t>如果我們不和天主合作</a:t>
            </a:r>
            <a:r>
              <a:rPr lang="en-US" altLang="zh-TW" sz="4000" dirty="0">
                <a:ea typeface="華康儷中黑(P)" panose="020B0500000000000000" pitchFamily="34" charset="-120"/>
              </a:rPr>
              <a:t>,</a:t>
            </a:r>
            <a:r>
              <a:rPr lang="zh-TW" altLang="en-US" sz="4000" dirty="0">
                <a:ea typeface="華康儷中黑(P)" panose="020B0500000000000000" pitchFamily="34" charset="-120"/>
              </a:rPr>
              <a:t>他的祝福便無法實現。</a:t>
            </a:r>
          </a:p>
          <a:p>
            <a:pPr>
              <a:spcBef>
                <a:spcPts val="0"/>
              </a:spcBef>
            </a:pPr>
            <a:r>
              <a:rPr lang="en-US" altLang="zh-TW" sz="4000" dirty="0">
                <a:ea typeface="華康儷中黑(P)" panose="020B0500000000000000" pitchFamily="34" charset="-120"/>
              </a:rPr>
              <a:t>“For God so loved the world” and </a:t>
            </a:r>
            <a:br>
              <a:rPr lang="en-US" altLang="zh-TW" sz="4000" dirty="0">
                <a:ea typeface="華康儷中黑(P)" panose="020B0500000000000000" pitchFamily="34" charset="-120"/>
              </a:rPr>
            </a:br>
            <a:r>
              <a:rPr lang="en-US" altLang="zh-TW" sz="4000" dirty="0">
                <a:ea typeface="華康儷中黑(P)" panose="020B0500000000000000" pitchFamily="34" charset="-120"/>
              </a:rPr>
              <a:t>all His people. However, </a:t>
            </a:r>
          </a:p>
          <a:p>
            <a:pPr>
              <a:spcBef>
                <a:spcPts val="0"/>
              </a:spcBef>
            </a:pPr>
            <a:r>
              <a:rPr lang="en-US" altLang="zh-TW" sz="4000" dirty="0">
                <a:solidFill>
                  <a:srgbClr val="FF0000"/>
                </a:solidFill>
                <a:ea typeface="華康儷中黑(P)" panose="020B0500000000000000" pitchFamily="34" charset="-120"/>
              </a:rPr>
              <a:t>His way </a:t>
            </a:r>
            <a:r>
              <a:rPr lang="en-US" altLang="zh-TW" sz="4000" dirty="0">
                <a:ea typeface="華康儷中黑(P)" panose="020B0500000000000000" pitchFamily="34" charset="-120"/>
              </a:rPr>
              <a:t>of blessing mankind </a:t>
            </a:r>
            <a:r>
              <a:rPr lang="en-US" altLang="zh-TW" sz="4000" dirty="0">
                <a:solidFill>
                  <a:srgbClr val="FF0000"/>
                </a:solidFill>
                <a:ea typeface="華康儷中黑(P)" panose="020B0500000000000000" pitchFamily="34" charset="-120"/>
              </a:rPr>
              <a:t>varies</a:t>
            </a:r>
            <a:r>
              <a:rPr lang="en-US" altLang="zh-TW" sz="4000" dirty="0">
                <a:ea typeface="華康儷中黑(P)" panose="020B0500000000000000" pitchFamily="34" charset="-120"/>
              </a:rPr>
              <a:t>. </a:t>
            </a:r>
          </a:p>
          <a:p>
            <a:pPr>
              <a:spcBef>
                <a:spcPts val="0"/>
              </a:spcBef>
            </a:pPr>
            <a:r>
              <a:rPr lang="en-US" altLang="zh-TW" sz="4000" dirty="0">
                <a:highlight>
                  <a:srgbClr val="FFFF00"/>
                </a:highlight>
                <a:ea typeface="華康儷中黑(P)" panose="020B0500000000000000" pitchFamily="34" charset="-120"/>
              </a:rPr>
              <a:t>If we do not </a:t>
            </a:r>
            <a:r>
              <a:rPr lang="en-US" altLang="zh-TW" sz="4000" dirty="0">
                <a:solidFill>
                  <a:srgbClr val="FF0000"/>
                </a:solidFill>
                <a:highlight>
                  <a:srgbClr val="FFFF00"/>
                </a:highlight>
                <a:ea typeface="華康儷中黑(P)" panose="020B0500000000000000" pitchFamily="34" charset="-120"/>
              </a:rPr>
              <a:t>cooperate</a:t>
            </a:r>
            <a:r>
              <a:rPr lang="en-US" altLang="zh-TW" sz="4000" dirty="0">
                <a:highlight>
                  <a:srgbClr val="FFFF00"/>
                </a:highlight>
                <a:ea typeface="華康儷中黑(P)" panose="020B0500000000000000" pitchFamily="34" charset="-120"/>
              </a:rPr>
              <a:t> with God, </a:t>
            </a:r>
          </a:p>
          <a:p>
            <a:pPr>
              <a:spcBef>
                <a:spcPts val="0"/>
              </a:spcBef>
            </a:pPr>
            <a:r>
              <a:rPr lang="en-US" altLang="zh-TW" sz="4000" dirty="0">
                <a:solidFill>
                  <a:srgbClr val="FF0000"/>
                </a:solidFill>
                <a:highlight>
                  <a:srgbClr val="FFFF00"/>
                </a:highlight>
                <a:ea typeface="華康儷中黑(P)" panose="020B0500000000000000" pitchFamily="34" charset="-120"/>
              </a:rPr>
              <a:t>His blessings will not become a reality</a:t>
            </a:r>
            <a:r>
              <a:rPr lang="en-US" altLang="zh-TW" sz="4000" dirty="0">
                <a:highlight>
                  <a:srgbClr val="FFFF00"/>
                </a:highlight>
                <a:ea typeface="華康儷中黑(P)" panose="020B0500000000000000" pitchFamily="34" charset="-120"/>
              </a:rPr>
              <a:t>.</a:t>
            </a:r>
          </a:p>
        </p:txBody>
      </p:sp>
    </p:spTree>
    <p:extLst>
      <p:ext uri="{BB962C8B-B14F-4D97-AF65-F5344CB8AC3E}">
        <p14:creationId xmlns:p14="http://schemas.microsoft.com/office/powerpoint/2010/main" val="153047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3500" dirty="0">
                <a:ea typeface="華康儷中黑(P)" panose="020B0500000000000000" pitchFamily="34" charset="-120"/>
              </a:rPr>
              <a:t>例如</a:t>
            </a:r>
            <a:r>
              <a:rPr lang="en-US" altLang="zh-TW" sz="3500" dirty="0">
                <a:ea typeface="華康儷中黑(P)" panose="020B0500000000000000" pitchFamily="34" charset="-120"/>
              </a:rPr>
              <a:t>:</a:t>
            </a:r>
            <a:r>
              <a:rPr lang="zh-TW" altLang="en-US" sz="3500" dirty="0">
                <a:ea typeface="華康儷中黑(P)" panose="020B0500000000000000" pitchFamily="34" charset="-120"/>
              </a:rPr>
              <a:t>天主</a:t>
            </a:r>
            <a:r>
              <a:rPr lang="zh-TW" altLang="en-US" sz="3500" dirty="0">
                <a:solidFill>
                  <a:srgbClr val="FF0000"/>
                </a:solidFill>
                <a:ea typeface="華康儷中黑(P)" panose="020B0500000000000000" pitchFamily="34" charset="-120"/>
              </a:rPr>
              <a:t>給哥哥聰明</a:t>
            </a:r>
            <a:r>
              <a:rPr lang="en-US" altLang="zh-TW" sz="3500" dirty="0">
                <a:ea typeface="華康儷中黑(P)" panose="020B0500000000000000" pitchFamily="34" charset="-120"/>
              </a:rPr>
              <a:t>,</a:t>
            </a:r>
            <a:r>
              <a:rPr lang="zh-TW" altLang="en-US" sz="3500" dirty="0">
                <a:ea typeface="華康儷中黑(P)" panose="020B0500000000000000" pitchFamily="34" charset="-120"/>
              </a:rPr>
              <a:t>這是天主祝福哥哥的方式</a:t>
            </a:r>
            <a:r>
              <a:rPr lang="en-US" altLang="zh-TW" sz="3500" dirty="0">
                <a:ea typeface="華康儷中黑(P)" panose="020B0500000000000000" pitchFamily="34" charset="-120"/>
              </a:rPr>
              <a:t>.</a:t>
            </a:r>
            <a:r>
              <a:rPr lang="zh-TW" altLang="en-US" sz="3500" dirty="0">
                <a:ea typeface="華康儷中黑(P)" panose="020B0500000000000000" pitchFamily="34" charset="-120"/>
              </a:rPr>
              <a:t>天主</a:t>
            </a:r>
            <a:r>
              <a:rPr lang="zh-TW" altLang="en-US" sz="3500" dirty="0">
                <a:solidFill>
                  <a:srgbClr val="FF0000"/>
                </a:solidFill>
                <a:highlight>
                  <a:srgbClr val="FFFF00"/>
                </a:highlight>
                <a:ea typeface="華康儷中黑(P)" panose="020B0500000000000000" pitchFamily="34" charset="-120"/>
              </a:rPr>
              <a:t>沒有給弟弟聰明</a:t>
            </a:r>
            <a:r>
              <a:rPr lang="en-US" altLang="zh-TW" sz="3500" dirty="0">
                <a:ea typeface="華康儷中黑(P)" panose="020B0500000000000000" pitchFamily="34" charset="-120"/>
              </a:rPr>
              <a:t>,</a:t>
            </a:r>
            <a:r>
              <a:rPr lang="zh-TW" altLang="en-US" sz="3500" dirty="0">
                <a:ea typeface="華康儷中黑(P)" panose="020B0500000000000000" pitchFamily="34" charset="-120"/>
              </a:rPr>
              <a:t>但卻讓這個聰明的哥哥去愛護和幫助這個不聰明的弟弟</a:t>
            </a:r>
            <a:r>
              <a:rPr lang="en-US" altLang="zh-TW" sz="3500" dirty="0">
                <a:ea typeface="華康儷中黑(P)" panose="020B0500000000000000" pitchFamily="34" charset="-120"/>
              </a:rPr>
              <a:t>,</a:t>
            </a:r>
            <a:r>
              <a:rPr lang="zh-TW" altLang="en-US" sz="3500" dirty="0">
                <a:ea typeface="華康儷中黑(P)" panose="020B0500000000000000" pitchFamily="34" charset="-120"/>
              </a:rPr>
              <a:t>使弟弟同樣快樂和成功</a:t>
            </a:r>
            <a:r>
              <a:rPr lang="en-US" altLang="zh-TW" sz="3500" dirty="0">
                <a:ea typeface="華康儷中黑(P)" panose="020B0500000000000000" pitchFamily="34" charset="-120"/>
              </a:rPr>
              <a:t>.</a:t>
            </a:r>
            <a:r>
              <a:rPr lang="zh-TW" altLang="en-US" sz="3500" dirty="0">
                <a:ea typeface="華康儷中黑(P)" panose="020B0500000000000000" pitchFamily="34" charset="-120"/>
              </a:rPr>
              <a:t>於是天主給弟弟的祝福</a:t>
            </a:r>
            <a:endParaRPr lang="en-US" altLang="zh-TW" sz="3500" dirty="0">
              <a:ea typeface="華康儷中黑(P)" panose="020B0500000000000000" pitchFamily="34" charset="-120"/>
            </a:endParaRPr>
          </a:p>
          <a:p>
            <a:pPr>
              <a:spcBef>
                <a:spcPts val="0"/>
              </a:spcBef>
            </a:pPr>
            <a:r>
              <a:rPr lang="zh-TW" altLang="en-US" sz="3500" dirty="0">
                <a:ea typeface="華康儷中黑(P)" panose="020B0500000000000000" pitchFamily="34" charset="-120"/>
              </a:rPr>
              <a:t>就是</a:t>
            </a:r>
            <a:r>
              <a:rPr lang="zh-TW" altLang="en-US" sz="3500" dirty="0">
                <a:solidFill>
                  <a:srgbClr val="FF0000"/>
                </a:solidFill>
                <a:highlight>
                  <a:srgbClr val="FFFF00"/>
                </a:highlight>
                <a:ea typeface="華康儷中黑(P)" panose="020B0500000000000000" pitchFamily="34" charset="-120"/>
              </a:rPr>
              <a:t>賜給他一個好哥哥</a:t>
            </a:r>
          </a:p>
          <a:p>
            <a:pPr>
              <a:lnSpc>
                <a:spcPts val="3700"/>
              </a:lnSpc>
              <a:spcBef>
                <a:spcPts val="0"/>
              </a:spcBef>
            </a:pPr>
            <a:r>
              <a:rPr lang="en-US" altLang="zh-TW" sz="3400" spc="-100" dirty="0">
                <a:ea typeface="華康儷中黑(P)" panose="020B0500000000000000" pitchFamily="34" charset="-120"/>
              </a:rPr>
              <a:t>For example, God may bless an elder brother with </a:t>
            </a:r>
            <a:r>
              <a:rPr lang="en-US" altLang="zh-TW" sz="3400" spc="-100" dirty="0">
                <a:solidFill>
                  <a:srgbClr val="FF0000"/>
                </a:solidFill>
                <a:ea typeface="華康儷中黑(P)" panose="020B0500000000000000" pitchFamily="34" charset="-120"/>
              </a:rPr>
              <a:t>intelligence</a:t>
            </a:r>
            <a:r>
              <a:rPr lang="en-US" altLang="zh-TW" sz="3400" spc="-100" dirty="0">
                <a:ea typeface="華康儷中黑(P)" panose="020B0500000000000000" pitchFamily="34" charset="-120"/>
              </a:rPr>
              <a:t>, while the younger brother may not receive the same gift. Yet, God’s plan is for the elder brother to love and support his younger sibling, ensuring that the younger brother also finds happiness and success. In this way, </a:t>
            </a:r>
          </a:p>
          <a:p>
            <a:pPr>
              <a:lnSpc>
                <a:spcPts val="3700"/>
              </a:lnSpc>
              <a:spcBef>
                <a:spcPts val="0"/>
              </a:spcBef>
            </a:pPr>
            <a:r>
              <a:rPr lang="en-US" altLang="zh-TW" sz="3400" spc="-100" dirty="0">
                <a:highlight>
                  <a:srgbClr val="FFFF00"/>
                </a:highlight>
                <a:ea typeface="華康儷中黑(P)" panose="020B0500000000000000" pitchFamily="34" charset="-120"/>
              </a:rPr>
              <a:t>God’s blessing to the younger brother is</a:t>
            </a:r>
            <a:r>
              <a:rPr lang="en-US" altLang="zh-TW" sz="3400" spc="-100" dirty="0">
                <a:ea typeface="華康儷中黑(P)" panose="020B0500000000000000" pitchFamily="34" charset="-120"/>
              </a:rPr>
              <a:t> </a:t>
            </a:r>
          </a:p>
          <a:p>
            <a:pPr>
              <a:lnSpc>
                <a:spcPts val="3700"/>
              </a:lnSpc>
              <a:spcBef>
                <a:spcPts val="0"/>
              </a:spcBef>
            </a:pPr>
            <a:r>
              <a:rPr lang="en-US" altLang="zh-TW" sz="3400" spc="-100" dirty="0">
                <a:highlight>
                  <a:srgbClr val="FFFF00"/>
                </a:highlight>
                <a:ea typeface="華康儷中黑(P)" panose="020B0500000000000000" pitchFamily="34" charset="-120"/>
              </a:rPr>
              <a:t>to</a:t>
            </a:r>
            <a:r>
              <a:rPr lang="en-US" altLang="zh-TW" sz="3400" spc="-100" dirty="0">
                <a:solidFill>
                  <a:srgbClr val="FF0000"/>
                </a:solidFill>
                <a:highlight>
                  <a:srgbClr val="FFFF00"/>
                </a:highlight>
                <a:ea typeface="華康儷中黑(P)" panose="020B0500000000000000" pitchFamily="34" charset="-120"/>
              </a:rPr>
              <a:t> “give him a caring elder brother.”</a:t>
            </a:r>
          </a:p>
        </p:txBody>
      </p:sp>
    </p:spTree>
    <p:extLst>
      <p:ext uri="{BB962C8B-B14F-4D97-AF65-F5344CB8AC3E}">
        <p14:creationId xmlns:p14="http://schemas.microsoft.com/office/powerpoint/2010/main" val="608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3600" dirty="0">
                <a:ea typeface="華康儷中黑(P)" panose="020B0500000000000000" pitchFamily="34" charset="-120"/>
              </a:rPr>
              <a:t>同樣</a:t>
            </a:r>
            <a:r>
              <a:rPr lang="en-US" altLang="zh-TW" sz="3600" dirty="0">
                <a:ea typeface="華康儷中黑(P)" panose="020B0500000000000000" pitchFamily="34" charset="-120"/>
              </a:rPr>
              <a:t>,</a:t>
            </a:r>
            <a:r>
              <a:rPr lang="zh-TW" altLang="en-US" sz="3600" dirty="0">
                <a:ea typeface="華康儷中黑(P)" panose="020B0500000000000000" pitchFamily="34" charset="-120"/>
              </a:rPr>
              <a:t>天主可以把肥沃的土地賜給某些國家</a:t>
            </a:r>
            <a:r>
              <a:rPr lang="en-US" altLang="zh-TW" sz="3600" dirty="0">
                <a:ea typeface="華康儷中黑(P)" panose="020B0500000000000000" pitchFamily="34" charset="-120"/>
              </a:rPr>
              <a:t>,</a:t>
            </a:r>
            <a:r>
              <a:rPr lang="zh-TW" altLang="en-US" sz="3600" dirty="0">
                <a:ea typeface="華康儷中黑(P)" panose="020B0500000000000000" pitchFamily="34" charset="-120"/>
              </a:rPr>
              <a:t>而讓另一些國家土地貧瘠</a:t>
            </a:r>
            <a:r>
              <a:rPr lang="en-US" altLang="zh-TW" sz="3600" dirty="0">
                <a:ea typeface="華康儷中黑(P)" panose="020B0500000000000000" pitchFamily="34" charset="-120"/>
              </a:rPr>
              <a:t>.</a:t>
            </a:r>
            <a:r>
              <a:rPr lang="zh-TW" altLang="en-US" sz="3600" dirty="0">
                <a:ea typeface="華康儷中黑(P)" panose="020B0500000000000000" pitchFamily="34" charset="-120"/>
              </a:rPr>
              <a:t>這並非天主不公平</a:t>
            </a:r>
            <a:r>
              <a:rPr lang="en-US" altLang="zh-TW" sz="3600" dirty="0">
                <a:ea typeface="華康儷中黑(P)" panose="020B0500000000000000" pitchFamily="34" charset="-120"/>
              </a:rPr>
              <a:t>,</a:t>
            </a:r>
          </a:p>
          <a:p>
            <a:pPr>
              <a:spcBef>
                <a:spcPts val="0"/>
              </a:spcBef>
            </a:pPr>
            <a:r>
              <a:rPr lang="zh-TW" altLang="en-US" sz="3600" dirty="0">
                <a:ea typeface="華康儷中黑(P)" panose="020B0500000000000000" pitchFamily="34" charset="-120"/>
              </a:rPr>
              <a:t>因為天主要人作世界的</a:t>
            </a:r>
            <a:r>
              <a:rPr lang="zh-TW" altLang="en-US" sz="3600" dirty="0">
                <a:solidFill>
                  <a:srgbClr val="FF0000"/>
                </a:solidFill>
                <a:highlight>
                  <a:srgbClr val="FFFF00"/>
                </a:highlight>
                <a:ea typeface="華康儷中黑(P)" panose="020B0500000000000000" pitchFamily="34" charset="-120"/>
              </a:rPr>
              <a:t>管家</a:t>
            </a:r>
            <a:r>
              <a:rPr lang="en-US" altLang="zh-TW" sz="3600" dirty="0">
                <a:ea typeface="華康儷中黑(P)" panose="020B0500000000000000" pitchFamily="34" charset="-120"/>
              </a:rPr>
              <a:t>,</a:t>
            </a:r>
          </a:p>
          <a:p>
            <a:pPr>
              <a:spcBef>
                <a:spcPts val="0"/>
              </a:spcBef>
            </a:pPr>
            <a:r>
              <a:rPr lang="zh-TW" altLang="en-US" sz="3600" dirty="0">
                <a:ea typeface="華康儷中黑(P)" panose="020B0500000000000000" pitchFamily="34" charset="-120"/>
              </a:rPr>
              <a:t>人人都應</a:t>
            </a:r>
            <a:r>
              <a:rPr lang="zh-TW" altLang="en-US" sz="3600" dirty="0">
                <a:solidFill>
                  <a:srgbClr val="FF0000"/>
                </a:solidFill>
                <a:highlight>
                  <a:srgbClr val="FFFF00"/>
                </a:highlight>
                <a:ea typeface="華康儷中黑(P)" panose="020B0500000000000000" pitchFamily="34" charset="-120"/>
              </a:rPr>
              <a:t>恩賜共享</a:t>
            </a:r>
            <a:r>
              <a:rPr lang="en-US" altLang="zh-TW" sz="3600" dirty="0">
                <a:ea typeface="華康儷中黑(P)" panose="020B0500000000000000" pitchFamily="34" charset="-120"/>
              </a:rPr>
              <a:t>,</a:t>
            </a:r>
            <a:r>
              <a:rPr lang="zh-TW" altLang="en-US" sz="3600" dirty="0">
                <a:ea typeface="華康儷中黑(P)" panose="020B0500000000000000" pitchFamily="34" charset="-120"/>
              </a:rPr>
              <a:t>達到</a:t>
            </a:r>
            <a:endParaRPr lang="en-US" altLang="zh-TW" sz="3600" dirty="0">
              <a:ea typeface="華康儷中黑(P)" panose="020B0500000000000000" pitchFamily="34" charset="-120"/>
            </a:endParaRPr>
          </a:p>
          <a:p>
            <a:pPr>
              <a:spcBef>
                <a:spcPts val="0"/>
              </a:spcBef>
              <a:spcAft>
                <a:spcPts val="1200"/>
              </a:spcAft>
            </a:pPr>
            <a:r>
              <a:rPr lang="zh-TW" altLang="en-US" sz="3500" dirty="0">
                <a:highlight>
                  <a:srgbClr val="FFFF00"/>
                </a:highlight>
                <a:ea typeface="華康儷中黑(P)" panose="020B0500000000000000" pitchFamily="34" charset="-120"/>
              </a:rPr>
              <a:t>多收的沒有剩餘</a:t>
            </a:r>
            <a:r>
              <a:rPr lang="en-US" altLang="zh-TW" sz="3500" dirty="0">
                <a:highlight>
                  <a:srgbClr val="FFFF00"/>
                </a:highlight>
                <a:ea typeface="華康儷中黑(P)" panose="020B0500000000000000" pitchFamily="34" charset="-120"/>
              </a:rPr>
              <a:t>,</a:t>
            </a:r>
            <a:r>
              <a:rPr lang="zh-TW" altLang="en-US" sz="3500" dirty="0">
                <a:highlight>
                  <a:srgbClr val="FFFF00"/>
                </a:highlight>
                <a:ea typeface="華康儷中黑(P)" panose="020B0500000000000000" pitchFamily="34" charset="-120"/>
              </a:rPr>
              <a:t>少收的也沒有不足</a:t>
            </a:r>
            <a:r>
              <a:rPr lang="en-US" altLang="zh-TW" sz="1600" dirty="0">
                <a:highlight>
                  <a:srgbClr val="FFFF00"/>
                </a:highlight>
                <a:ea typeface="華康儷中黑(P)" panose="020B0500000000000000" pitchFamily="34" charset="-120"/>
              </a:rPr>
              <a:t>(</a:t>
            </a:r>
            <a:r>
              <a:rPr lang="zh-TW" altLang="en-US" sz="1600" dirty="0">
                <a:highlight>
                  <a:srgbClr val="FFFF00"/>
                </a:highlight>
                <a:ea typeface="華康儷中黑(P)" panose="020B0500000000000000" pitchFamily="34" charset="-120"/>
              </a:rPr>
              <a:t>格後</a:t>
            </a:r>
            <a:r>
              <a:rPr lang="en-US" altLang="zh-TW" sz="1600" dirty="0">
                <a:highlight>
                  <a:srgbClr val="FFFF00"/>
                </a:highlight>
                <a:ea typeface="華康儷中黑(P)" panose="020B0500000000000000" pitchFamily="34" charset="-120"/>
              </a:rPr>
              <a:t>8:15)</a:t>
            </a:r>
            <a:r>
              <a:rPr lang="zh-TW" altLang="en-US" dirty="0">
                <a:highlight>
                  <a:srgbClr val="FFFF00"/>
                </a:highlight>
                <a:ea typeface="華康儷中黑(P)" panose="020B0500000000000000" pitchFamily="34" charset="-120"/>
              </a:rPr>
              <a:t>的境界</a:t>
            </a:r>
            <a:endParaRPr lang="en-US" altLang="zh-TW" dirty="0">
              <a:highlight>
                <a:srgbClr val="FFFF00"/>
              </a:highlight>
              <a:ea typeface="華康儷中黑(P)" panose="020B0500000000000000" pitchFamily="34" charset="-120"/>
            </a:endParaRPr>
          </a:p>
          <a:p>
            <a:pPr>
              <a:lnSpc>
                <a:spcPts val="3900"/>
              </a:lnSpc>
              <a:spcBef>
                <a:spcPts val="0"/>
              </a:spcBef>
            </a:pPr>
            <a:r>
              <a:rPr lang="en-US" altLang="zh-TW" sz="3600" spc="-100" dirty="0">
                <a:ea typeface="華康儷中黑(P)" panose="020B0500000000000000" pitchFamily="34" charset="-120"/>
              </a:rPr>
              <a:t>Similarly, God may grant fertile lands to some nations and barren lands to others. This is not a sign of God’s unfairness, but rather an invitation for humanity to act as </a:t>
            </a:r>
            <a:r>
              <a:rPr lang="en-US" altLang="zh-TW" sz="3600" spc="-100" dirty="0">
                <a:solidFill>
                  <a:srgbClr val="FF0000"/>
                </a:solidFill>
                <a:highlight>
                  <a:srgbClr val="FFFF00"/>
                </a:highlight>
                <a:ea typeface="華康儷中黑(P)" panose="020B0500000000000000" pitchFamily="34" charset="-120"/>
              </a:rPr>
              <a:t>stewards</a:t>
            </a:r>
            <a:r>
              <a:rPr lang="en-US" altLang="zh-TW" sz="3600" spc="-100" dirty="0">
                <a:highlight>
                  <a:srgbClr val="FFFF00"/>
                </a:highlight>
                <a:ea typeface="華康儷中黑(P)" panose="020B0500000000000000" pitchFamily="34" charset="-120"/>
              </a:rPr>
              <a:t> of the world, </a:t>
            </a:r>
            <a:r>
              <a:rPr lang="en-US" altLang="zh-TW" sz="3600" spc="-100" dirty="0">
                <a:solidFill>
                  <a:srgbClr val="FF0000"/>
                </a:solidFill>
                <a:highlight>
                  <a:srgbClr val="FFFF00"/>
                </a:highlight>
                <a:ea typeface="華康儷中黑(P)" panose="020B0500000000000000" pitchFamily="34" charset="-120"/>
              </a:rPr>
              <a:t>sharing their blessings </a:t>
            </a:r>
            <a:r>
              <a:rPr lang="en-US" altLang="zh-TW" sz="3600" spc="-100" dirty="0">
                <a:ea typeface="華康儷中黑(P)" panose="020B0500000000000000" pitchFamily="34" charset="-120"/>
              </a:rPr>
              <a:t>so that “no one who had collected more had </a:t>
            </a:r>
            <a:r>
              <a:rPr lang="en-US" altLang="zh-TW" sz="3600" spc="-100" dirty="0">
                <a:solidFill>
                  <a:srgbClr val="FF0000"/>
                </a:solidFill>
                <a:ea typeface="華康儷中黑(P)" panose="020B0500000000000000" pitchFamily="34" charset="-120"/>
              </a:rPr>
              <a:t>too much</a:t>
            </a:r>
            <a:r>
              <a:rPr lang="en-US" altLang="zh-TW" sz="3600" spc="-100" dirty="0">
                <a:ea typeface="華康儷中黑(P)" panose="020B0500000000000000" pitchFamily="34" charset="-120"/>
              </a:rPr>
              <a:t>, no one who had collected less had </a:t>
            </a:r>
            <a:r>
              <a:rPr lang="en-US" altLang="zh-TW" sz="3600" spc="-100" dirty="0">
                <a:solidFill>
                  <a:srgbClr val="FF0000"/>
                </a:solidFill>
                <a:ea typeface="華康儷中黑(P)" panose="020B0500000000000000" pitchFamily="34" charset="-120"/>
              </a:rPr>
              <a:t>too little</a:t>
            </a:r>
            <a:r>
              <a:rPr lang="en-US" altLang="zh-TW" sz="3600" spc="-100" dirty="0">
                <a:ea typeface="華康儷中黑(P)" panose="020B0500000000000000" pitchFamily="34" charset="-120"/>
              </a:rPr>
              <a:t>.” </a:t>
            </a:r>
            <a:r>
              <a:rPr lang="en-US" altLang="zh-TW" sz="2400" spc="-100" dirty="0">
                <a:ea typeface="華康儷中黑(P)" panose="020B0500000000000000" pitchFamily="34" charset="-120"/>
              </a:rPr>
              <a:t>(2 Cor 8:15).</a:t>
            </a:r>
          </a:p>
        </p:txBody>
      </p:sp>
    </p:spTree>
    <p:extLst>
      <p:ext uri="{BB962C8B-B14F-4D97-AF65-F5344CB8AC3E}">
        <p14:creationId xmlns:p14="http://schemas.microsoft.com/office/powerpoint/2010/main" val="340907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4400" dirty="0">
                <a:solidFill>
                  <a:srgbClr val="FF0000"/>
                </a:solidFill>
                <a:ea typeface="華康儷中黑(P)" panose="020B0500000000000000" pitchFamily="34" charset="-120"/>
              </a:rPr>
              <a:t>誰不按天主的計劃去創造一個安和樂利的</a:t>
            </a:r>
            <a:r>
              <a:rPr lang="zh-TW" altLang="en-US" sz="4400" dirty="0">
                <a:solidFill>
                  <a:srgbClr val="FF0000"/>
                </a:solidFill>
                <a:highlight>
                  <a:srgbClr val="FFFF00"/>
                </a:highlight>
                <a:ea typeface="華康儷中黑(P)" panose="020B0500000000000000" pitchFamily="34" charset="-120"/>
              </a:rPr>
              <a:t>世界</a:t>
            </a:r>
            <a:r>
              <a:rPr lang="zh-TW" altLang="en-US" sz="2800" dirty="0">
                <a:ea typeface="華康儷中黑(P)" panose="020B0500000000000000" pitchFamily="34" charset="-120"/>
              </a:rPr>
              <a:t>地球是我家</a:t>
            </a:r>
            <a:r>
              <a:rPr lang="en-US" altLang="zh-TW" dirty="0">
                <a:solidFill>
                  <a:srgbClr val="FF0000"/>
                </a:solidFill>
                <a:ea typeface="華康儷中黑(P)" panose="020B0500000000000000" pitchFamily="34" charset="-120"/>
              </a:rPr>
              <a:t>,</a:t>
            </a:r>
            <a:r>
              <a:rPr lang="zh-TW" altLang="en-US" sz="4400" dirty="0">
                <a:solidFill>
                  <a:srgbClr val="FF0000"/>
                </a:solidFill>
                <a:ea typeface="華康儷中黑(P)" panose="020B0500000000000000" pitchFamily="34" charset="-120"/>
              </a:rPr>
              <a:t>誰不願意把自己和</a:t>
            </a:r>
            <a:endParaRPr lang="en-US" altLang="zh-TW" sz="4400" dirty="0">
              <a:solidFill>
                <a:srgbClr val="FF0000"/>
              </a:solidFill>
              <a:ea typeface="華康儷中黑(P)" panose="020B0500000000000000" pitchFamily="34" charset="-120"/>
            </a:endParaRPr>
          </a:p>
          <a:p>
            <a:pPr>
              <a:spcBef>
                <a:spcPts val="0"/>
              </a:spcBef>
            </a:pPr>
            <a:r>
              <a:rPr lang="zh-TW" altLang="en-US" sz="4400" dirty="0">
                <a:solidFill>
                  <a:srgbClr val="FF0000"/>
                </a:solidFill>
                <a:ea typeface="華康儷中黑(P)" panose="020B0500000000000000" pitchFamily="34" charset="-120"/>
              </a:rPr>
              <a:t>自己的所有去與人分享</a:t>
            </a:r>
            <a:r>
              <a:rPr lang="en-US" altLang="zh-TW" sz="4400" dirty="0">
                <a:solidFill>
                  <a:srgbClr val="FF0000"/>
                </a:solidFill>
                <a:ea typeface="華康儷中黑(P)" panose="020B0500000000000000" pitchFamily="34" charset="-120"/>
              </a:rPr>
              <a:t>,</a:t>
            </a:r>
          </a:p>
          <a:p>
            <a:pPr>
              <a:spcBef>
                <a:spcPts val="0"/>
              </a:spcBef>
              <a:spcAft>
                <a:spcPts val="2400"/>
              </a:spcAft>
            </a:pPr>
            <a:r>
              <a:rPr lang="zh-TW" altLang="en-US" sz="4400" dirty="0">
                <a:solidFill>
                  <a:srgbClr val="FFFF00"/>
                </a:solidFill>
                <a:highlight>
                  <a:srgbClr val="FF0000"/>
                </a:highlight>
                <a:ea typeface="華康儷中黑(P)" panose="020B0500000000000000" pitchFamily="34" charset="-120"/>
              </a:rPr>
              <a:t>就是破壞天主普愛世人的計劃</a:t>
            </a:r>
            <a:r>
              <a:rPr lang="en-US" altLang="zh-TW" sz="4400" dirty="0">
                <a:solidFill>
                  <a:srgbClr val="FF0000"/>
                </a:solidFill>
                <a:ea typeface="華康儷中黑(P)" panose="020B0500000000000000" pitchFamily="34" charset="-120"/>
              </a:rPr>
              <a:t>.</a:t>
            </a:r>
          </a:p>
          <a:p>
            <a:pPr>
              <a:lnSpc>
                <a:spcPts val="4900"/>
              </a:lnSpc>
              <a:spcBef>
                <a:spcPts val="0"/>
              </a:spcBef>
            </a:pPr>
            <a:r>
              <a:rPr lang="en-US" altLang="zh-TW" sz="4400" dirty="0">
                <a:highlight>
                  <a:srgbClr val="FFFF00"/>
                </a:highlight>
                <a:ea typeface="華康儷中黑(P)" panose="020B0500000000000000" pitchFamily="34" charset="-120"/>
              </a:rPr>
              <a:t>Those who refuse to follow God’s plan—to share His gifts and build a world of peace, harmony, and prosperity—</a:t>
            </a:r>
            <a:r>
              <a:rPr lang="en-US" altLang="zh-TW" sz="4400" dirty="0">
                <a:solidFill>
                  <a:srgbClr val="FF0000"/>
                </a:solidFill>
                <a:highlight>
                  <a:srgbClr val="FFFF00"/>
                </a:highlight>
                <a:ea typeface="華康儷中黑(P)" panose="020B0500000000000000" pitchFamily="34" charset="-120"/>
              </a:rPr>
              <a:t>disrupt His divine intention of universal love for all.</a:t>
            </a:r>
          </a:p>
        </p:txBody>
      </p:sp>
    </p:spTree>
    <p:extLst>
      <p:ext uri="{BB962C8B-B14F-4D97-AF65-F5344CB8AC3E}">
        <p14:creationId xmlns:p14="http://schemas.microsoft.com/office/powerpoint/2010/main" val="2746345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P)" panose="020B0500000000000000" pitchFamily="34" charset="-120"/>
              </a:rPr>
              <a:t>因為我們</a:t>
            </a:r>
            <a:r>
              <a:rPr lang="zh-TW" altLang="en-US" sz="4000" dirty="0">
                <a:solidFill>
                  <a:srgbClr val="FF0000"/>
                </a:solidFill>
                <a:highlight>
                  <a:srgbClr val="FFFF00"/>
                </a:highlight>
                <a:ea typeface="華康儷中黑(P)" panose="020B0500000000000000" pitchFamily="34" charset="-120"/>
              </a:rPr>
              <a:t>不願</a:t>
            </a:r>
            <a:r>
              <a:rPr lang="zh-TW" altLang="en-US" sz="4000" dirty="0">
                <a:ea typeface="華康儷中黑(P)" panose="020B0500000000000000" pitchFamily="34" charset="-120"/>
              </a:rPr>
              <a:t>按天主的計畫</a:t>
            </a:r>
            <a:r>
              <a:rPr lang="en-US" altLang="zh-TW" sz="4000" dirty="0">
                <a:ea typeface="華康儷中黑(P)" panose="020B0500000000000000" pitchFamily="34" charset="-120"/>
              </a:rPr>
              <a:t>——</a:t>
            </a:r>
            <a:r>
              <a:rPr lang="zh-TW" altLang="en-US" sz="4000" dirty="0">
                <a:ea typeface="華康儷中黑(P)" panose="020B0500000000000000" pitchFamily="34" charset="-120"/>
              </a:rPr>
              <a:t>恩賜共享</a:t>
            </a:r>
            <a:r>
              <a:rPr lang="en-US" altLang="zh-TW" sz="4000" dirty="0">
                <a:ea typeface="華康儷中黑(P)" panose="020B0500000000000000" pitchFamily="34" charset="-120"/>
              </a:rPr>
              <a:t>——</a:t>
            </a:r>
            <a:r>
              <a:rPr lang="zh-TW" altLang="en-US" sz="4000" dirty="0">
                <a:ea typeface="華康儷中黑(P)" panose="020B0500000000000000" pitchFamily="34" charset="-120"/>
              </a:rPr>
              <a:t>去待人處世</a:t>
            </a:r>
            <a:r>
              <a:rPr lang="en-US" altLang="zh-TW" sz="4000" dirty="0">
                <a:ea typeface="華康儷中黑(P)" panose="020B0500000000000000" pitchFamily="34" charset="-120"/>
              </a:rPr>
              <a:t>,</a:t>
            </a:r>
            <a:r>
              <a:rPr lang="zh-TW" altLang="en-US" sz="4000" dirty="0">
                <a:ea typeface="華康儷中黑(P)" panose="020B0500000000000000" pitchFamily="34" charset="-120"/>
              </a:rPr>
              <a:t>所以世界才有</a:t>
            </a:r>
            <a:endParaRPr lang="en-US" altLang="zh-TW" sz="4000" dirty="0">
              <a:ea typeface="華康儷中黑(P)" panose="020B0500000000000000" pitchFamily="34" charset="-120"/>
            </a:endParaRPr>
          </a:p>
          <a:p>
            <a:pPr>
              <a:spcBef>
                <a:spcPts val="0"/>
              </a:spcBef>
              <a:spcAft>
                <a:spcPts val="1200"/>
              </a:spcAft>
            </a:pPr>
            <a:r>
              <a:rPr lang="zh-TW" altLang="en-US" sz="4000" dirty="0">
                <a:solidFill>
                  <a:srgbClr val="FF0000"/>
                </a:solidFill>
                <a:highlight>
                  <a:srgbClr val="FFFF00"/>
                </a:highlight>
                <a:ea typeface="華康儷中黑(P)" panose="020B0500000000000000" pitchFamily="34" charset="-120"/>
              </a:rPr>
              <a:t>貧富懸殊</a:t>
            </a:r>
            <a:r>
              <a:rPr lang="zh-TW" altLang="en-US" sz="4000" dirty="0">
                <a:ea typeface="華康儷中黑(P)" panose="020B0500000000000000" pitchFamily="34" charset="-120"/>
              </a:rPr>
              <a:t>和</a:t>
            </a:r>
            <a:r>
              <a:rPr lang="zh-TW" altLang="en-US" sz="4000" dirty="0">
                <a:solidFill>
                  <a:srgbClr val="FF0000"/>
                </a:solidFill>
                <a:highlight>
                  <a:srgbClr val="FFFF00"/>
                </a:highlight>
                <a:ea typeface="華康儷中黑(P)" panose="020B0500000000000000" pitchFamily="34" charset="-120"/>
              </a:rPr>
              <a:t>由此產生的各種不幸</a:t>
            </a:r>
          </a:p>
          <a:p>
            <a:pPr>
              <a:spcBef>
                <a:spcPts val="0"/>
              </a:spcBef>
            </a:pPr>
            <a:r>
              <a:rPr lang="en-US" altLang="zh-TW" sz="4000" dirty="0">
                <a:ea typeface="華康儷中黑(P)" panose="020B0500000000000000" pitchFamily="34" charset="-120"/>
              </a:rPr>
              <a:t>Because we often fail to live </a:t>
            </a:r>
          </a:p>
          <a:p>
            <a:pPr>
              <a:spcBef>
                <a:spcPts val="0"/>
              </a:spcBef>
            </a:pPr>
            <a:r>
              <a:rPr lang="en-US" altLang="zh-TW" sz="4000" dirty="0">
                <a:ea typeface="華康儷中黑(P)" panose="020B0500000000000000" pitchFamily="34" charset="-120"/>
              </a:rPr>
              <a:t>according to God’s plan of “</a:t>
            </a:r>
            <a:r>
              <a:rPr lang="en-US" altLang="zh-TW" sz="4000" dirty="0">
                <a:solidFill>
                  <a:srgbClr val="FF0000"/>
                </a:solidFill>
                <a:ea typeface="華康儷中黑(P)" panose="020B0500000000000000" pitchFamily="34" charset="-120"/>
              </a:rPr>
              <a:t>sharing our blessings</a:t>
            </a:r>
            <a:r>
              <a:rPr lang="en-US" altLang="zh-TW" sz="4000" dirty="0">
                <a:ea typeface="華康儷中黑(P)" panose="020B0500000000000000" pitchFamily="34" charset="-120"/>
              </a:rPr>
              <a:t>” </a:t>
            </a:r>
            <a:r>
              <a:rPr lang="en-US" altLang="zh-TW" sz="3600" dirty="0">
                <a:ea typeface="華康儷中黑(P)" panose="020B0500000000000000" pitchFamily="34" charset="-120"/>
              </a:rPr>
              <a:t>(due to our half-heartedness or laziness),</a:t>
            </a:r>
            <a:r>
              <a:rPr lang="en-US" altLang="zh-TW" sz="4000" dirty="0">
                <a:ea typeface="華康儷中黑(P)" panose="020B0500000000000000" pitchFamily="34" charset="-120"/>
              </a:rPr>
              <a:t> the world is plagued by a disparity of wealth and as a result </a:t>
            </a:r>
            <a:r>
              <a:rPr lang="en-US" altLang="zh-TW" sz="4000" dirty="0">
                <a:solidFill>
                  <a:srgbClr val="FF0000"/>
                </a:solidFill>
                <a:ea typeface="華康儷中黑(P)" panose="020B0500000000000000" pitchFamily="34" charset="-120"/>
              </a:rPr>
              <a:t>suffers all kinds of </a:t>
            </a:r>
          </a:p>
          <a:p>
            <a:pPr>
              <a:spcBef>
                <a:spcPts val="0"/>
              </a:spcBef>
            </a:pPr>
            <a:r>
              <a:rPr lang="en-US" altLang="zh-TW" sz="4000" dirty="0">
                <a:solidFill>
                  <a:srgbClr val="FF0000"/>
                </a:solidFill>
                <a:ea typeface="華康儷中黑(P)" panose="020B0500000000000000" pitchFamily="34" charset="-120"/>
              </a:rPr>
              <a:t>miseries and misfortunes.</a:t>
            </a:r>
          </a:p>
        </p:txBody>
      </p:sp>
    </p:spTree>
    <p:extLst>
      <p:ext uri="{BB962C8B-B14F-4D97-AF65-F5344CB8AC3E}">
        <p14:creationId xmlns:p14="http://schemas.microsoft.com/office/powerpoint/2010/main" val="41956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624736"/>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恭讀申命紀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26:4-10</a:t>
            </a: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梅瑟曉諭以色列子民說：「司祭由你手中，接過滿載初果的籃子，放在上主、你天主的祭壇前；然後你就在上主、你天主面前，聲明說：「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我的祖先原是個飄泊的阿蘭人，南下埃及，同少數家人寄居在那裡，竟成了一個強大有力、人口眾多的民族。</a:t>
            </a: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埃及人虐待我們，壓迫我們，強迫我們做苦工。</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292811" y="6249526"/>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P)" panose="020B0500000000000000" pitchFamily="34" charset="-120"/>
              </a:rPr>
              <a:t>如果我們真要感謝天主</a:t>
            </a:r>
            <a:r>
              <a:rPr lang="en-US" altLang="zh-TW" sz="4000" dirty="0">
                <a:ea typeface="華康儷中黑(P)" panose="020B0500000000000000" pitchFamily="34" charset="-120"/>
              </a:rPr>
              <a:t>,</a:t>
            </a:r>
            <a:r>
              <a:rPr lang="zh-TW" altLang="en-US" sz="4000" dirty="0">
                <a:ea typeface="華康儷中黑(P)" panose="020B0500000000000000" pitchFamily="34" charset="-120"/>
              </a:rPr>
              <a:t>我們就要以</a:t>
            </a:r>
            <a:endParaRPr lang="en-US" altLang="zh-TW" sz="4000" dirty="0">
              <a:ea typeface="華康儷中黑(P)" panose="020B0500000000000000" pitchFamily="34" charset="-120"/>
            </a:endParaRPr>
          </a:p>
          <a:p>
            <a:pPr>
              <a:spcBef>
                <a:spcPts val="0"/>
              </a:spcBef>
            </a:pPr>
            <a:r>
              <a:rPr lang="zh-TW" altLang="en-US" sz="4000" dirty="0">
                <a:ea typeface="華康儷中黑(P)" panose="020B0500000000000000" pitchFamily="34" charset="-120"/>
              </a:rPr>
              <a:t>「恩賜共享」的方式</a:t>
            </a:r>
            <a:r>
              <a:rPr lang="en-US" altLang="zh-TW" sz="4000" dirty="0">
                <a:ea typeface="華康儷中黑(P)" panose="020B0500000000000000" pitchFamily="34" charset="-120"/>
              </a:rPr>
              <a:t>,</a:t>
            </a:r>
            <a:r>
              <a:rPr lang="zh-TW" altLang="en-US" sz="4000" dirty="0">
                <a:ea typeface="華康儷中黑(P)" panose="020B0500000000000000" pitchFamily="34" charset="-120"/>
              </a:rPr>
              <a:t>慷慨地和人</a:t>
            </a:r>
            <a:r>
              <a:rPr lang="zh-TW" altLang="en-US" sz="4000" dirty="0">
                <a:solidFill>
                  <a:srgbClr val="FF0000"/>
                </a:solidFill>
                <a:ea typeface="華康儷中黑(P)" panose="020B0500000000000000" pitchFamily="34" charset="-120"/>
              </a:rPr>
              <a:t>分享我們的生命</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和我們的時間</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金錢</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才能和愛心</a:t>
            </a:r>
            <a:r>
              <a:rPr lang="en-US" altLang="zh-TW" sz="4000" dirty="0">
                <a:ea typeface="華康儷中黑(P)" panose="020B0500000000000000" pitchFamily="34" charset="-120"/>
              </a:rPr>
              <a:t>,</a:t>
            </a:r>
            <a:r>
              <a:rPr lang="zh-TW" altLang="en-US" sz="4000" dirty="0">
                <a:ea typeface="華康儷中黑(P)" panose="020B0500000000000000" pitchFamily="34" charset="-120"/>
              </a:rPr>
              <a:t>讓一切人都有感謝天主的理由</a:t>
            </a:r>
            <a:r>
              <a:rPr lang="en-US" altLang="zh-TW" sz="4000" dirty="0">
                <a:ea typeface="華康儷中黑(P)" panose="020B0500000000000000" pitchFamily="34" charset="-120"/>
              </a:rPr>
              <a:t>,</a:t>
            </a:r>
          </a:p>
          <a:p>
            <a:pPr>
              <a:spcBef>
                <a:spcPts val="0"/>
              </a:spcBef>
            </a:pPr>
            <a:r>
              <a:rPr lang="zh-TW" altLang="en-US" sz="4000" dirty="0">
                <a:ea typeface="華康儷中黑(P)" panose="020B0500000000000000" pitchFamily="34" charset="-120"/>
              </a:rPr>
              <a:t>並讓天主受到光榮</a:t>
            </a:r>
            <a:r>
              <a:rPr lang="en-US" altLang="zh-TW" sz="4000" dirty="0">
                <a:ea typeface="華康儷中黑(P)" panose="020B0500000000000000" pitchFamily="34" charset="-120"/>
              </a:rPr>
              <a:t>.</a:t>
            </a:r>
          </a:p>
          <a:p>
            <a:pPr>
              <a:spcBef>
                <a:spcPts val="0"/>
              </a:spcBef>
            </a:pPr>
            <a:r>
              <a:rPr lang="en-US" altLang="zh-TW" sz="4000" spc="-100" dirty="0">
                <a:ea typeface="華康儷中黑(P)" panose="020B0500000000000000" pitchFamily="34" charset="-120"/>
              </a:rPr>
              <a:t>If we truly wish to give thanks to God, we must generously share our lives, time, wealth, talents, and love with others. In doing so, </a:t>
            </a:r>
            <a:r>
              <a:rPr lang="en-US" altLang="zh-TW" sz="4000" spc="-100" dirty="0">
                <a:highlight>
                  <a:srgbClr val="FFFF00"/>
                </a:highlight>
                <a:ea typeface="華康儷中黑(P)" panose="020B0500000000000000" pitchFamily="34" charset="-120"/>
              </a:rPr>
              <a:t>we give everyone a reason to thank God and </a:t>
            </a:r>
            <a:r>
              <a:rPr lang="en-US" altLang="zh-TW" sz="4000" spc="-100" dirty="0">
                <a:solidFill>
                  <a:srgbClr val="FF0000"/>
                </a:solidFill>
                <a:highlight>
                  <a:srgbClr val="FFFF00"/>
                </a:highlight>
                <a:ea typeface="華康儷中黑(P)" panose="020B0500000000000000" pitchFamily="34" charset="-120"/>
              </a:rPr>
              <a:t>bring glory to Him</a:t>
            </a:r>
            <a:r>
              <a:rPr lang="en-US" altLang="zh-TW" sz="4000" spc="-100" dirty="0">
                <a:ea typeface="華康儷中黑(P)" panose="020B0500000000000000" pitchFamily="34" charset="-120"/>
              </a:rPr>
              <a:t>.</a:t>
            </a:r>
          </a:p>
        </p:txBody>
      </p:sp>
    </p:spTree>
    <p:extLst>
      <p:ext uri="{BB962C8B-B14F-4D97-AF65-F5344CB8AC3E}">
        <p14:creationId xmlns:p14="http://schemas.microsoft.com/office/powerpoint/2010/main" val="3701633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spcAft>
                <a:spcPts val="1200"/>
              </a:spcAft>
            </a:pPr>
            <a:r>
              <a:rPr lang="zh-TW" altLang="en-US" sz="3800" dirty="0">
                <a:ea typeface="華康儷中黑(P)" panose="020B0500000000000000" pitchFamily="34" charset="-120"/>
              </a:rPr>
              <a:t>要抗拒今天福音說的</a:t>
            </a:r>
            <a:r>
              <a:rPr lang="zh-TW" altLang="en-US" sz="3800" dirty="0">
                <a:solidFill>
                  <a:srgbClr val="FF0000"/>
                </a:solidFill>
                <a:highlight>
                  <a:srgbClr val="FFFF00"/>
                </a:highlight>
                <a:ea typeface="華康儷中黑(P)" panose="020B0500000000000000" pitchFamily="34" charset="-120"/>
              </a:rPr>
              <a:t>三大誘惑</a:t>
            </a:r>
            <a:r>
              <a:rPr lang="en-US" altLang="zh-TW" sz="3800" dirty="0">
                <a:ea typeface="華康儷中黑(P)" panose="020B0500000000000000" pitchFamily="34" charset="-120"/>
              </a:rPr>
              <a:t>,</a:t>
            </a:r>
            <a:r>
              <a:rPr lang="zh-TW" altLang="en-US" sz="3800" dirty="0">
                <a:ea typeface="華康儷中黑(P)" panose="020B0500000000000000" pitchFamily="34" charset="-120"/>
              </a:rPr>
              <a:t>即</a:t>
            </a:r>
            <a:r>
              <a:rPr lang="zh-TW" altLang="en-US" sz="3800" dirty="0">
                <a:solidFill>
                  <a:srgbClr val="FF0000"/>
                </a:solidFill>
                <a:ea typeface="華康儷中黑(P)" panose="020B0500000000000000" pitchFamily="34" charset="-120"/>
              </a:rPr>
              <a:t>物質至上</a:t>
            </a:r>
            <a:r>
              <a:rPr lang="en-US" altLang="zh-TW" sz="3800" dirty="0">
                <a:ea typeface="華康儷中黑(P)" panose="020B0500000000000000" pitchFamily="34" charset="-120"/>
              </a:rPr>
              <a:t>,</a:t>
            </a:r>
            <a:r>
              <a:rPr lang="zh-TW" altLang="en-US" sz="3800" dirty="0">
                <a:ea typeface="華康儷中黑(P)" panose="020B0500000000000000" pitchFamily="34" charset="-120"/>
              </a:rPr>
              <a:t>權勢及其榮華的</a:t>
            </a:r>
            <a:r>
              <a:rPr lang="zh-TW" altLang="en-US" sz="3800" dirty="0">
                <a:solidFill>
                  <a:srgbClr val="FF0000"/>
                </a:solidFill>
                <a:ea typeface="華康儷中黑(P)" panose="020B0500000000000000" pitchFamily="34" charset="-120"/>
              </a:rPr>
              <a:t>利慾薰心</a:t>
            </a:r>
            <a:r>
              <a:rPr lang="en-US" altLang="zh-TW" sz="3800" dirty="0">
                <a:ea typeface="華康儷中黑(P)" panose="020B0500000000000000" pitchFamily="34" charset="-120"/>
              </a:rPr>
              <a:t>,</a:t>
            </a:r>
            <a:r>
              <a:rPr lang="zh-TW" altLang="en-US" sz="3800" dirty="0">
                <a:ea typeface="華康儷中黑(P)" panose="020B0500000000000000" pitchFamily="34" charset="-120"/>
              </a:rPr>
              <a:t>妄想</a:t>
            </a:r>
            <a:r>
              <a:rPr lang="zh-TW" altLang="en-US" sz="3800" dirty="0">
                <a:solidFill>
                  <a:srgbClr val="FF0000"/>
                </a:solidFill>
                <a:ea typeface="華康儷中黑(P)" panose="020B0500000000000000" pitchFamily="34" charset="-120"/>
              </a:rPr>
              <a:t>只靠天主</a:t>
            </a:r>
            <a:r>
              <a:rPr lang="zh-TW" altLang="en-US" sz="3800" dirty="0">
                <a:ea typeface="華康儷中黑(P)" panose="020B0500000000000000" pitchFamily="34" charset="-120"/>
              </a:rPr>
              <a:t>便獲得一切</a:t>
            </a:r>
            <a:r>
              <a:rPr lang="en-US" altLang="zh-TW" sz="3800" dirty="0">
                <a:ea typeface="華康儷中黑(P)" panose="020B0500000000000000" pitchFamily="34" charset="-120"/>
              </a:rPr>
              <a:t>,</a:t>
            </a:r>
            <a:r>
              <a:rPr lang="zh-TW" altLang="en-US" sz="3800" dirty="0">
                <a:ea typeface="華康儷中黑(P)" panose="020B0500000000000000" pitchFamily="34" charset="-120"/>
              </a:rPr>
              <a:t>只有一個方法</a:t>
            </a:r>
            <a:r>
              <a:rPr lang="en-US" altLang="zh-TW" sz="3800" dirty="0">
                <a:ea typeface="華康儷中黑(P)" panose="020B0500000000000000" pitchFamily="34" charset="-120"/>
              </a:rPr>
              <a:t>:</a:t>
            </a:r>
            <a:r>
              <a:rPr lang="zh-TW" altLang="en-US" sz="3800" dirty="0">
                <a:ea typeface="華康儷中黑(P)" panose="020B0500000000000000" pitchFamily="34" charset="-120"/>
              </a:rPr>
              <a:t>找到生命與快樂之源的天主</a:t>
            </a:r>
            <a:r>
              <a:rPr lang="en-US" altLang="zh-TW" sz="3800" dirty="0">
                <a:ea typeface="華康儷中黑(P)" panose="020B0500000000000000" pitchFamily="34" charset="-120"/>
              </a:rPr>
              <a:t>,</a:t>
            </a:r>
            <a:r>
              <a:rPr lang="zh-TW" altLang="en-US" sz="3800" dirty="0">
                <a:ea typeface="華康儷中黑(P)" panose="020B0500000000000000" pitchFamily="34" charset="-120"/>
              </a:rPr>
              <a:t>一位</a:t>
            </a:r>
            <a:r>
              <a:rPr lang="zh-TW" altLang="en-US" sz="3800" dirty="0">
                <a:solidFill>
                  <a:srgbClr val="FF0000"/>
                </a:solidFill>
                <a:highlight>
                  <a:srgbClr val="FFFF00"/>
                </a:highlight>
                <a:ea typeface="華康儷中黑(P)" panose="020B0500000000000000" pitchFamily="34" charset="-120"/>
              </a:rPr>
              <a:t>超越而內在的天主</a:t>
            </a:r>
            <a:r>
              <a:rPr lang="en-US" altLang="zh-TW" sz="3800" dirty="0">
                <a:ea typeface="華康儷中黑(P)" panose="020B0500000000000000" pitchFamily="34" charset="-120"/>
              </a:rPr>
              <a:t>.</a:t>
            </a:r>
          </a:p>
          <a:p>
            <a:pPr>
              <a:lnSpc>
                <a:spcPts val="4200"/>
              </a:lnSpc>
              <a:spcBef>
                <a:spcPts val="0"/>
              </a:spcBef>
            </a:pPr>
            <a:r>
              <a:rPr lang="en-US" altLang="zh-TW" sz="3800" spc="-100" dirty="0">
                <a:ea typeface="華康儷中黑(P)" panose="020B0500000000000000" pitchFamily="34" charset="-120"/>
              </a:rPr>
              <a:t>To resist the three temptations highlighted </a:t>
            </a:r>
          </a:p>
          <a:p>
            <a:pPr>
              <a:lnSpc>
                <a:spcPts val="4200"/>
              </a:lnSpc>
              <a:spcBef>
                <a:spcPts val="0"/>
              </a:spcBef>
            </a:pPr>
            <a:r>
              <a:rPr lang="en-US" altLang="zh-TW" sz="3800" dirty="0">
                <a:ea typeface="華康儷中黑(P)" panose="020B0500000000000000" pitchFamily="34" charset="-120"/>
              </a:rPr>
              <a:t>in today’s Gospel—materialism, the </a:t>
            </a:r>
            <a:r>
              <a:rPr lang="en-US" altLang="zh-TW" sz="3800" dirty="0">
                <a:solidFill>
                  <a:srgbClr val="FF0000"/>
                </a:solidFill>
                <a:ea typeface="華康儷中黑(P)" panose="020B0500000000000000" pitchFamily="34" charset="-120"/>
              </a:rPr>
              <a:t>lust for power</a:t>
            </a:r>
            <a:r>
              <a:rPr lang="en-US" altLang="zh-TW" sz="3800" dirty="0">
                <a:ea typeface="華康儷中黑(P)" panose="020B0500000000000000" pitchFamily="34" charset="-120"/>
              </a:rPr>
              <a:t> and wealth, and the foolish reliance on God </a:t>
            </a:r>
            <a:r>
              <a:rPr lang="en-US" altLang="zh-TW" sz="3800" dirty="0">
                <a:solidFill>
                  <a:srgbClr val="FF0000"/>
                </a:solidFill>
                <a:ea typeface="華康儷中黑(P)" panose="020B0500000000000000" pitchFamily="34" charset="-120"/>
              </a:rPr>
              <a:t>without personal effort</a:t>
            </a:r>
            <a:r>
              <a:rPr lang="en-US" altLang="zh-TW" sz="3800" dirty="0">
                <a:ea typeface="華康儷中黑(P)" panose="020B0500000000000000" pitchFamily="34" charset="-120"/>
              </a:rPr>
              <a:t>—we must seek God, the source of </a:t>
            </a:r>
          </a:p>
          <a:p>
            <a:pPr>
              <a:lnSpc>
                <a:spcPts val="4200"/>
              </a:lnSpc>
              <a:spcBef>
                <a:spcPts val="0"/>
              </a:spcBef>
            </a:pPr>
            <a:r>
              <a:rPr lang="en-US" altLang="zh-TW" sz="3800" dirty="0">
                <a:ea typeface="華康儷中黑(P)" panose="020B0500000000000000" pitchFamily="34" charset="-120"/>
              </a:rPr>
              <a:t>life and joy, the God who is </a:t>
            </a:r>
          </a:p>
          <a:p>
            <a:pPr>
              <a:lnSpc>
                <a:spcPts val="4200"/>
              </a:lnSpc>
              <a:spcBef>
                <a:spcPts val="0"/>
              </a:spcBef>
            </a:pPr>
            <a:r>
              <a:rPr lang="en-US" altLang="zh-TW" sz="3800" dirty="0">
                <a:solidFill>
                  <a:srgbClr val="FF0000"/>
                </a:solidFill>
                <a:ea typeface="華康儷中黑(P)" panose="020B0500000000000000" pitchFamily="34" charset="-120"/>
              </a:rPr>
              <a:t>transcendent </a:t>
            </a:r>
            <a:r>
              <a:rPr lang="en-US" altLang="zh-TW" sz="3800" dirty="0">
                <a:ea typeface="華康儷中黑(P)" panose="020B0500000000000000" pitchFamily="34" charset="-120"/>
              </a:rPr>
              <a:t>and </a:t>
            </a:r>
            <a:r>
              <a:rPr lang="en-US" altLang="zh-TW" sz="3800" dirty="0">
                <a:solidFill>
                  <a:srgbClr val="FF0000"/>
                </a:solidFill>
                <a:ea typeface="華康儷中黑(P)" panose="020B0500000000000000" pitchFamily="34" charset="-120"/>
              </a:rPr>
              <a:t>immanent</a:t>
            </a:r>
            <a:r>
              <a:rPr lang="en-US" altLang="zh-TW" sz="3800" dirty="0">
                <a:ea typeface="華康儷中黑(P)" panose="020B0500000000000000" pitchFamily="34" charset="-120"/>
              </a:rPr>
              <a:t>.</a:t>
            </a:r>
            <a:r>
              <a:rPr lang="en-US" altLang="zh-TW" sz="3600" dirty="0">
                <a:ea typeface="華康儷中黑(P)" panose="020B0500000000000000" pitchFamily="34" charset="-120"/>
              </a:rPr>
              <a:t> </a:t>
            </a:r>
          </a:p>
        </p:txBody>
      </p:sp>
    </p:spTree>
    <p:extLst>
      <p:ext uri="{BB962C8B-B14F-4D97-AF65-F5344CB8AC3E}">
        <p14:creationId xmlns:p14="http://schemas.microsoft.com/office/powerpoint/2010/main" val="1712682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ADFA7B-4EC4-4631-9FE3-CEE6E70AA0E2}"/>
              </a:ext>
            </a:extLst>
          </p:cNvPr>
          <p:cNvSpPr>
            <a:spLocks noGrp="1"/>
          </p:cNvSpPr>
          <p:nvPr>
            <p:ph type="subTitle" idx="1"/>
          </p:nvPr>
        </p:nvSpPr>
        <p:spPr>
          <a:xfrm>
            <a:off x="0" y="116632"/>
            <a:ext cx="9144000" cy="6624736"/>
          </a:xfrm>
        </p:spPr>
        <p:txBody>
          <a:bodyPr/>
          <a:lstStyle/>
          <a:p>
            <a:pPr>
              <a:spcBef>
                <a:spcPts val="0"/>
              </a:spcBef>
              <a:spcAft>
                <a:spcPts val="1200"/>
              </a:spcAft>
            </a:pPr>
            <a:r>
              <a:rPr lang="zh-TW" altLang="en-US" sz="3500" dirty="0">
                <a:ea typeface="華康儷中黑(P)" panose="020B0500000000000000" pitchFamily="34" charset="-120"/>
              </a:rPr>
              <a:t>這位天主超越一切</a:t>
            </a:r>
            <a:r>
              <a:rPr lang="en-US" altLang="zh-TW" sz="3500" dirty="0">
                <a:ea typeface="華康儷中黑(P)" panose="020B0500000000000000" pitchFamily="34" charset="-120"/>
              </a:rPr>
              <a:t>,</a:t>
            </a:r>
            <a:r>
              <a:rPr lang="zh-TW" altLang="en-US" sz="3500" dirty="0">
                <a:ea typeface="華康儷中黑(P)" panose="020B0500000000000000" pitchFamily="34" charset="-120"/>
              </a:rPr>
              <a:t>卻</a:t>
            </a:r>
            <a:r>
              <a:rPr lang="zh-TW" altLang="en-US" sz="3500" dirty="0">
                <a:solidFill>
                  <a:srgbClr val="FF0000"/>
                </a:solidFill>
                <a:ea typeface="華康儷中黑(P)" panose="020B0500000000000000" pitchFamily="34" charset="-120"/>
              </a:rPr>
              <a:t>與我們同在</a:t>
            </a:r>
            <a:r>
              <a:rPr lang="en-US" altLang="zh-TW" sz="3500" dirty="0">
                <a:ea typeface="華康儷中黑(P)" panose="020B0500000000000000" pitchFamily="34" charset="-120"/>
              </a:rPr>
              <a:t>;</a:t>
            </a:r>
            <a:r>
              <a:rPr lang="zh-TW" altLang="en-US" sz="3500" dirty="0">
                <a:ea typeface="華康儷中黑(P)" panose="020B0500000000000000" pitchFamily="34" charset="-120"/>
              </a:rPr>
              <a:t>他無所不在</a:t>
            </a:r>
            <a:r>
              <a:rPr lang="en-US" altLang="zh-TW" sz="3500" dirty="0">
                <a:ea typeface="華康儷中黑(P)" panose="020B0500000000000000" pitchFamily="34" charset="-120"/>
              </a:rPr>
              <a:t>,</a:t>
            </a:r>
            <a:r>
              <a:rPr lang="zh-TW" altLang="en-US" sz="3500" dirty="0">
                <a:ea typeface="華康儷中黑(P)" panose="020B0500000000000000" pitchFamily="34" charset="-120"/>
              </a:rPr>
              <a:t>卻</a:t>
            </a:r>
            <a:r>
              <a:rPr lang="zh-TW" altLang="en-US" sz="3600" dirty="0">
                <a:solidFill>
                  <a:srgbClr val="FF0000"/>
                </a:solidFill>
                <a:ea typeface="華康儷中黑(P)" panose="020B0500000000000000" pitchFamily="34" charset="-120"/>
              </a:rPr>
              <a:t>在我們心中</a:t>
            </a:r>
            <a:r>
              <a:rPr lang="en-US" altLang="zh-TW" sz="3600" dirty="0">
                <a:ea typeface="華康儷中黑(P)" panose="020B0500000000000000" pitchFamily="34" charset="-120"/>
              </a:rPr>
              <a:t>;</a:t>
            </a:r>
            <a:r>
              <a:rPr lang="zh-TW" altLang="en-US" sz="3600" dirty="0">
                <a:ea typeface="華康儷中黑(P)" panose="020B0500000000000000" pitchFamily="34" charset="-120"/>
              </a:rPr>
              <a:t>他的誡命</a:t>
            </a:r>
            <a:r>
              <a:rPr lang="en-US" altLang="zh-TW" sz="3600" dirty="0">
                <a:ea typeface="華康儷中黑(P)" panose="020B0500000000000000" pitchFamily="34" charset="-120"/>
              </a:rPr>
              <a:t>,</a:t>
            </a:r>
            <a:r>
              <a:rPr lang="zh-TW" altLang="en-US" sz="3600" dirty="0">
                <a:ea typeface="華康儷中黑(P)" panose="020B0500000000000000" pitchFamily="34" charset="-120"/>
              </a:rPr>
              <a:t>全都是為了豐富我們今生和來世的生命</a:t>
            </a:r>
            <a:r>
              <a:rPr lang="en-US" altLang="zh-TW" sz="3600" dirty="0">
                <a:ea typeface="華康儷中黑(P)" panose="020B0500000000000000" pitchFamily="34" charset="-120"/>
              </a:rPr>
              <a:t>.</a:t>
            </a:r>
            <a:r>
              <a:rPr lang="zh-TW" altLang="en-US" sz="3600" dirty="0">
                <a:ea typeface="華康儷中黑(P)" panose="020B0500000000000000" pitchFamily="34" charset="-120"/>
              </a:rPr>
              <a:t>所以</a:t>
            </a:r>
            <a:r>
              <a:rPr lang="en-US" altLang="zh-TW" sz="3600" dirty="0">
                <a:ea typeface="華康儷中黑(P)" panose="020B0500000000000000" pitchFamily="34" charset="-120"/>
              </a:rPr>
              <a:t>,</a:t>
            </a:r>
            <a:r>
              <a:rPr lang="zh-TW" altLang="en-US" sz="3600" dirty="0">
                <a:solidFill>
                  <a:srgbClr val="FF0000"/>
                </a:solidFill>
                <a:highlight>
                  <a:srgbClr val="FFFF00"/>
                </a:highlight>
                <a:ea typeface="華康儷中黑(P)" panose="020B0500000000000000" pitchFamily="34" charset="-120"/>
              </a:rPr>
              <a:t>欽崇一天主在萬有</a:t>
            </a:r>
            <a:br>
              <a:rPr lang="en-US" altLang="zh-TW" sz="3600" dirty="0">
                <a:solidFill>
                  <a:srgbClr val="FF0000"/>
                </a:solidFill>
                <a:highlight>
                  <a:srgbClr val="FFFF00"/>
                </a:highlight>
                <a:ea typeface="華康儷中黑(P)" panose="020B0500000000000000" pitchFamily="34" charset="-120"/>
              </a:rPr>
            </a:br>
            <a:r>
              <a:rPr lang="zh-TW" altLang="en-US" sz="3600" dirty="0">
                <a:solidFill>
                  <a:srgbClr val="FF0000"/>
                </a:solidFill>
                <a:highlight>
                  <a:srgbClr val="FFFF00"/>
                </a:highlight>
                <a:ea typeface="華康儷中黑(P)" panose="020B0500000000000000" pitchFamily="34" charset="-120"/>
              </a:rPr>
              <a:t>之上</a:t>
            </a:r>
            <a:r>
              <a:rPr lang="en-US" altLang="zh-TW" sz="3600" dirty="0">
                <a:ea typeface="華康儷中黑(P)" panose="020B0500000000000000" pitchFamily="34" charset="-120"/>
              </a:rPr>
              <a:t>,</a:t>
            </a:r>
            <a:r>
              <a:rPr lang="zh-TW" altLang="en-US" sz="3600" dirty="0">
                <a:ea typeface="華康儷中黑(P)" panose="020B0500000000000000" pitchFamily="34" charset="-120"/>
              </a:rPr>
              <a:t>是我們戰勝三大誘惑的重要力量</a:t>
            </a:r>
            <a:r>
              <a:rPr lang="en-US" altLang="zh-TW" sz="3600" dirty="0">
                <a:ea typeface="華康儷中黑(P)" panose="020B0500000000000000" pitchFamily="34" charset="-120"/>
              </a:rPr>
              <a:t>.</a:t>
            </a:r>
          </a:p>
          <a:p>
            <a:pPr>
              <a:lnSpc>
                <a:spcPts val="4100"/>
              </a:lnSpc>
              <a:spcBef>
                <a:spcPts val="0"/>
              </a:spcBef>
            </a:pPr>
            <a:r>
              <a:rPr lang="en-US" altLang="zh-TW" sz="3800" dirty="0">
                <a:ea typeface="華康儷中黑(P)" panose="020B0500000000000000" pitchFamily="34" charset="-120"/>
              </a:rPr>
              <a:t>Our God is supreme, </a:t>
            </a:r>
            <a:r>
              <a:rPr lang="en-US" altLang="zh-TW" sz="3800" dirty="0">
                <a:solidFill>
                  <a:srgbClr val="FF0000"/>
                </a:solidFill>
                <a:ea typeface="華康儷中黑(P)" panose="020B0500000000000000" pitchFamily="34" charset="-120"/>
              </a:rPr>
              <a:t>beyond all things </a:t>
            </a:r>
            <a:r>
              <a:rPr lang="en-US" altLang="zh-TW" sz="3800" dirty="0">
                <a:ea typeface="華康儷中黑(P)" panose="020B0500000000000000" pitchFamily="34" charset="-120"/>
              </a:rPr>
              <a:t>yet present with us, </a:t>
            </a:r>
            <a:r>
              <a:rPr lang="en-US" altLang="zh-TW" sz="3800" dirty="0">
                <a:solidFill>
                  <a:srgbClr val="FF0000"/>
                </a:solidFill>
                <a:ea typeface="華康儷中黑(P)" panose="020B0500000000000000" pitchFamily="34" charset="-120"/>
              </a:rPr>
              <a:t>omnipresent</a:t>
            </a:r>
            <a:r>
              <a:rPr lang="en-US" altLang="zh-TW" sz="3800" dirty="0">
                <a:ea typeface="華康儷中黑(P)" panose="020B0500000000000000" pitchFamily="34" charset="-120"/>
              </a:rPr>
              <a:t> yet dwelling within our hearts. His commandments are meant to enrich our lives both now and in eternity. Therefore, </a:t>
            </a:r>
            <a:r>
              <a:rPr lang="en-US" altLang="zh-TW" sz="3800" dirty="0">
                <a:highlight>
                  <a:srgbClr val="FFFF00"/>
                </a:highlight>
                <a:ea typeface="華康儷中黑(P)" panose="020B0500000000000000" pitchFamily="34" charset="-120"/>
              </a:rPr>
              <a:t>“</a:t>
            </a:r>
            <a:r>
              <a:rPr lang="en-US" altLang="zh-TW" sz="3800" dirty="0">
                <a:solidFill>
                  <a:srgbClr val="FF0000"/>
                </a:solidFill>
                <a:highlight>
                  <a:srgbClr val="FFFF00"/>
                </a:highlight>
                <a:ea typeface="華康儷中黑(P)" panose="020B0500000000000000" pitchFamily="34" charset="-120"/>
              </a:rPr>
              <a:t>loving God above all else</a:t>
            </a:r>
            <a:r>
              <a:rPr lang="en-US" altLang="zh-TW" sz="3800" dirty="0">
                <a:highlight>
                  <a:srgbClr val="FFFF00"/>
                </a:highlight>
                <a:ea typeface="華康儷中黑(P)" panose="020B0500000000000000" pitchFamily="34" charset="-120"/>
              </a:rPr>
              <a:t>” is the key to overcoming these temptations.</a:t>
            </a:r>
          </a:p>
        </p:txBody>
      </p:sp>
      <p:sp>
        <p:nvSpPr>
          <p:cNvPr id="4" name="文字方塊 3">
            <a:extLst>
              <a:ext uri="{FF2B5EF4-FFF2-40B4-BE49-F238E27FC236}">
                <a16:creationId xmlns:a16="http://schemas.microsoft.com/office/drawing/2014/main" id="{08D9B229-7A25-4ABF-BD0C-158F1042A9C5}"/>
              </a:ext>
            </a:extLst>
          </p:cNvPr>
          <p:cNvSpPr txBox="1"/>
          <p:nvPr/>
        </p:nvSpPr>
        <p:spPr>
          <a:xfrm>
            <a:off x="1698449" y="6237312"/>
            <a:ext cx="5760640" cy="400110"/>
          </a:xfrm>
          <a:prstGeom prst="rect">
            <a:avLst/>
          </a:prstGeom>
          <a:noFill/>
          <a:ln>
            <a:solidFill>
              <a:srgbClr val="FF0000"/>
            </a:solidFill>
          </a:ln>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 like, comment, </a:t>
            </a: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share</a:t>
            </a:r>
            <a:endParaRPr kumimoji="1" lang="en-US" altLang="zh-HK"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478425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副標題 2">
            <a:extLst>
              <a:ext uri="{FF2B5EF4-FFF2-40B4-BE49-F238E27FC236}">
                <a16:creationId xmlns:a16="http://schemas.microsoft.com/office/drawing/2014/main" id="{673BFEDA-47D1-475E-9364-B90D514276C6}"/>
              </a:ext>
            </a:extLst>
          </p:cNvPr>
          <p:cNvSpPr>
            <a:spLocks noGrp="1"/>
          </p:cNvSpPr>
          <p:nvPr/>
        </p:nvSpPr>
        <p:spPr>
          <a:xfrm>
            <a:off x="179512" y="260648"/>
            <a:ext cx="8784976" cy="4608512"/>
          </a:xfrm>
          <a:prstGeom prst="rect">
            <a:avLst/>
          </a:prstGeom>
          <a:solidFill>
            <a:srgbClr val="FFFF99"/>
          </a:solidFill>
          <a:ln w="19050">
            <a:solidFill>
              <a:srgbClr val="FF0000"/>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rtlCol="0">
            <a:noAutofit/>
          </a:bodyP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公教教研中心周年籌款</a:t>
            </a:r>
            <a:endPar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ct val="100000"/>
              </a:lnSpc>
              <a:spcBef>
                <a:spcPct val="0"/>
              </a:spcBef>
              <a:spcAft>
                <a:spcPts val="600"/>
              </a:spcAft>
              <a:buClrTx/>
              <a:buSzTx/>
              <a:buFontTx/>
              <a:buNone/>
              <a:tabLst/>
              <a:defRPr/>
            </a:pP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400" b="0" i="0" u="none" strike="noStrike" kern="1200" cap="none" spc="30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是項籌款活動已獲香港天主教教區批准</a:t>
            </a: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endParaRPr kumimoji="1" lang="zh-TW" altLang="en-US" sz="1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ct val="100000"/>
              </a:lnSpc>
              <a:spcBef>
                <a:spcPct val="0"/>
              </a:spcBef>
              <a:spcAft>
                <a:spcPct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目的：發揚梵二精神，為基督天國和世界大同而努力</a:t>
            </a:r>
            <a:endPar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ct val="100000"/>
              </a:lnSpc>
              <a:spcBef>
                <a:spcPct val="0"/>
              </a:spcBef>
              <a:spcAft>
                <a:spcPct val="0"/>
              </a:spcAft>
              <a:buClrTx/>
              <a:buSzTx/>
              <a:buFontTx/>
              <a:buNone/>
              <a:tabLst/>
              <a:defRPr/>
            </a:pP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我們在</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YouTube</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上用兩文三語講道</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因為我們主張世界大同 </a:t>
            </a:r>
            <a:endPar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ct val="100000"/>
              </a:lnSpc>
              <a:spcBef>
                <a:spcPts val="400"/>
              </a:spcBef>
              <a:spcAft>
                <a:spcPct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內容：</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聖經</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中國文化 </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更豐盛生命 </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天國</a:t>
            </a:r>
            <a:r>
              <a:rPr kumimoji="1" lang="en-US" altLang="zh-TW"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世界大同</a:t>
            </a:r>
            <a:r>
              <a:rPr kumimoji="1" lang="en-US" altLang="zh-TW"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a:t>
            </a:r>
            <a:endPar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ct val="100000"/>
              </a:lnSpc>
              <a:spcBef>
                <a:spcPct val="0"/>
              </a:spcBef>
              <a:spcAft>
                <a:spcPct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用途：籌募本中心為香港及華人地區的福傳及培育經費</a:t>
            </a:r>
            <a:endPar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177800" marR="0" lvl="0" indent="3175" algn="l" defTabSz="914400" rtl="0" eaLnBrk="0" fontAlgn="base" latinLnBrk="0" hangingPunct="0">
              <a:lnSpc>
                <a:spcPct val="100000"/>
              </a:lnSpc>
              <a:spcBef>
                <a:spcPts val="600"/>
              </a:spcBef>
              <a:spcAft>
                <a:spcPct val="0"/>
              </a:spcAft>
              <a:buClrTx/>
              <a:buSzTx/>
              <a:buFontTx/>
              <a:buNone/>
              <a:tabLst/>
              <a:defRPr/>
            </a:pP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1.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請在</a:t>
            </a:r>
            <a:r>
              <a:rPr kumimoji="1" lang="zh-TW" altLang="en-US" sz="20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教研中心網址填寫捐款人資料或下載捐款表格</a:t>
            </a:r>
          </a:p>
          <a:p>
            <a:pPr marL="177800" marR="0" lvl="0" indent="3175" algn="l" defTabSz="914400" rtl="0" eaLnBrk="0" fontAlgn="base" latinLnBrk="0" hangingPunct="0">
              <a:lnSpc>
                <a:spcPct val="100000"/>
              </a:lnSpc>
              <a:spcBef>
                <a:spcPct val="0"/>
              </a:spcBef>
              <a:spcAft>
                <a:spcPct val="0"/>
              </a:spcAft>
              <a:buClrTx/>
              <a:buSzTx/>
              <a:buFontTx/>
              <a:buNone/>
              <a:tabLst/>
              <a:defRPr/>
            </a:pP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2.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把捐款存入本中心戶口：</a:t>
            </a:r>
            <a:r>
              <a:rPr kumimoji="1" lang="zh-TW" altLang="en-US" sz="2000" b="0" i="0" u="none" strike="noStrike" kern="1200" cap="none" spc="0" normalizeH="0" baseline="0" noProof="0" dirty="0">
                <a:ln>
                  <a:noFill/>
                </a:ln>
                <a:solidFill>
                  <a:srgbClr val="0000FF"/>
                </a:solidFill>
                <a:effectLst/>
                <a:uLnTx/>
                <a:uFillTx/>
                <a:latin typeface="Arial Black" panose="020B0A04020102020204" pitchFamily="34" charset="0"/>
                <a:ea typeface="華康儷中黑" panose="020B0509000000000000" pitchFamily="49" charset="-120"/>
                <a:cs typeface="Arial" panose="020B0604020202020204" pitchFamily="34" charset="0"/>
              </a:rPr>
              <a:t>恒生銀行 </a:t>
            </a:r>
            <a:r>
              <a:rPr kumimoji="1" lang="en-US" altLang="zh-TW" sz="2000" b="0" i="0" u="none" strike="noStrike" kern="1200" cap="none" spc="0" normalizeH="0" baseline="0" noProof="0" dirty="0">
                <a:ln>
                  <a:noFill/>
                </a:ln>
                <a:solidFill>
                  <a:srgbClr val="0000FF"/>
                </a:solidFill>
                <a:effectLst/>
                <a:uLnTx/>
                <a:uFillTx/>
                <a:latin typeface="Arial Black" panose="020B0A04020102020204" pitchFamily="34" charset="0"/>
                <a:ea typeface="華康儷中黑" panose="020B0509000000000000" pitchFamily="49" charset="-120"/>
                <a:cs typeface="Arial" panose="020B0604020202020204" pitchFamily="34" charset="0"/>
              </a:rPr>
              <a:t>233-0-052156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或以</a:t>
            </a:r>
          </a:p>
          <a:p>
            <a:pPr marL="177800" marR="0" lvl="0" indent="3175" algn="l" defTabSz="914400" rtl="0" eaLnBrk="0" fontAlgn="base" latinLnBrk="0" hangingPunct="0">
              <a:lnSpc>
                <a:spcPct val="100000"/>
              </a:lnSpc>
              <a:spcBef>
                <a:spcPct val="0"/>
              </a:spcBef>
              <a:spcAft>
                <a:spcPct val="0"/>
              </a:spcAft>
              <a:buClrTx/>
              <a:buSzTx/>
              <a:buFontTx/>
              <a:buNone/>
              <a:tabLst/>
              <a:defRPr/>
            </a:pP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劃線支票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抬頭：公教教研中心有限公司</a:t>
            </a:r>
          </a:p>
          <a:p>
            <a:pPr marL="177800" marR="0" lvl="0" indent="3175" algn="l" defTabSz="914400" rtl="0" eaLnBrk="0" fontAlgn="base" latinLnBrk="0" hangingPunct="0">
              <a:lnSpc>
                <a:spcPct val="100000"/>
              </a:lnSpc>
              <a:spcBef>
                <a:spcPct val="0"/>
              </a:spcBef>
              <a:spcAft>
                <a:spcPct val="0"/>
              </a:spcAft>
              <a:buClrTx/>
              <a:buSzTx/>
              <a:buFontTx/>
              <a:buNone/>
              <a:tabLst/>
              <a:defRPr/>
            </a:pP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3. </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將存款收條</a:t>
            </a: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劃線支票連同填妥的捐款表格郵寄至本中心</a:t>
            </a:r>
          </a:p>
          <a:p>
            <a:pPr marL="2667000" marR="0" lvl="0" indent="-2667000" algn="l" defTabSz="914400" rtl="0" eaLnBrk="0" fontAlgn="base" latinLnBrk="0" hangingPunct="0">
              <a:lnSpc>
                <a:spcPct val="100000"/>
              </a:lnSpc>
              <a:spcBef>
                <a:spcPts val="600"/>
              </a:spcBef>
              <a:spcAft>
                <a:spcPts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地址</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香港 新界 上水鄉 興仁村 第一巷</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16 </a:t>
            </a: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號 公教教研中心 </a:t>
            </a:r>
            <a:endPar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667000" algn="l" defTabSz="914400" rtl="0" eaLnBrk="0" fontAlgn="base" latinLnBrk="0" hangingPunct="0">
              <a:lnSpc>
                <a:spcPct val="100000"/>
              </a:lnSpc>
              <a:spcBef>
                <a:spcPts val="0"/>
              </a:spcBef>
              <a:spcAft>
                <a:spcPts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網址：</a:t>
            </a:r>
            <a:r>
              <a:rPr kumimoji="1" lang="en-US" altLang="zh-TW" sz="2000" b="1"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www.cirs.org.hk/support.asp </a:t>
            </a:r>
          </a:p>
          <a:p>
            <a:pPr marL="2667000" marR="0" lvl="0" indent="-2667000" algn="l" defTabSz="914400" rtl="0" eaLnBrk="0" fontAlgn="base" latinLnBrk="0" hangingPunct="0">
              <a:lnSpc>
                <a:spcPct val="100000"/>
              </a:lnSpc>
              <a:spcBef>
                <a:spcPts val="0"/>
              </a:spcBef>
              <a:spcAft>
                <a:spcPts val="0"/>
              </a:spcAft>
              <a:buClrTx/>
              <a:buSzTx/>
              <a:buFontTx/>
              <a:buNone/>
              <a:tabLst/>
              <a:defRPr/>
            </a:pPr>
            <a:r>
              <a:rPr kumimoji="1" lang="zh-TW" alt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查詢請電：</a:t>
            </a:r>
            <a:r>
              <a:rPr kumimoji="1" lang="en-US" sz="20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2000" b="1"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852) 2336-1205</a:t>
            </a:r>
          </a:p>
          <a:p>
            <a:pPr marL="2667000" marR="0" lvl="0" indent="-2667000" algn="ctr" defTabSz="914400" rtl="0" eaLnBrk="0" fontAlgn="base" latinLnBrk="0" hangingPunct="0">
              <a:lnSpc>
                <a:spcPts val="2400"/>
              </a:lnSpc>
              <a:spcBef>
                <a:spcPct val="0"/>
              </a:spcBef>
              <a:spcAft>
                <a:spcPts val="0"/>
              </a:spcAft>
              <a:buClrTx/>
              <a:buSzTx/>
              <a:buFontTx/>
              <a:buNone/>
              <a:tabLst/>
              <a:defRPr/>
            </a:pPr>
            <a:r>
              <a:rPr kumimoji="1" lang="en-US" altLang="zh-HK"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註：捐款達港幣</a:t>
            </a:r>
            <a:r>
              <a:rPr kumimoji="1" lang="en-US" altLang="zh-HK"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100</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元或以上，憑收據可於香港本地申請免稅</a:t>
            </a:r>
            <a:r>
              <a:rPr kumimoji="1" lang="en-US" altLang="zh-HK"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p>
          <a:p>
            <a:pPr marL="0" marR="0" lvl="0" indent="0" algn="ctr" defTabSz="914400" rtl="0" eaLnBrk="0" fontAlgn="base" latinLnBrk="0" hangingPunct="0">
              <a:lnSpc>
                <a:spcPct val="100000"/>
              </a:lnSpc>
              <a:spcBef>
                <a:spcPts val="1200"/>
              </a:spcBef>
              <a:spcAft>
                <a:spcPts val="0"/>
              </a:spcAft>
              <a:buClrTx/>
              <a:buSzTx/>
              <a:buFontTx/>
              <a:buNone/>
              <a:tabLst/>
              <a:defRPr/>
            </a:pPr>
            <a:r>
              <a:rPr kumimoji="1" lang="zh-TW" altLang="en-US"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我們過去一向嚴格實踐梵二精神的三結合</a:t>
            </a:r>
            <a:endParaRPr kumimoji="1" lang="en-US" altLang="zh-TW"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ct val="100000"/>
              </a:lnSpc>
              <a:spcBef>
                <a:spcPct val="0"/>
              </a:spcBef>
              <a:spcAft>
                <a:spcPts val="0"/>
              </a:spcAft>
              <a:buClrTx/>
              <a:buSzTx/>
              <a:buFontTx/>
              <a:buNone/>
              <a:tabLst/>
              <a:defRPr/>
            </a:pPr>
            <a:r>
              <a:rPr kumimoji="1" lang="zh-TW" altLang="en-US" sz="22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信仰與生活</a:t>
            </a:r>
            <a:r>
              <a:rPr kumimoji="1" lang="zh-TW" altLang="en-US"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r>
              <a:rPr kumimoji="1" lang="en-US" altLang="zh-TW"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2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聖經與中國文化</a:t>
            </a:r>
            <a:r>
              <a:rPr kumimoji="1" lang="zh-TW" altLang="en-US"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endParaRPr kumimoji="1" lang="en-US" altLang="zh-TW"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ct val="100000"/>
              </a:lnSpc>
              <a:spcBef>
                <a:spcPct val="0"/>
              </a:spcBef>
              <a:spcAft>
                <a:spcPts val="0"/>
              </a:spcAft>
              <a:buClrTx/>
              <a:buSzTx/>
              <a:buFontTx/>
              <a:buNone/>
              <a:tabLst/>
              <a:defRPr/>
            </a:pPr>
            <a:r>
              <a:rPr kumimoji="1" lang="zh-TW" altLang="en-US" sz="22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教會與社會</a:t>
            </a:r>
            <a:r>
              <a:rPr kumimoji="1" lang="zh-TW" altLang="en-US" sz="2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 並要</a:t>
            </a:r>
            <a:r>
              <a:rPr kumimoji="1" lang="zh-TW" altLang="en-US" sz="22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移風易俗</a:t>
            </a:r>
            <a:endParaRPr kumimoji="1" lang="en-US" altLang="zh-TW" sz="22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ct val="100000"/>
              </a:lnSpc>
              <a:spcBef>
                <a:spcPct val="0"/>
              </a:spcBef>
              <a:spcAft>
                <a:spcPts val="0"/>
              </a:spcAft>
              <a:buClrTx/>
              <a:buSzTx/>
              <a:buFontTx/>
              <a:buNone/>
              <a:tabLst/>
              <a:defRPr/>
            </a:pPr>
            <a:r>
              <a:rPr kumimoji="1" lang="en-US" altLang="zh-TW" sz="2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2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請支持我們的籌款活動</a:t>
            </a:r>
            <a:r>
              <a:rPr kumimoji="1" lang="en-US" altLang="zh-TW" sz="22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2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轉發我們的</a:t>
            </a:r>
            <a:r>
              <a:rPr kumimoji="1" lang="zh-TW" altLang="en-US" sz="22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網上講道</a:t>
            </a:r>
            <a:r>
              <a:rPr kumimoji="1" lang="en-US" altLang="zh-TW" sz="2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p>
          <a:p>
            <a:pPr marL="0" marR="0" lvl="0" indent="0" algn="ctr" defTabSz="914400" rtl="0" eaLnBrk="0" fontAlgn="base" latinLnBrk="0" hangingPunct="0">
              <a:lnSpc>
                <a:spcPct val="100000"/>
              </a:lnSpc>
              <a:spcBef>
                <a:spcPct val="0"/>
              </a:spcBef>
              <a:spcAft>
                <a:spcPts val="0"/>
              </a:spcAft>
              <a:buClrTx/>
              <a:buSzTx/>
              <a:buFontTx/>
              <a:buNone/>
              <a:tabLst/>
              <a:defRPr/>
            </a:pPr>
            <a:r>
              <a:rPr kumimoji="1" lang="en-US" altLang="zh-TW" sz="2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2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傳播梵二的基督精神</a:t>
            </a:r>
            <a:r>
              <a:rPr kumimoji="1" lang="en-US" altLang="zh-TW" sz="22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2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給世界一個永久和平的機會</a:t>
            </a:r>
            <a:r>
              <a:rPr kumimoji="1" lang="en-US" altLang="zh-TW" sz="2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endParaRPr kumimoji="1" lang="zh-TW" altLang="en-US" sz="2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新細明體" panose="02020500000000000000" pitchFamily="18" charset="-120"/>
              <a:cs typeface="Arial" panose="020B0604020202020204" pitchFamily="34" charset="0"/>
            </a:endParaRPr>
          </a:p>
        </p:txBody>
      </p:sp>
      <p:pic>
        <p:nvPicPr>
          <p:cNvPr id="6" name="圖片 5" descr="C:\Users\user\Desktop\捐助教研及中國福傳 QRCODE.jpeg">
            <a:extLst>
              <a:ext uri="{FF2B5EF4-FFF2-40B4-BE49-F238E27FC236}">
                <a16:creationId xmlns:a16="http://schemas.microsoft.com/office/drawing/2014/main" id="{95C80023-7777-4249-99F0-417BC8A0283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15113" y="3645024"/>
            <a:ext cx="882650" cy="882650"/>
          </a:xfrm>
          <a:prstGeom prst="rect">
            <a:avLst/>
          </a:prstGeom>
          <a:noFill/>
          <a:ln>
            <a:noFill/>
          </a:ln>
        </p:spPr>
      </p:pic>
    </p:spTree>
    <p:extLst>
      <p:ext uri="{BB962C8B-B14F-4D97-AF65-F5344CB8AC3E}">
        <p14:creationId xmlns:p14="http://schemas.microsoft.com/office/powerpoint/2010/main" val="698008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3D59604-30E1-4F0E-A012-AFAA16C32E11}"/>
              </a:ext>
            </a:extLst>
          </p:cNvPr>
          <p:cNvSpPr>
            <a:spLocks noGrp="1"/>
          </p:cNvSpPr>
          <p:nvPr>
            <p:ph type="subTitle" idx="1"/>
          </p:nvPr>
        </p:nvSpPr>
        <p:spPr>
          <a:xfrm>
            <a:off x="0" y="202332"/>
            <a:ext cx="9144000" cy="6453336"/>
          </a:xfrm>
        </p:spPr>
        <p:txBody>
          <a:bodyPr>
            <a:noAutofit/>
          </a:bodyPr>
          <a:lstStyle/>
          <a:p>
            <a:pPr>
              <a:lnSpc>
                <a:spcPts val="2400"/>
              </a:lnSpc>
            </a:pPr>
            <a:r>
              <a:rPr lang="en-US" altLang="zh-TW"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LTD.</a:t>
            </a:r>
            <a:endParaRPr lang="en-US" altLang="zh-TW" b="1" kern="100" dirty="0">
              <a:solidFill>
                <a:srgbClr val="0000FF"/>
              </a:solidFill>
              <a:latin typeface="Calibri" panose="020F0502020204030204" pitchFamily="34" charset="0"/>
              <a:ea typeface="新細明體" panose="02020500000000000000" pitchFamily="18" charset="-120"/>
              <a:cs typeface="Times New Roman" panose="02020603050405020304" pitchFamily="18" charset="0"/>
            </a:endParaRPr>
          </a:p>
          <a:p>
            <a:pPr indent="266700" algn="l">
              <a:lnSpc>
                <a:spcPts val="2400"/>
              </a:lnSpc>
            </a:pPr>
            <a:r>
              <a:rPr lang="en-US" altLang="zh-TW" b="1" u="sng"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Account No.</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solidFill>
                  <a:srgbClr val="9900CC"/>
                </a:solidFill>
                <a:effectLst/>
                <a:latin typeface="Calibri" panose="020F0502020204030204" pitchFamily="34" charset="0"/>
                <a:ea typeface="新細明體" panose="02020500000000000000" pitchFamily="18" charset="-120"/>
                <a:cs typeface="Times New Roman" panose="02020603050405020304" pitchFamily="18" charset="0"/>
              </a:rPr>
              <a:t>024-233-0-052156</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Hang Seng Bank</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1968500" algn="l">
              <a:lnSpc>
                <a:spcPts val="18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San Fung Avenue Branch</a:t>
            </a:r>
            <a:endParaRPr lang="en-US" altLang="zh-TW" b="1" kern="100" dirty="0">
              <a:latin typeface="Calibri" panose="020F0502020204030204" pitchFamily="34" charset="0"/>
              <a:ea typeface="新細明體" panose="02020500000000000000" pitchFamily="18" charset="-120"/>
              <a:cs typeface="Times New Roman" panose="02020603050405020304" pitchFamily="18" charset="0"/>
            </a:endParaRPr>
          </a:p>
          <a:p>
            <a:pPr indent="1968500" algn="l">
              <a:lnSpc>
                <a:spcPts val="18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53 San Fung Avenue</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1968500" algn="l">
              <a:lnSpc>
                <a:spcPts val="18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Sheung Shui N.T.  HONG KONG</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266700" algn="l">
              <a:lnSpc>
                <a:spcPts val="1800"/>
              </a:lnSpc>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Name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Hang Seng Bank Ltd Head Office</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266700" algn="l">
              <a:lnSpc>
                <a:spcPts val="1800"/>
              </a:lnSpc>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Address</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83 Des Voeux Road Central Hong Kong</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266700" algn="l">
              <a:lnSpc>
                <a:spcPts val="1800"/>
              </a:lnSpc>
            </a:pPr>
            <a:r>
              <a:rPr lang="en-US" altLang="zh-TW" b="1" kern="100" dirty="0">
                <a:solidFill>
                  <a:srgbClr val="FF0000"/>
                </a:solidFill>
                <a:effectLst/>
                <a:highlight>
                  <a:srgbClr val="00FF00"/>
                </a:highlight>
                <a:latin typeface="Calibri" panose="020F0502020204030204" pitchFamily="34" charset="0"/>
                <a:ea typeface="新細明體" panose="02020500000000000000" pitchFamily="18" charset="-120"/>
                <a:cs typeface="Times New Roman" panose="02020603050405020304" pitchFamily="18" charset="0"/>
              </a:rPr>
              <a:t>Swift Code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HASE HKHH   </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Code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24</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Acct Name: </a:t>
            </a:r>
            <a:r>
              <a:rPr lang="en-US" altLang="zh-TW"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LTD.</a:t>
            </a:r>
            <a:endParaRPr lang="en-US" altLang="zh-TW" b="1" kern="100" dirty="0">
              <a:solidFill>
                <a:srgbClr val="0000FF"/>
              </a:solidFill>
              <a:latin typeface="Calibri" panose="020F0502020204030204" pitchFamily="34" charset="0"/>
              <a:ea typeface="新細明體" panose="02020500000000000000" pitchFamily="18" charset="-120"/>
              <a:cs typeface="Times New Roman" panose="02020603050405020304" pitchFamily="18" charset="0"/>
            </a:endParaRPr>
          </a:p>
          <a:p>
            <a:pPr indent="266700" algn="l">
              <a:lnSpc>
                <a:spcPts val="2100"/>
              </a:lnSpc>
            </a:pPr>
            <a:r>
              <a:rPr lang="en-US" altLang="zh-TW" b="1" u="sng"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Account No. </a:t>
            </a:r>
            <a:r>
              <a:rPr lang="en-US" altLang="zh-TW" b="1" u="sng" kern="100" dirty="0">
                <a:solidFill>
                  <a:srgbClr val="FF0000"/>
                </a:solidFill>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solidFill>
                  <a:srgbClr val="9900CC"/>
                </a:solidFill>
                <a:effectLst/>
                <a:latin typeface="Calibri" panose="020F0502020204030204" pitchFamily="34" charset="0"/>
                <a:ea typeface="新細明體" panose="02020500000000000000" pitchFamily="18" charset="-120"/>
                <a:cs typeface="Times New Roman" panose="02020603050405020304" pitchFamily="18" charset="0"/>
              </a:rPr>
              <a:t>024-233-0-052156</a:t>
            </a:r>
            <a:endParaRPr lang="zh-TW" altLang="zh-TW" b="1" kern="100" dirty="0">
              <a:solidFill>
                <a:srgbClr val="9900CC"/>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spcBef>
                <a:spcPts val="0"/>
              </a:spcBef>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Catholic Institute for Religion and Society Limited</a:t>
            </a:r>
            <a:endParaRPr lang="en-US" alt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266700" algn="l">
              <a:lnSpc>
                <a:spcPct val="100000"/>
              </a:lnSpc>
              <a:spcBef>
                <a:spcPts val="1200"/>
              </a:spcBef>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Our Address:</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p>
          <a:p>
            <a:pPr marL="266700" algn="l">
              <a:lnSpc>
                <a:spcPct val="1000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16, 1st Lane, Hing Yan Tsuen, Sheung Shui Village,</a:t>
            </a:r>
          </a:p>
          <a:p>
            <a:pPr marL="266700" algn="l">
              <a:lnSpc>
                <a:spcPct val="100000"/>
              </a:lnSpc>
              <a:spcBef>
                <a:spcPts val="0"/>
              </a:spcBef>
            </a:pPr>
            <a:r>
              <a:rPr lang="en-US" altLang="zh-TW" sz="2000" b="1" kern="100" dirty="0">
                <a:effectLst/>
                <a:latin typeface="Calibri" panose="020F0502020204030204" pitchFamily="34" charset="0"/>
                <a:ea typeface="新細明體" panose="02020500000000000000" pitchFamily="18" charset="-120"/>
                <a:cs typeface="Times New Roman" panose="02020603050405020304" pitchFamily="18" charset="0"/>
              </a:rPr>
              <a:t> New Territories, Hong Kong</a:t>
            </a:r>
          </a:p>
          <a:p>
            <a:pPr marL="266700" algn="l">
              <a:lnSpc>
                <a:spcPct val="100000"/>
              </a:lnSpc>
              <a:spcBef>
                <a:spcPts val="0"/>
              </a:spcBef>
            </a:pPr>
            <a:r>
              <a:rPr lang="en-US" altLang="zh-TW" b="1" kern="100" dirty="0">
                <a:solidFill>
                  <a:srgbClr val="FF0000"/>
                </a:solidFill>
                <a:latin typeface="Calibri" panose="020F0502020204030204" pitchFamily="34" charset="0"/>
                <a:ea typeface="新細明體" panose="02020500000000000000" pitchFamily="18" charset="-120"/>
                <a:cs typeface="Times New Roman" panose="02020603050405020304" pitchFamily="18" charset="0"/>
              </a:rPr>
              <a:t>Our Website:</a:t>
            </a:r>
            <a:r>
              <a:rPr lang="en-US" altLang="zh-TW" b="1" kern="100" dirty="0">
                <a:latin typeface="Calibri" panose="020F0502020204030204" pitchFamily="34" charset="0"/>
                <a:ea typeface="新細明體" panose="02020500000000000000" pitchFamily="18" charset="-120"/>
                <a:cs typeface="Times New Roman" panose="02020603050405020304" pitchFamily="18" charset="0"/>
              </a:rPr>
              <a:t> </a:t>
            </a:r>
            <a:r>
              <a:rPr lang="en-US" altLang="zh-TW" sz="2000" b="1" kern="100" dirty="0">
                <a:latin typeface="Calibri" panose="020F0502020204030204" pitchFamily="34" charset="0"/>
                <a:ea typeface="新細明體" panose="02020500000000000000" pitchFamily="18" charset="-120"/>
                <a:cs typeface="Times New Roman" panose="02020603050405020304" pitchFamily="18" charset="0"/>
              </a:rPr>
              <a:t>www.cirs.org.</a:t>
            </a:r>
            <a:r>
              <a:rPr lang="en-US" altLang="zh-TW" sz="2000" b="1" kern="100" dirty="0">
                <a:latin typeface="Calibri" panose="020F0502020204030204" pitchFamily="34" charset="0"/>
                <a:cs typeface="Times New Roman" panose="02020603050405020304" pitchFamily="18" charset="0"/>
              </a:rPr>
              <a:t>hk/support.asp </a:t>
            </a:r>
          </a:p>
          <a:p>
            <a:pPr marL="177800">
              <a:lnSpc>
                <a:spcPts val="2400"/>
              </a:lnSpc>
              <a:spcBef>
                <a:spcPts val="1200"/>
              </a:spcBef>
            </a:pPr>
            <a:r>
              <a:rPr lang="en-US" altLang="zh-TW" b="1" kern="100" dirty="0">
                <a:solidFill>
                  <a:srgbClr val="0000FF"/>
                </a:solidFill>
                <a:latin typeface="Calibri" panose="020F0502020204030204" pitchFamily="34" charset="0"/>
                <a:cs typeface="Times New Roman" panose="02020603050405020304" pitchFamily="18" charset="0"/>
              </a:rPr>
              <a:t> For enquires please contact us:</a:t>
            </a:r>
          </a:p>
          <a:p>
            <a:pPr marL="177800">
              <a:lnSpc>
                <a:spcPts val="2400"/>
              </a:lnSpc>
              <a:spcBef>
                <a:spcPts val="0"/>
              </a:spcBef>
            </a:pPr>
            <a:r>
              <a:rPr lang="en-US" altLang="zh-TW" b="1" kern="100" dirty="0">
                <a:latin typeface="Calibri" panose="020F0502020204030204" pitchFamily="34" charset="0"/>
                <a:cs typeface="Times New Roman" panose="02020603050405020304" pitchFamily="18" charset="0"/>
              </a:rPr>
              <a:t> Tel: (852)23361205 / Email: cirshk@netvigator.com</a:t>
            </a:r>
            <a:endParaRPr lang="zh-TW" altLang="zh-TW" b="1" kern="100" dirty="0">
              <a:latin typeface="Calibri" panose="020F0502020204030204" pitchFamily="34" charset="0"/>
              <a:cs typeface="Times New Roman" panose="02020603050405020304" pitchFamily="18" charset="0"/>
            </a:endParaRPr>
          </a:p>
          <a:p>
            <a:pPr>
              <a:lnSpc>
                <a:spcPct val="100000"/>
              </a:lnSpc>
              <a:spcBef>
                <a:spcPts val="0"/>
              </a:spcBef>
            </a:pP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
        <p:nvSpPr>
          <p:cNvPr id="2" name="文字方塊 1"/>
          <p:cNvSpPr txBox="1"/>
          <p:nvPr/>
        </p:nvSpPr>
        <p:spPr>
          <a:xfrm>
            <a:off x="7141194" y="962599"/>
            <a:ext cx="1751286" cy="1170257"/>
          </a:xfrm>
          <a:prstGeom prst="rect">
            <a:avLst/>
          </a:prstGeom>
          <a:noFill/>
          <a:ln w="28575">
            <a:solidFill>
              <a:srgbClr val="0000FF"/>
            </a:solidFill>
          </a:ln>
        </p:spPr>
        <p:txBody>
          <a:bodyPr wrap="square" rtlCol="0">
            <a:spAutoFit/>
          </a:bodyP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1" lang="en-US" altLang="zh-HK" sz="1800" b="1" i="0" u="none" strike="noStrike" kern="1200" cap="none" spc="0" normalizeH="0" baseline="0" noProof="0" dirty="0">
                <a:ln>
                  <a:noFill/>
                </a:ln>
                <a:solidFill>
                  <a:srgbClr val="9900CC"/>
                </a:solidFill>
                <a:effectLst/>
                <a:uLnTx/>
                <a:uFillTx/>
                <a:latin typeface="Arial" panose="020B0604020202020204" pitchFamily="34" charset="0"/>
                <a:ea typeface="新細明體" panose="02020500000000000000" pitchFamily="18" charset="-120"/>
                <a:cs typeface="+mn-cs"/>
              </a:rPr>
              <a:t>Fund Raising</a:t>
            </a:r>
          </a:p>
          <a:p>
            <a:pPr marL="0" marR="0" lvl="0" indent="0" algn="ctr" defTabSz="914400" rtl="0" eaLnBrk="0" fontAlgn="base" latinLnBrk="0" hangingPunct="0">
              <a:lnSpc>
                <a:spcPts val="1800"/>
              </a:lnSpc>
              <a:spcBef>
                <a:spcPts val="600"/>
              </a:spcBef>
              <a:spcAft>
                <a:spcPct val="0"/>
              </a:spcAft>
              <a:buClrTx/>
              <a:buSzTx/>
              <a:buFontTx/>
              <a:buNone/>
              <a:tabLst/>
              <a:defRPr/>
            </a:pPr>
            <a:r>
              <a:rPr kumimoji="1" lang="en-US" altLang="zh-HK"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rPr>
              <a:t>Approved</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rPr>
              <a:t> </a:t>
            </a:r>
            <a:r>
              <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rPr>
              <a:t>by</a:t>
            </a:r>
            <a:r>
              <a:rPr kumimoji="1" lang="zh-TW" altLang="en-US"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rPr>
              <a:t> </a:t>
            </a:r>
            <a:endParaRPr kumimoji="1" lang="en-US" altLang="zh-TW"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endParaRPr>
          </a:p>
          <a:p>
            <a:pPr marL="0" marR="0" lvl="0" indent="0" algn="ctr" defTabSz="914400" rtl="0" eaLnBrk="0" fontAlgn="base" latinLnBrk="0" hangingPunct="0">
              <a:lnSpc>
                <a:spcPts val="1800"/>
              </a:lnSpc>
              <a:spcBef>
                <a:spcPts val="600"/>
              </a:spcBef>
              <a:spcAft>
                <a:spcPct val="0"/>
              </a:spcAft>
              <a:buClrTx/>
              <a:buSzTx/>
              <a:buFontTx/>
              <a:buNone/>
              <a:tabLst/>
              <a:defRPr/>
            </a:pPr>
            <a:r>
              <a:rPr kumimoji="1" lang="en-US" altLang="zh-HK"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rPr>
              <a:t>HK Catholic Diocese</a:t>
            </a:r>
            <a:endParaRPr kumimoji="1" lang="zh-HK" altLang="en-US" sz="2000" b="0" i="0" u="none" strike="noStrike" kern="1200" cap="none" spc="0" normalizeH="0" baseline="0" noProof="0" dirty="0">
              <a:ln>
                <a:noFill/>
              </a:ln>
              <a:solidFill>
                <a:prstClr val="black"/>
              </a:solidFill>
              <a:effectLst/>
              <a:uLnTx/>
              <a:uFillTx/>
              <a:latin typeface="Arial" panose="020B0604020202020204" pitchFamily="34" charset="0"/>
              <a:ea typeface="新細明體" panose="02020500000000000000" pitchFamily="18" charset="-120"/>
              <a:cs typeface="+mn-cs"/>
            </a:endParaRPr>
          </a:p>
        </p:txBody>
      </p:sp>
      <p:pic>
        <p:nvPicPr>
          <p:cNvPr id="4" name="圖片 3" descr="C:\Users\user\Desktop\捐助教研及中國福傳 QRCODE.jpeg">
            <a:extLst>
              <a:ext uri="{FF2B5EF4-FFF2-40B4-BE49-F238E27FC236}">
                <a16:creationId xmlns:a16="http://schemas.microsoft.com/office/drawing/2014/main" id="{695B604F-A95D-467B-85A2-52EFE7D1AD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797152"/>
            <a:ext cx="882650" cy="882650"/>
          </a:xfrm>
          <a:prstGeom prst="rect">
            <a:avLst/>
          </a:prstGeom>
          <a:noFill/>
          <a:ln>
            <a:noFill/>
          </a:ln>
        </p:spPr>
      </p:pic>
    </p:spTree>
    <p:extLst>
      <p:ext uri="{BB962C8B-B14F-4D97-AF65-F5344CB8AC3E}">
        <p14:creationId xmlns:p14="http://schemas.microsoft.com/office/powerpoint/2010/main" val="3478515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696447"/>
          </a:xfrm>
        </p:spPr>
        <p:txBody>
          <a:bodyPr/>
          <a:lstStyle/>
          <a:p>
            <a:pPr algn="ctr" eaLnBrk="1" hangingPunct="1">
              <a:lnSpc>
                <a:spcPts val="7000"/>
              </a:lnSpc>
              <a:spcBef>
                <a:spcPts val="0"/>
              </a:spcBef>
              <a:spcAft>
                <a:spcPts val="0"/>
              </a:spcAft>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6000"/>
              </a:lnSpc>
              <a:spcBef>
                <a:spcPts val="0"/>
              </a:spcBef>
              <a:spcAft>
                <a:spcPts val="0"/>
              </a:spcAft>
              <a:buFontTx/>
              <a:buNone/>
              <a:defRPr/>
            </a:pPr>
            <a:r>
              <a:rPr lang="zh-TW" altLang="en-US" sz="40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6500"/>
              </a:lnSpc>
              <a:spcBef>
                <a:spcPts val="0"/>
              </a:spcBef>
              <a:spcAft>
                <a:spcPts val="0"/>
              </a:spcAft>
              <a:buFontTx/>
              <a:buNone/>
              <a:defRPr/>
            </a:pPr>
            <a:r>
              <a:rPr lang="zh-TW" altLang="en-US" sz="40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0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0"/>
              </a:spcBef>
              <a:spcAft>
                <a:spcPts val="0"/>
              </a:spcAft>
              <a:buFontTx/>
              <a:buNone/>
              <a:defRPr/>
            </a:pPr>
            <a:r>
              <a:rPr lang="zh-TW" altLang="en-US" sz="4000" spc="6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幫助你善度四旬期</a:t>
            </a:r>
            <a:endParaRPr lang="en-US" altLang="zh-TW" sz="4000" spc="6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0"/>
              </a:spcBef>
              <a:spcAft>
                <a:spcPts val="0"/>
              </a:spcAft>
              <a:buFontTx/>
              <a:buNone/>
              <a:defRPr/>
            </a:pPr>
            <a:r>
              <a:rPr lang="zh-TW" altLang="en-US" sz="4000" spc="6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戰勝新舊疫情和一切困難</a:t>
            </a:r>
            <a:endParaRPr lang="en-US" altLang="zh-TW" sz="4000" spc="6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6500"/>
              </a:lnSpc>
              <a:spcBef>
                <a:spcPts val="0"/>
              </a:spcBef>
              <a:spcAft>
                <a:spcPts val="0"/>
              </a:spcAft>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0"/>
              </a:spcBef>
              <a:spcAft>
                <a:spcPts val="0"/>
              </a:spcAft>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11701"/>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我們呼號上主、</a:t>
            </a:r>
            <a:r>
              <a:rPr lang="zh-TW" altLang="en-US" sz="4000" dirty="0">
                <a:solidFill>
                  <a:schemeClr val="bg1"/>
                </a:solidFill>
                <a:latin typeface="華康儷中黑" panose="020B0509000000000000" pitchFamily="49" charset="-120"/>
                <a:ea typeface="華康儷中黑" panose="020B0509000000000000" pitchFamily="49" charset="-120"/>
              </a:rPr>
              <a:t>我們祖先的天主；他就俯聽了我們的哀聲，垂視了我們的痛苦、勞役和所受的壓迫。上主以強力的手、伸展的臂、巨大的恐嚇，及神蹟奇事，領我們離開埃及，來到這地方，將這流奶流蜜的土地，賜給了我們。</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上主，請看！我現在把從你賜給我的土地，所出產初熟的收穫，帶來了。</a:t>
            </a:r>
            <a:r>
              <a:rPr lang="en-US" altLang="zh-TW" sz="4000" dirty="0">
                <a:solidFill>
                  <a:schemeClr val="bg1"/>
                </a:solidFill>
                <a:latin typeface="華康儷中黑" panose="020B0509000000000000" pitchFamily="49" charset="-120"/>
                <a:ea typeface="華康儷中黑" panose="020B0509000000000000" pitchFamily="49" charset="-120"/>
              </a:rPr>
              <a:t>』</a:t>
            </a: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093296"/>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於是，便將這初熟的收穫，放在上主、你天主面前，並俯伏朝拜上主、你的天主。」</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247229"/>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
        <p:nvSpPr>
          <p:cNvPr id="3" name="文字方塊 2">
            <a:extLst>
              <a:ext uri="{FF2B5EF4-FFF2-40B4-BE49-F238E27FC236}">
                <a16:creationId xmlns:a16="http://schemas.microsoft.com/office/drawing/2014/main" id="{61540D7B-5FED-4AE1-82E9-DF9915D7D92E}"/>
              </a:ext>
            </a:extLst>
          </p:cNvPr>
          <p:cNvSpPr txBox="1"/>
          <p:nvPr/>
        </p:nvSpPr>
        <p:spPr>
          <a:xfrm>
            <a:off x="899592" y="3789040"/>
            <a:ext cx="7632848" cy="707886"/>
          </a:xfrm>
          <a:prstGeom prst="rect">
            <a:avLst/>
          </a:prstGeom>
          <a:noFill/>
          <a:ln>
            <a:solidFill>
              <a:schemeClr val="accent1"/>
            </a:solidFill>
          </a:ln>
        </p:spPr>
        <p:txBody>
          <a:bodyPr wrap="square" rtlCol="0">
            <a:spAutoFit/>
          </a:bodyPr>
          <a:lstStyle/>
          <a:p>
            <a:pPr algn="ctr"/>
            <a:r>
              <a:rPr lang="zh-TW" altLang="en-US" sz="3600" spc="-150" dirty="0">
                <a:solidFill>
                  <a:schemeClr val="bg1"/>
                </a:solidFill>
                <a:latin typeface="華康徽宗宮體W5(P)" panose="03000500000000000000" pitchFamily="66" charset="-120"/>
                <a:ea typeface="華康徽宗宮體W5(P)" panose="03000500000000000000" pitchFamily="66" charset="-120"/>
              </a:rPr>
              <a:t>請靜默片刻</a:t>
            </a:r>
            <a:r>
              <a:rPr lang="en-US" altLang="zh-TW" sz="3600" spc="-150" dirty="0">
                <a:solidFill>
                  <a:schemeClr val="bg1"/>
                </a:solidFill>
                <a:latin typeface="華康徽宗宮體W5(P)" panose="03000500000000000000" pitchFamily="66" charset="-120"/>
                <a:ea typeface="華康徽宗宮體W5(P)" panose="03000500000000000000" pitchFamily="66" charset="-120"/>
              </a:rPr>
              <a:t> </a:t>
            </a:r>
            <a:r>
              <a:rPr lang="zh-TW" altLang="en-US" sz="3600" spc="-150" dirty="0">
                <a:solidFill>
                  <a:schemeClr val="bg1"/>
                </a:solidFill>
                <a:latin typeface="華康徽宗宮體W5(P)" panose="03000500000000000000" pitchFamily="66" charset="-120"/>
                <a:ea typeface="華康徽宗宮體W5(P)" panose="03000500000000000000" pitchFamily="66" charset="-120"/>
              </a:rPr>
              <a:t>默想上主</a:t>
            </a:r>
            <a:r>
              <a:rPr lang="zh-TW" altLang="en-US" sz="4000" b="1" spc="-150" dirty="0">
                <a:solidFill>
                  <a:srgbClr val="FFFF00"/>
                </a:solidFill>
                <a:latin typeface="華康徽宗宮體W5(P)" panose="03000500000000000000" pitchFamily="66" charset="-120"/>
                <a:ea typeface="華康徽宗宮體W5(P)" panose="03000500000000000000" pitchFamily="66" charset="-120"/>
              </a:rPr>
              <a:t>今天</a:t>
            </a:r>
            <a:r>
              <a:rPr lang="zh-TW" altLang="en-US" sz="3600" spc="-150" dirty="0">
                <a:solidFill>
                  <a:schemeClr val="bg1"/>
                </a:solidFill>
                <a:latin typeface="華康徽宗宮體W5(P)" panose="03000500000000000000" pitchFamily="66" charset="-120"/>
                <a:ea typeface="華康徽宗宮體W5(P)" panose="03000500000000000000" pitchFamily="66" charset="-120"/>
              </a:rPr>
              <a:t>向</a:t>
            </a:r>
            <a:r>
              <a:rPr lang="zh-TW" altLang="en-US" sz="4000" b="1" spc="-150" dirty="0">
                <a:solidFill>
                  <a:srgbClr val="FFFF00"/>
                </a:solidFill>
                <a:latin typeface="華康徽宗宮體W5(P)" panose="03000500000000000000" pitchFamily="66" charset="-120"/>
                <a:ea typeface="華康徽宗宮體W5(P)" panose="03000500000000000000" pitchFamily="66" charset="-120"/>
              </a:rPr>
              <a:t>我</a:t>
            </a:r>
            <a:r>
              <a:rPr lang="zh-TW" altLang="en-US" sz="3600" spc="-150" dirty="0">
                <a:solidFill>
                  <a:schemeClr val="bg1"/>
                </a:solidFill>
                <a:latin typeface="華康徽宗宮體W5(P)" panose="03000500000000000000" pitchFamily="66" charset="-120"/>
                <a:ea typeface="華康徽宗宮體W5(P)" panose="03000500000000000000" pitchFamily="66" charset="-120"/>
              </a:rPr>
              <a:t>說的話</a:t>
            </a:r>
          </a:p>
        </p:txBody>
      </p:sp>
    </p:spTree>
    <p:extLst>
      <p:ext uri="{BB962C8B-B14F-4D97-AF65-F5344CB8AC3E}">
        <p14:creationId xmlns:p14="http://schemas.microsoft.com/office/powerpoint/2010/main" val="120504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03590"/>
            <a:ext cx="9108504" cy="6537777"/>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10:8-13</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經上到底說了什麼？她說：「天主的話離你很近，就在你口裡，就在你心中。」這就是指我們關於信仰的宣講。如果你口裡承認耶穌是主，心裡相信天主使他從死者中復活起來，你便可獲得救恩，因為心裡相信，可使人成義；口裡承認，可使人獲得救恩。經上又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884368" y="6254299"/>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44000" cy="6624736"/>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「凡相信他的人，不至於蒙羞。」</a:t>
            </a:r>
            <a:r>
              <a:rPr lang="zh-TW" altLang="en-US" sz="4000" dirty="0">
                <a:solidFill>
                  <a:schemeClr val="bg1"/>
                </a:solidFill>
                <a:latin typeface="華康儷中黑" panose="020B0509000000000000" pitchFamily="49" charset="-120"/>
                <a:ea typeface="華康儷中黑" panose="020B0509000000000000" pitchFamily="49" charset="-120"/>
              </a:rPr>
              <a:t>其實，並沒有猶太人與希臘人的區別，因為眾人都有同一的主；他對一切呼號他的人，都一律厚待。的確，「凡呼號上主名號的人，必然獲救。」</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7836" y="6370638"/>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5" name="文字方塊 4">
            <a:extLst>
              <a:ext uri="{FF2B5EF4-FFF2-40B4-BE49-F238E27FC236}">
                <a16:creationId xmlns:a16="http://schemas.microsoft.com/office/drawing/2014/main" id="{97CEAA4B-D8EE-4659-AC3F-57313B65F3D8}"/>
              </a:ext>
            </a:extLst>
          </p:cNvPr>
          <p:cNvSpPr txBox="1"/>
          <p:nvPr/>
        </p:nvSpPr>
        <p:spPr>
          <a:xfrm>
            <a:off x="827584" y="5025370"/>
            <a:ext cx="7632848" cy="707886"/>
          </a:xfrm>
          <a:prstGeom prst="rect">
            <a:avLst/>
          </a:prstGeom>
          <a:noFill/>
          <a:ln>
            <a:solidFill>
              <a:schemeClr val="accent1"/>
            </a:solidFill>
          </a:ln>
        </p:spPr>
        <p:txBody>
          <a:bodyPr wrap="square" rtlCol="0">
            <a:spAutoFit/>
          </a:bodyPr>
          <a:lstStyle/>
          <a:p>
            <a:pPr algn="ctr"/>
            <a:r>
              <a:rPr lang="zh-TW" altLang="en-US" sz="3600" spc="-150" dirty="0">
                <a:solidFill>
                  <a:schemeClr val="bg1"/>
                </a:solidFill>
                <a:latin typeface="華康徽宗宮體W5(P)" panose="03000500000000000000" pitchFamily="66" charset="-120"/>
                <a:ea typeface="華康徽宗宮體W5(P)" panose="03000500000000000000" pitchFamily="66" charset="-120"/>
              </a:rPr>
              <a:t>請靜默片刻</a:t>
            </a:r>
            <a:r>
              <a:rPr lang="en-US" altLang="zh-TW" sz="3600" spc="-150" dirty="0">
                <a:solidFill>
                  <a:schemeClr val="bg1"/>
                </a:solidFill>
                <a:latin typeface="華康徽宗宮體W5(P)" panose="03000500000000000000" pitchFamily="66" charset="-120"/>
                <a:ea typeface="華康徽宗宮體W5(P)" panose="03000500000000000000" pitchFamily="66" charset="-120"/>
              </a:rPr>
              <a:t> </a:t>
            </a:r>
            <a:r>
              <a:rPr lang="zh-TW" altLang="en-US" sz="3600" spc="-150" dirty="0">
                <a:solidFill>
                  <a:schemeClr val="bg1"/>
                </a:solidFill>
                <a:latin typeface="華康徽宗宮體W5(P)" panose="03000500000000000000" pitchFamily="66" charset="-120"/>
                <a:ea typeface="華康徽宗宮體W5(P)" panose="03000500000000000000" pitchFamily="66" charset="-120"/>
              </a:rPr>
              <a:t>默想上主</a:t>
            </a:r>
            <a:r>
              <a:rPr lang="zh-TW" altLang="en-US" sz="4000" b="1" spc="-150" dirty="0">
                <a:solidFill>
                  <a:srgbClr val="FFFF00"/>
                </a:solidFill>
                <a:latin typeface="華康徽宗宮體W5(P)" panose="03000500000000000000" pitchFamily="66" charset="-120"/>
                <a:ea typeface="華康徽宗宮體W5(P)" panose="03000500000000000000" pitchFamily="66" charset="-120"/>
              </a:rPr>
              <a:t>今天</a:t>
            </a:r>
            <a:r>
              <a:rPr lang="zh-TW" altLang="en-US" sz="3600" spc="-150" dirty="0">
                <a:solidFill>
                  <a:schemeClr val="bg1"/>
                </a:solidFill>
                <a:latin typeface="華康徽宗宮體W5(P)" panose="03000500000000000000" pitchFamily="66" charset="-120"/>
                <a:ea typeface="華康徽宗宮體W5(P)" panose="03000500000000000000" pitchFamily="66" charset="-120"/>
              </a:rPr>
              <a:t>向</a:t>
            </a:r>
            <a:r>
              <a:rPr lang="zh-TW" altLang="en-US" sz="4000" b="1" spc="-150" dirty="0">
                <a:solidFill>
                  <a:srgbClr val="FFFF00"/>
                </a:solidFill>
                <a:latin typeface="華康徽宗宮體W5(P)" panose="03000500000000000000" pitchFamily="66" charset="-120"/>
                <a:ea typeface="華康徽宗宮體W5(P)" panose="03000500000000000000" pitchFamily="66" charset="-120"/>
              </a:rPr>
              <a:t>我</a:t>
            </a:r>
            <a:r>
              <a:rPr lang="zh-TW" altLang="en-US" sz="3600" spc="-150" dirty="0">
                <a:solidFill>
                  <a:schemeClr val="bg1"/>
                </a:solidFill>
                <a:latin typeface="華康徽宗宮體W5(P)" panose="03000500000000000000" pitchFamily="66" charset="-120"/>
                <a:ea typeface="華康徽宗宮體W5(P)" panose="03000500000000000000" pitchFamily="66" charset="-120"/>
              </a:rPr>
              <a:t>說的話</a:t>
            </a: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8256" y="130324"/>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4:1-13</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那時候，耶穌充滿聖神，離開約但河，就被聖神引入荒野，四十天之久，受魔鬼試探。耶穌在那段日子，什麼也沒有吃；過了那段日子，就餓了。魔鬼對耶穌說：「你如果是天主子，就命令這塊石頭變成餅吧！」</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endParaRPr lang="zh-TW" altLang="en-US" sz="2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耶穌回答說：「經上記載：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人生活不只靠餅。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60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082320" cy="6624736"/>
          </a:xfrm>
        </p:spPr>
        <p:txBody>
          <a:bodyPr/>
          <a:lstStyle/>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魔鬼引耶穌到高處，頃刻間把普世萬國指給耶穌看，並對耶穌說：「這一切權勢及其榮華，我都要給你，因為這一切都已全交給了我；我願意把它給誰，就給誰。所以，你如果朝拜我，這一切都是你的。」</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耶穌回答說：「經上記載：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你要朝拜上主，你的天主；唯獨奉侍他。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魔鬼又引耶穌到耶路撒冷，把他放在聖殿頂上，向他說：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082320" cy="6624736"/>
          </a:xfrm>
        </p:spPr>
        <p:txBody>
          <a:bodyPr/>
          <a:lstStyle/>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「你如果是天主子，從這裡跳下去吧！因為經上記載：</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他為你吩咐了自己的天使保護你；他們要用手托著你，免得你的腳踫在石頭上。</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耶穌回答說：「經上說：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不可試探上主，你的天主。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魔鬼用盡了各種試探後，就離開了耶穌，再等時機。</a:t>
            </a:r>
            <a:r>
              <a:rPr lang="en-US" altLang="zh-HK"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基督</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我們讚美你</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8388424" y="6413266"/>
            <a:ext cx="648072"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
        <p:nvSpPr>
          <p:cNvPr id="5" name="文字方塊 4">
            <a:extLst>
              <a:ext uri="{FF2B5EF4-FFF2-40B4-BE49-F238E27FC236}">
                <a16:creationId xmlns:a16="http://schemas.microsoft.com/office/drawing/2014/main" id="{3D47DE3F-3619-4323-90FB-C5901E1D1661}"/>
              </a:ext>
            </a:extLst>
          </p:cNvPr>
          <p:cNvSpPr txBox="1"/>
          <p:nvPr/>
        </p:nvSpPr>
        <p:spPr>
          <a:xfrm>
            <a:off x="4644008" y="5982028"/>
            <a:ext cx="3672408" cy="523220"/>
          </a:xfrm>
          <a:prstGeom prst="rect">
            <a:avLst/>
          </a:prstGeom>
          <a:solidFill>
            <a:schemeClr val="accent2"/>
          </a:solidFill>
          <a:ln>
            <a:solidFill>
              <a:schemeClr val="accent1"/>
            </a:solidFill>
          </a:ln>
        </p:spPr>
        <p:txBody>
          <a:bodyPr wrap="square" rtlCol="0">
            <a:spAutoFit/>
          </a:bodyPr>
          <a:lstStyle/>
          <a:p>
            <a:pPr algn="ctr"/>
            <a:r>
              <a:rPr lang="zh-TW" altLang="en-US" sz="2800" spc="-150" dirty="0">
                <a:solidFill>
                  <a:schemeClr val="bg1"/>
                </a:solidFill>
                <a:latin typeface="華康徽宗宮體W5(P)" panose="03000500000000000000" pitchFamily="66" charset="-120"/>
                <a:ea typeface="華康徽宗宮體W5(P)" panose="03000500000000000000" pitchFamily="66" charset="-120"/>
              </a:rPr>
              <a:t>靜默片刻</a:t>
            </a:r>
            <a:r>
              <a:rPr lang="en-US" altLang="zh-TW" sz="2800" spc="-150" dirty="0">
                <a:solidFill>
                  <a:schemeClr val="bg1"/>
                </a:solidFill>
                <a:latin typeface="華康徽宗宮體W5(P)" panose="03000500000000000000" pitchFamily="66" charset="-120"/>
                <a:ea typeface="華康徽宗宮體W5(P)" panose="03000500000000000000" pitchFamily="66" charset="-120"/>
              </a:rPr>
              <a:t> </a:t>
            </a:r>
            <a:r>
              <a:rPr lang="zh-TW" altLang="en-US" sz="2800" spc="-150" dirty="0">
                <a:solidFill>
                  <a:schemeClr val="bg1"/>
                </a:solidFill>
                <a:latin typeface="華康徽宗宮體W5(P)" panose="03000500000000000000" pitchFamily="66" charset="-120"/>
                <a:ea typeface="華康徽宗宮體W5(P)" panose="03000500000000000000" pitchFamily="66" charset="-120"/>
              </a:rPr>
              <a:t>默想上主的話</a:t>
            </a:r>
          </a:p>
        </p:txBody>
      </p:sp>
    </p:spTree>
    <p:extLst>
      <p:ext uri="{BB962C8B-B14F-4D97-AF65-F5344CB8AC3E}">
        <p14:creationId xmlns:p14="http://schemas.microsoft.com/office/powerpoint/2010/main" val="3690910987"/>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34359</TotalTime>
  <Words>2577</Words>
  <Application>Microsoft Office PowerPoint</Application>
  <PresentationFormat>如螢幕大小 (4:3)</PresentationFormat>
  <Paragraphs>162</Paragraphs>
  <Slides>25</Slides>
  <Notes>0</Notes>
  <HiddenSlides>0</HiddenSlides>
  <MMClips>0</MMClips>
  <ScaleCrop>false</ScaleCrop>
  <HeadingPairs>
    <vt:vector size="6" baseType="variant">
      <vt:variant>
        <vt:lpstr>使用字型</vt:lpstr>
      </vt:variant>
      <vt:variant>
        <vt:i4>14</vt:i4>
      </vt:variant>
      <vt:variant>
        <vt:lpstr>佈景主題</vt:lpstr>
      </vt:variant>
      <vt:variant>
        <vt:i4>3</vt:i4>
      </vt:variant>
      <vt:variant>
        <vt:lpstr>投影片標題</vt:lpstr>
      </vt:variant>
      <vt:variant>
        <vt:i4>25</vt:i4>
      </vt:variant>
    </vt:vector>
  </HeadingPairs>
  <TitlesOfParts>
    <vt:vector size="42" baseType="lpstr">
      <vt:lpstr>華康中黑體</vt:lpstr>
      <vt:lpstr>華康中黑體(P)</vt:lpstr>
      <vt:lpstr>華康正顏楷體W7(P)</vt:lpstr>
      <vt:lpstr>華康粗黑體</vt:lpstr>
      <vt:lpstr>華康徽宗宮體W5(P)</vt:lpstr>
      <vt:lpstr>華康儷中黑</vt:lpstr>
      <vt:lpstr>華康儷中黑(P)</vt:lpstr>
      <vt:lpstr>新細明體</vt:lpstr>
      <vt:lpstr>Arial</vt:lpstr>
      <vt:lpstr>Arial Black</vt:lpstr>
      <vt:lpstr>Calibri</vt:lpstr>
      <vt:lpstr>Calibri Light</vt:lpstr>
      <vt:lpstr>Times New Roman</vt:lpstr>
      <vt:lpstr>Wingdings</vt:lpstr>
      <vt:lpstr>預設簡報設計</vt:lpstr>
      <vt:lpstr>Office 佈景主題</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1764</cp:revision>
  <dcterms:created xsi:type="dcterms:W3CDTF">2006-09-26T01:05:23Z</dcterms:created>
  <dcterms:modified xsi:type="dcterms:W3CDTF">2025-03-03T05:34:16Z</dcterms:modified>
</cp:coreProperties>
</file>