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979" r:id="rId2"/>
  </p:sldMasterIdLst>
  <p:notesMasterIdLst>
    <p:notesMasterId r:id="rId16"/>
  </p:notesMasterIdLst>
  <p:handoutMasterIdLst>
    <p:handoutMasterId r:id="rId17"/>
  </p:handoutMasterIdLst>
  <p:sldIdLst>
    <p:sldId id="914" r:id="rId3"/>
    <p:sldId id="1050" r:id="rId4"/>
    <p:sldId id="1061" r:id="rId5"/>
    <p:sldId id="1053" r:id="rId6"/>
    <p:sldId id="1062" r:id="rId7"/>
    <p:sldId id="1055" r:id="rId8"/>
    <p:sldId id="1029" r:id="rId9"/>
    <p:sldId id="1063" r:id="rId10"/>
    <p:sldId id="1064" r:id="rId11"/>
    <p:sldId id="1069" r:id="rId12"/>
    <p:sldId id="1065" r:id="rId13"/>
    <p:sldId id="1070" r:id="rId14"/>
    <p:sldId id="1071" r:id="rId15"/>
  </p:sldIdLst>
  <p:sldSz cx="9144000" cy="6858000" type="screen4x3"/>
  <p:notesSz cx="9144000" cy="6858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00FF"/>
    <a:srgbClr val="00FF00"/>
    <a:srgbClr val="FF99FF"/>
    <a:srgbClr val="00CC00"/>
    <a:srgbClr val="99FF99"/>
    <a:srgbClr val="FFCC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7" autoAdjust="0"/>
    <p:restoredTop sz="94919" autoAdjust="0"/>
  </p:normalViewPr>
  <p:slideViewPr>
    <p:cSldViewPr>
      <p:cViewPr varScale="1">
        <p:scale>
          <a:sx n="71" d="100"/>
          <a:sy n="71" d="100"/>
        </p:scale>
        <p:origin x="131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07C5D432-DFBD-4D94-8F52-238E423CF5F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2F914266-C182-429A-B7C7-5F3950449B4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835238B8-665C-4105-92C4-B9DFBD0212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B69D3DFB-91EE-4811-A728-1A4A985E95B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0ABBA24-68AC-4303-897F-C4B7DFCC646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247AAD94-34F1-46D9-8618-204B60C7D2A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12E965FB-2591-4AC9-8480-693749418D3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1620" name="Rectangle 4">
            <a:extLst>
              <a:ext uri="{FF2B5EF4-FFF2-40B4-BE49-F238E27FC236}">
                <a16:creationId xmlns:a16="http://schemas.microsoft.com/office/drawing/2014/main" id="{D3B511CB-5135-43AB-8D48-06C03549200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16731CCB-8154-4B07-B67D-C57FAE1A1F2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380E6876-6A2F-4C3D-BC6A-0D99747F17C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7E6CC406-AFE8-48A0-AEC3-BD5F54A42F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EE5AB70-C0AD-45B3-B6BE-F34137C335C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7B108E-1C17-4DA0-B890-0C194AA630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8B7D86-8408-4D82-A8F1-C1D730F7CC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5FA69A-D1F4-4B5A-AF6D-B50ABCD8E3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349DBB-8684-46FF-89D6-DA8B0B4E7ED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082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F38D20-79BC-417A-A43F-0998A6115D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0D3F64E-8644-4C95-A91E-4CE5C107DA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03F25D-5A1B-403E-9DF7-8426F3DF5C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00670D-F221-4F03-BCC7-37D812C1CA1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1838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FE373A-CBE8-4F9E-A91C-09318D1ED1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9286F5-585D-4440-A598-6DD52F01A1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8A3C49-EF9A-4391-999A-54AAB58DA1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AC3148-1BAB-4F87-B9BE-E874573E4F7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89123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AFDC0F-9561-463C-9569-ED4BF93055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36050E-B97A-46C9-B218-9A48E172ED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18EFFC-F655-40E0-9337-ABF3714F0B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8F52CA-D4D8-40AA-BE5E-4A0AD55DCFD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40337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1A8DC0-0E4B-4E27-8C43-138C7FDD6E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5A4AE0-A851-42D8-B645-7E5DE17A54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0F1905-518B-4896-9EB3-2995192AF2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0BAE0CC4-CDDE-4D42-8B52-235EAFD1249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17163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AC2BCC-37AA-4426-A7FA-251B31F526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E14547-C548-46ED-B759-5460B94EA9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30CD76-C18E-4154-B326-6488BEBA4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CCC706B7-674A-4E9A-99DC-3D975BEF83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45525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6E20A6-C93B-4DAF-A224-06437063EF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3E9C28-1EAF-4992-B4CF-260977247F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793070-D41B-41CB-8169-C8140DA9AE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6F05ED5F-8902-4AD3-ABF2-9D8B0BEAEF2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79125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7B4D4B-9900-464C-8122-EF8D198688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9CDEAD-9BE3-419C-AB54-BB291088AF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295AD7-47B2-44E9-BA1F-621096E8D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69CF854-2DB3-4945-BBF9-AAF062FC21A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15354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F501570-016B-4D5C-A789-36078F6C74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025257B-FA2D-4555-8BC8-2E3B361F12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05850DD-BD3E-4D7E-9174-08BA089347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6035974-F584-409A-B0B2-6E5601EA236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34129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6BAAF3C-2681-46CF-A1EA-DB79906694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0FE5F49-597F-4161-AD0C-55D664291B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31C89E1-76B7-410D-8A4E-9011768B7B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DBEDE54D-EBA4-44C3-B64F-91DD74CAAB9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08614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5F05DE6-B3B8-4D7F-8BAA-85D5065294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4502232-9173-4535-818A-F89FA46BC8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98072E2-0E2A-427D-92AF-1C2C7DEDE9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13A40573-7393-4D52-8B6C-20798FDB9D2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006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57D7F9-4E69-4369-83F9-FEA8194F89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606FD2-0F47-4D12-A476-DF223A7CC2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72E4BE-5530-4929-B7B5-7564B4E7BE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DD2502-A477-4706-AE06-4782CB37477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26188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52E0DE-4D39-4F90-8CF9-4C5BD84E9B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357FE5-97FE-436A-B779-529F688F49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3E3F01-916E-4133-8835-D4E23D7EE1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3F47C11F-FF30-4F67-88C0-435143A2612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783926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DD6838-76F3-437F-B816-1E80F74844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7B03FE-4B9A-4883-9401-A61B933AD2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3AF4D0-5CFD-4D09-9D05-65285415AD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52A3DB25-E054-4C3E-BD7A-632B897FB2C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8746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4A7794-AD2D-4CF2-AC28-F8FA2CE3D1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D949CD-84B5-4F2B-B6AA-35C585AE6A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1280EF-136A-48A8-98EC-B3D4C1D829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4F80750E-7595-4679-9482-83894FEAF24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742349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0C00B8-3651-451D-8026-34A8BF8C4B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DD479E-D5FF-40BD-BF3F-B8CED72C33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9BE47E-C17C-441F-94FC-40A7818F10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3A38A7E3-06C3-43F9-99FC-C2217F9A15F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0774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5AD6971-6AAB-4A32-B735-BF81A7F34A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A3EDD38-58AB-426B-91B5-A04A39C44C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EB5096D-7731-44A9-8593-BB2F63A929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42C4E24E-6269-4C99-B06C-35B0C03B5A4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926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1E6FB3-9A39-46E8-B38F-DD8177E383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D8E2E0-EF71-404C-B32B-91A61FD2C9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3CC9AB-9299-450D-BCE5-2F159F9236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3101A-140A-4926-927A-F570BCD0717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393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B42633-C994-4E7B-A6A0-5EA907F200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54A6FE-A47C-49D0-A65C-72940EAC09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4A34ED-ABEC-4C42-9B63-59A9E27C7E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3416ED-866C-4037-86A6-7054D355377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382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8CE1E7-8678-40DD-8833-B78FF2D7D8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F7C6A47-B57A-4DDD-A895-736A77BB1A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2FB8AE8-A781-48EE-9B51-6F8758BFAB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35C00F-B15C-4539-8291-AC596ECC9D1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7364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88925CA-FD2F-4D27-8852-6360FD2B7C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1EC51A-8543-405D-BE27-CE163EC74D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5BB2733-9829-49EF-B250-7D4453D122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68E01C-917D-41FB-80BC-8201A263E9D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7415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C11E474-CB99-4B94-A209-449E3D3C7D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3711A05-9DF2-474F-A9A4-2158A94F29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44A45DB-920A-4E31-9985-A22CA7A333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F9FDB8-84B5-459A-BF30-23E131A3BB7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1209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74F7C5-2E76-4CFF-BEE1-432370EF16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0F88B7-FEA7-440B-A65D-812648D3E8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3AB083-6949-4798-857B-41BC43F8B6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0DDE96-7BA9-4522-9A81-620419D6C96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3424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04F256-E388-428C-B5CC-41C6535B3C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886491-B5BA-4E41-A5B5-0F0B989092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E2A4BE-40EA-4F30-BFF0-587C887646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CF70D7-65A4-4675-92A3-6765899FF94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3806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884899E-2920-4029-9BA2-1F6AAB5585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3655BFB-92B6-442C-B6AF-A915197DB2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F64E26F-56AA-4823-932B-D684EF33ED4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A9BFAB5-2B27-4332-8A7C-CCE6F856574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5C26F03-F1B7-4F12-BCCE-C87C04147F5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C89C438-F71D-4D07-9E7A-E889A477AFE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181" r:id="rId1"/>
    <p:sldLayoutId id="2147490182" r:id="rId2"/>
    <p:sldLayoutId id="2147490183" r:id="rId3"/>
    <p:sldLayoutId id="2147490184" r:id="rId4"/>
    <p:sldLayoutId id="2147490185" r:id="rId5"/>
    <p:sldLayoutId id="2147490186" r:id="rId6"/>
    <p:sldLayoutId id="2147490187" r:id="rId7"/>
    <p:sldLayoutId id="2147490188" r:id="rId8"/>
    <p:sldLayoutId id="2147490189" r:id="rId9"/>
    <p:sldLayoutId id="2147490190" r:id="rId10"/>
    <p:sldLayoutId id="2147490191" r:id="rId11"/>
    <p:sldLayoutId id="214749019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D65E876-015F-4DFF-B1AE-07744197C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5CF09B1-8B62-468E-8716-CA3B55525B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8FD66F2-8511-4FC0-8F7E-ACAB9DAF081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1C31957-F4D3-4D02-B43B-9C9C790D5E2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68728A-0AC1-4CEA-BE02-F37582AC31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fld id="{99468819-8759-45FA-9665-726B881003E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264" r:id="rId1"/>
    <p:sldLayoutId id="2147490265" r:id="rId2"/>
    <p:sldLayoutId id="2147490266" r:id="rId3"/>
    <p:sldLayoutId id="2147490267" r:id="rId4"/>
    <p:sldLayoutId id="2147490268" r:id="rId5"/>
    <p:sldLayoutId id="2147490269" r:id="rId6"/>
    <p:sldLayoutId id="2147490270" r:id="rId7"/>
    <p:sldLayoutId id="2147490271" r:id="rId8"/>
    <p:sldLayoutId id="2147490272" r:id="rId9"/>
    <p:sldLayoutId id="2147490273" r:id="rId10"/>
    <p:sldLayoutId id="2147490274" r:id="rId11"/>
    <p:sldLayoutId id="21474902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77A19B27-5678-4768-8AB9-3A4992135C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913"/>
            <a:ext cx="9144000" cy="6669087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FFFF00"/>
                </a:solidFill>
                <a:ea typeface="華康儷中黑" panose="020B0509000000000000" pitchFamily="49" charset="-120"/>
              </a:rPr>
              <a:t>四旬期第一主日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180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>
                <a:solidFill>
                  <a:schemeClr val="bg1"/>
                </a:solidFill>
                <a:ea typeface="華康儷中黑" panose="020B0509000000000000" pitchFamily="49" charset="-120"/>
              </a:rPr>
              <a:t>2021</a:t>
            </a:r>
            <a:r>
              <a:rPr lang="zh-TW" altLang="en-US">
                <a:solidFill>
                  <a:schemeClr val="bg1"/>
                </a:solidFill>
                <a:ea typeface="華康儷中黑" panose="020B0509000000000000" pitchFamily="49" charset="-120"/>
              </a:rPr>
              <a:t>年</a:t>
            </a:r>
            <a:r>
              <a:rPr lang="en-US" altLang="zh-TW">
                <a:solidFill>
                  <a:schemeClr val="bg1"/>
                </a:solidFill>
                <a:ea typeface="華康儷中黑" panose="020B0509000000000000" pitchFamily="49" charset="-120"/>
              </a:rPr>
              <a:t>2</a:t>
            </a:r>
            <a:r>
              <a:rPr lang="zh-TW" altLang="en-US">
                <a:solidFill>
                  <a:schemeClr val="bg1"/>
                </a:solidFill>
                <a:ea typeface="華康儷中黑" panose="020B0509000000000000" pitchFamily="49" charset="-120"/>
              </a:rPr>
              <a:t>月</a:t>
            </a:r>
            <a:r>
              <a:rPr lang="en-US" altLang="zh-TW">
                <a:solidFill>
                  <a:schemeClr val="bg1"/>
                </a:solidFill>
                <a:ea typeface="華康儷中黑" panose="020B0509000000000000" pitchFamily="49" charset="-120"/>
              </a:rPr>
              <a:t>21</a:t>
            </a:r>
            <a:r>
              <a:rPr lang="zh-TW" altLang="en-US">
                <a:solidFill>
                  <a:schemeClr val="bg1"/>
                </a:solidFill>
                <a:ea typeface="華康儷中黑" panose="020B0509000000000000" pitchFamily="49" charset="-120"/>
              </a:rPr>
              <a:t>日</a:t>
            </a:r>
            <a:r>
              <a:rPr lang="en-US" altLang="zh-TW" sz="2800">
                <a:solidFill>
                  <a:schemeClr val="bg1"/>
                </a:solidFill>
                <a:ea typeface="華康儷中黑" panose="020B0509000000000000" pitchFamily="49" charset="-120"/>
              </a:rPr>
              <a:t>(</a:t>
            </a:r>
            <a:r>
              <a:rPr lang="zh-TW" altLang="en-US" sz="2800">
                <a:solidFill>
                  <a:schemeClr val="bg1"/>
                </a:solidFill>
                <a:ea typeface="華康儷中黑" panose="020B0509000000000000" pitchFamily="49" charset="-120"/>
              </a:rPr>
              <a:t>第</a:t>
            </a:r>
            <a:r>
              <a:rPr lang="en-US" altLang="zh-TW" sz="2800">
                <a:solidFill>
                  <a:schemeClr val="bg1"/>
                </a:solidFill>
                <a:ea typeface="華康儷中黑" panose="020B0509000000000000" pitchFamily="49" charset="-120"/>
              </a:rPr>
              <a:t>3</a:t>
            </a:r>
            <a:r>
              <a:rPr lang="zh-TW" altLang="en-US" sz="2800">
                <a:solidFill>
                  <a:schemeClr val="bg1"/>
                </a:solidFill>
                <a:ea typeface="華康儷中黑" panose="020B0509000000000000" pitchFamily="49" charset="-120"/>
              </a:rPr>
              <a:t>主日</a:t>
            </a:r>
            <a:r>
              <a:rPr lang="en-US" altLang="zh-TW" sz="2800">
                <a:solidFill>
                  <a:schemeClr val="bg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2800">
                <a:solidFill>
                  <a:schemeClr val="bg1"/>
                </a:solidFill>
                <a:ea typeface="華康儷中黑" panose="020B0509000000000000" pitchFamily="49" charset="-120"/>
              </a:rPr>
              <a:t>家庭彌撒</a:t>
            </a:r>
            <a:r>
              <a:rPr lang="en-US" altLang="zh-TW" sz="2800">
                <a:solidFill>
                  <a:schemeClr val="bg1"/>
                </a:solidFill>
                <a:ea typeface="華康儷中黑" panose="020B0509000000000000" pitchFamily="49" charset="-120"/>
              </a:rPr>
              <a:t>)</a:t>
            </a:r>
            <a:endParaRPr lang="zh-TW" altLang="en-US" sz="280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80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</a:t>
            </a:r>
          </a:p>
          <a:p>
            <a:pPr algn="ctr" eaLnBrk="1" hangingPunct="1">
              <a:buFontTx/>
              <a:buNone/>
            </a:pPr>
            <a:endParaRPr lang="zh-TW" altLang="en-US" sz="180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200"/>
              </a:spcBef>
              <a:spcAft>
                <a:spcPts val="3600"/>
              </a:spcAft>
              <a:buFontTx/>
              <a:buNone/>
            </a:pPr>
            <a:r>
              <a:rPr lang="zh-TW" altLang="en-US" sz="5400">
                <a:solidFill>
                  <a:schemeClr val="bg1"/>
                </a:solidFill>
                <a:ea typeface="華康儷中黑" panose="020B0509000000000000" pitchFamily="49" charset="-120"/>
              </a:rPr>
              <a:t>天主與我立約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00FF00"/>
                </a:solidFill>
                <a:ea typeface="華康粗黑體" panose="020B0709000000000000" pitchFamily="49" charset="-120"/>
              </a:rPr>
              <a:t>感恩</a:t>
            </a:r>
            <a:r>
              <a:rPr lang="zh-TW" altLang="en-US" sz="3000">
                <a:solidFill>
                  <a:srgbClr val="FFFFFF"/>
                </a:solidFill>
                <a:ea typeface="華康粗黑體" panose="020B0709000000000000" pitchFamily="49" charset="-120"/>
              </a:rPr>
              <a:t>是基督徒生命的</a:t>
            </a:r>
            <a:r>
              <a:rPr lang="zh-TW" altLang="en-US" sz="3600">
                <a:solidFill>
                  <a:srgbClr val="FFFF00"/>
                </a:solidFill>
                <a:ea typeface="華康粗黑體" panose="020B0709000000000000" pitchFamily="49" charset="-120"/>
              </a:rPr>
              <a:t>主旋律</a:t>
            </a:r>
            <a:r>
              <a:rPr lang="zh-TW" altLang="en-US" sz="3000">
                <a:solidFill>
                  <a:srgbClr val="FFFFFF"/>
                </a:solidFill>
                <a:ea typeface="華康粗黑體" panose="020B0709000000000000" pitchFamily="49" charset="-120"/>
              </a:rPr>
              <a:t>或</a:t>
            </a:r>
            <a:r>
              <a:rPr lang="zh-TW" altLang="en-US" sz="3600">
                <a:solidFill>
                  <a:srgbClr val="FFFF00"/>
                </a:solidFill>
                <a:ea typeface="華康粗黑體" panose="020B0709000000000000" pitchFamily="49" charset="-120"/>
              </a:rPr>
              <a:t>基調</a:t>
            </a:r>
            <a:endParaRPr lang="zh-TW" altLang="en-US" sz="3600">
              <a:solidFill>
                <a:srgbClr val="FFFFFF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ct val="25000"/>
              </a:spcAft>
              <a:buFontTx/>
              <a:buNone/>
            </a:pPr>
            <a:r>
              <a:rPr lang="zh-TW" altLang="en-US" sz="3000">
                <a:solidFill>
                  <a:srgbClr val="00FF00"/>
                </a:solidFill>
                <a:ea typeface="華康粗黑體" panose="020B0709000000000000" pitchFamily="49" charset="-120"/>
              </a:rPr>
              <a:t>我們要學會：</a:t>
            </a:r>
            <a:r>
              <a:rPr lang="zh-TW" altLang="en-US">
                <a:solidFill>
                  <a:srgbClr val="00FF00"/>
                </a:solidFill>
                <a:ea typeface="華康粗黑體" panose="020B0709000000000000" pitchFamily="49" charset="-120"/>
              </a:rPr>
              <a:t>全犧牲</a:t>
            </a:r>
            <a:r>
              <a:rPr lang="en-US" altLang="zh-TW">
                <a:solidFill>
                  <a:srgbClr val="00FF00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>
                <a:solidFill>
                  <a:srgbClr val="00FF00"/>
                </a:solidFill>
                <a:ea typeface="華康粗黑體" panose="020B0709000000000000" pitchFamily="49" charset="-120"/>
              </a:rPr>
              <a:t>真愛人</a:t>
            </a:r>
            <a:r>
              <a:rPr lang="en-US" altLang="zh-TW">
                <a:solidFill>
                  <a:srgbClr val="00FF00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>
                <a:solidFill>
                  <a:srgbClr val="00FF00"/>
                </a:solidFill>
                <a:ea typeface="華康粗黑體" panose="020B0709000000000000" pitchFamily="49" charset="-120"/>
              </a:rPr>
              <a:t>常喜樂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997E6D2-3C4E-461C-9D0C-DBCFA3797E5C}"/>
              </a:ext>
            </a:extLst>
          </p:cNvPr>
          <p:cNvSpPr txBox="1"/>
          <p:nvPr/>
        </p:nvSpPr>
        <p:spPr>
          <a:xfrm>
            <a:off x="539750" y="4437063"/>
            <a:ext cx="8280400" cy="212407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3600" dirty="0">
                <a:latin typeface="+mn-lt"/>
              </a:rPr>
              <a:t> </a:t>
            </a:r>
            <a:r>
              <a:rPr lang="en-US" altLang="zh-TW" sz="3200" dirty="0">
                <a:latin typeface="+mn-lt"/>
              </a:rPr>
              <a:t>1.</a:t>
            </a:r>
            <a:r>
              <a:rPr lang="zh-TW" altLang="en-US" sz="3200" dirty="0">
                <a:latin typeface="+mn-lt"/>
              </a:rPr>
              <a:t>悔改</a:t>
            </a:r>
            <a:r>
              <a:rPr lang="en-US" altLang="zh-TW" sz="3200" dirty="0">
                <a:latin typeface="+mn-lt"/>
              </a:rPr>
              <a:t>/</a:t>
            </a:r>
            <a:r>
              <a:rPr lang="zh-TW" altLang="en-US" sz="3200" dirty="0">
                <a:latin typeface="+mn-lt"/>
              </a:rPr>
              <a:t>皈依的日子</a:t>
            </a:r>
            <a:endParaRPr lang="en-US" altLang="zh-TW" sz="3200" dirty="0">
              <a:latin typeface="+mn-lt"/>
            </a:endParaRPr>
          </a:p>
          <a:p>
            <a:pPr>
              <a:defRPr/>
            </a:pPr>
            <a:r>
              <a:rPr lang="en-US" altLang="zh-HK" sz="3200" dirty="0">
                <a:latin typeface="+mn-lt"/>
              </a:rPr>
              <a:t> 2.</a:t>
            </a:r>
            <a:r>
              <a:rPr lang="zh-TW" altLang="en-US" sz="3200" dirty="0">
                <a:latin typeface="+mn-lt"/>
              </a:rPr>
              <a:t>補贖的時機</a:t>
            </a:r>
            <a:r>
              <a:rPr lang="en-US" altLang="zh-TW" sz="3200" dirty="0">
                <a:latin typeface="+mn-lt"/>
              </a:rPr>
              <a:t>: </a:t>
            </a:r>
            <a:r>
              <a:rPr lang="zh-TW" altLang="en-US" sz="3200" dirty="0">
                <a:latin typeface="+mn-lt"/>
              </a:rPr>
              <a:t>調整生命 </a:t>
            </a:r>
            <a:r>
              <a:rPr lang="en-US" altLang="zh-TW" sz="2800" dirty="0">
                <a:latin typeface="+mn-lt"/>
              </a:rPr>
              <a:t>(</a:t>
            </a:r>
            <a:r>
              <a:rPr lang="zh-TW" altLang="en-US" sz="2800" dirty="0">
                <a:latin typeface="+mn-lt"/>
              </a:rPr>
              <a:t>身心靈</a:t>
            </a:r>
            <a:r>
              <a:rPr lang="en-US" altLang="zh-TW" sz="2800" dirty="0">
                <a:latin typeface="+mn-lt"/>
              </a:rPr>
              <a:t>) </a:t>
            </a:r>
            <a:r>
              <a:rPr lang="zh-TW" altLang="en-US" sz="2800" dirty="0">
                <a:latin typeface="+mn-lt"/>
              </a:rPr>
              <a:t>的機會</a:t>
            </a:r>
            <a:endParaRPr lang="en-US" altLang="zh-TW" sz="2800" dirty="0">
              <a:latin typeface="+mn-lt"/>
            </a:endParaRPr>
          </a:p>
          <a:p>
            <a:pPr>
              <a:defRPr/>
            </a:pPr>
            <a:r>
              <a:rPr lang="en-US" altLang="zh-HK" sz="3200" dirty="0">
                <a:latin typeface="+mn-lt"/>
              </a:rPr>
              <a:t> 3.</a:t>
            </a:r>
            <a:r>
              <a:rPr lang="zh-TW" altLang="en-US" sz="3200" dirty="0">
                <a:latin typeface="+mn-lt"/>
              </a:rPr>
              <a:t>準備每年的蛻變</a:t>
            </a:r>
            <a:r>
              <a:rPr lang="en-US" altLang="zh-TW" sz="3200" dirty="0">
                <a:latin typeface="+mn-lt"/>
              </a:rPr>
              <a:t>——</a:t>
            </a:r>
            <a:r>
              <a:rPr lang="zh-TW" altLang="en-US" sz="3200" dirty="0">
                <a:latin typeface="+mn-lt"/>
              </a:rPr>
              <a:t>和基督一起逾越</a:t>
            </a:r>
            <a:endParaRPr lang="en-US" altLang="zh-TW" sz="3200" dirty="0">
              <a:latin typeface="+mn-lt"/>
            </a:endParaRPr>
          </a:p>
          <a:p>
            <a:pPr>
              <a:defRPr/>
            </a:pPr>
            <a:r>
              <a:rPr lang="en-US" altLang="zh-HK" sz="3200" dirty="0">
                <a:latin typeface="+mn-lt"/>
              </a:rPr>
              <a:t> 4.Give God a chance</a:t>
            </a:r>
            <a:endParaRPr lang="zh-HK" alt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AB27E7D7-058A-44A0-9F9B-2CC50AD1C40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34925" y="6350"/>
            <a:ext cx="9144000" cy="68580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en-US" altLang="zh-TW" sz="1000"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</a:p>
          <a:p>
            <a:pPr algn="l" eaLnBrk="1" hangingPunct="1">
              <a:spcBef>
                <a:spcPct val="0"/>
              </a:spcBef>
            </a:pPr>
            <a:r>
              <a:rPr lang="zh-TW" altLang="en-US" sz="4400">
                <a:latin typeface="華康儷中黑" panose="020B0509000000000000" pitchFamily="49" charset="-120"/>
                <a:ea typeface="華康儷中黑" panose="020B0509000000000000" pitchFamily="49" charset="-120"/>
              </a:rPr>
              <a:t>         </a:t>
            </a:r>
            <a:r>
              <a:rPr lang="zh-TW" altLang="en-US" sz="3600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知難行易或知易行難？</a:t>
            </a:r>
            <a:endParaRPr lang="zh-TW" altLang="en-US" sz="3600" b="1">
              <a:solidFill>
                <a:srgbClr val="0000FF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l" eaLnBrk="1" hangingPunct="1">
              <a:spcBef>
                <a:spcPct val="0"/>
              </a:spcBef>
            </a:pPr>
            <a:r>
              <a:rPr lang="zh-TW" altLang="en-US" sz="4000" b="1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endParaRPr lang="zh-TW" altLang="en-US" sz="4000" b="1">
              <a:solidFill>
                <a:srgbClr val="FF00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l" eaLnBrk="1" hangingPunct="1">
              <a:spcBef>
                <a:spcPct val="0"/>
              </a:spcBef>
            </a:pPr>
            <a:r>
              <a:rPr lang="zh-TW" altLang="en-US" sz="2400" b="1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                                                                                              </a:t>
            </a:r>
          </a:p>
        </p:txBody>
      </p:sp>
      <p:sp>
        <p:nvSpPr>
          <p:cNvPr id="153603" name="Line 3">
            <a:extLst>
              <a:ext uri="{FF2B5EF4-FFF2-40B4-BE49-F238E27FC236}">
                <a16:creationId xmlns:a16="http://schemas.microsoft.com/office/drawing/2014/main" id="{952CB1E8-EDB7-404A-864D-B62B646966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1050" y="1557338"/>
            <a:ext cx="2449513" cy="32400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53604" name="Line 4">
            <a:extLst>
              <a:ext uri="{FF2B5EF4-FFF2-40B4-BE49-F238E27FC236}">
                <a16:creationId xmlns:a16="http://schemas.microsoft.com/office/drawing/2014/main" id="{D8254792-794A-4623-A383-B5EC4F6BF57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557338"/>
            <a:ext cx="2592387" cy="33131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53605" name="Line 5">
            <a:extLst>
              <a:ext uri="{FF2B5EF4-FFF2-40B4-BE49-F238E27FC236}">
                <a16:creationId xmlns:a16="http://schemas.microsoft.com/office/drawing/2014/main" id="{13F95292-F916-41F8-AC7C-32B7745B81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1050" y="4797425"/>
            <a:ext cx="5041900" cy="714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81926" name="Text Box 6">
            <a:extLst>
              <a:ext uri="{FF2B5EF4-FFF2-40B4-BE49-F238E27FC236}">
                <a16:creationId xmlns:a16="http://schemas.microsoft.com/office/drawing/2014/main" id="{904F07AA-5313-40B9-9D14-0CE112B3A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5725" y="895350"/>
            <a:ext cx="13668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4000" b="1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知識</a:t>
            </a:r>
          </a:p>
        </p:txBody>
      </p:sp>
      <p:sp>
        <p:nvSpPr>
          <p:cNvPr id="81927" name="Text Box 7">
            <a:extLst>
              <a:ext uri="{FF2B5EF4-FFF2-40B4-BE49-F238E27FC236}">
                <a16:creationId xmlns:a16="http://schemas.microsoft.com/office/drawing/2014/main" id="{C00D80FD-4CD4-4FED-BCD8-3CF11061E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4221163"/>
            <a:ext cx="1225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Tx/>
              <a:buNone/>
            </a:pPr>
            <a:r>
              <a:rPr lang="zh-TW" altLang="en-US" sz="4000" b="1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態度</a:t>
            </a:r>
          </a:p>
        </p:txBody>
      </p:sp>
      <p:sp>
        <p:nvSpPr>
          <p:cNvPr id="81928" name="Text Box 8">
            <a:extLst>
              <a:ext uri="{FF2B5EF4-FFF2-40B4-BE49-F238E27FC236}">
                <a16:creationId xmlns:a16="http://schemas.microsoft.com/office/drawing/2014/main" id="{35C73176-EE56-4ECA-A345-B13A6A21C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1363" y="4292600"/>
            <a:ext cx="12969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buFontTx/>
              <a:buNone/>
            </a:pPr>
            <a:r>
              <a:rPr lang="zh-TW" altLang="en-US" sz="4000" b="1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技能</a:t>
            </a:r>
          </a:p>
        </p:txBody>
      </p:sp>
      <p:sp>
        <p:nvSpPr>
          <p:cNvPr id="81929" name="Text Box 9">
            <a:extLst>
              <a:ext uri="{FF2B5EF4-FFF2-40B4-BE49-F238E27FC236}">
                <a16:creationId xmlns:a16="http://schemas.microsoft.com/office/drawing/2014/main" id="{370BEA2F-5ACD-4CDC-B9F3-2C92C88B3B46}"/>
              </a:ext>
            </a:extLst>
          </p:cNvPr>
          <p:cNvSpPr txBox="1">
            <a:spLocks noChangeArrowheads="1"/>
          </p:cNvSpPr>
          <p:nvPr/>
        </p:nvSpPr>
        <p:spPr bwMode="auto">
          <a:xfrm rot="-309370">
            <a:off x="755650" y="2700338"/>
            <a:ext cx="7851775" cy="923925"/>
          </a:xfrm>
          <a:prstGeom prst="rect">
            <a:avLst/>
          </a:prstGeom>
          <a:solidFill>
            <a:srgbClr val="66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4400">
                <a:solidFill>
                  <a:srgbClr val="0000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只有三者並重才能</a:t>
            </a:r>
            <a:r>
              <a:rPr lang="zh-TW" altLang="en-US" sz="540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知行合一</a:t>
            </a:r>
            <a:endParaRPr lang="zh-TW" altLang="en-US" sz="4000">
              <a:solidFill>
                <a:srgbClr val="FF00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F3DD1A3C-A123-4556-A537-4BB7C8B4837D}"/>
              </a:ext>
            </a:extLst>
          </p:cNvPr>
          <p:cNvSpPr txBox="1"/>
          <p:nvPr/>
        </p:nvSpPr>
        <p:spPr>
          <a:xfrm>
            <a:off x="468313" y="1035050"/>
            <a:ext cx="3455987" cy="954088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2800" dirty="0">
                <a:latin typeface="+mn-lt"/>
                <a:ea typeface="華康正顏楷體W7(P)" panose="03000700000000000000" pitchFamily="66" charset="-120"/>
              </a:rPr>
              <a:t>全面</a:t>
            </a:r>
            <a:r>
              <a:rPr lang="en-US" altLang="zh-TW" sz="2800" dirty="0">
                <a:latin typeface="+mn-lt"/>
                <a:ea typeface="華康正顏楷體W7(P)" panose="03000700000000000000" pitchFamily="66" charset="-120"/>
              </a:rPr>
              <a:t>,</a:t>
            </a:r>
            <a:r>
              <a:rPr lang="zh-TW" altLang="en-US" sz="2800" dirty="0">
                <a:latin typeface="+mn-lt"/>
                <a:ea typeface="華康正顏楷體W7(P)" panose="03000700000000000000" pitchFamily="66" charset="-120"/>
              </a:rPr>
              <a:t>深入</a:t>
            </a:r>
            <a:r>
              <a:rPr lang="en-US" altLang="zh-TW" sz="2800" dirty="0">
                <a:latin typeface="+mn-lt"/>
                <a:ea typeface="華康正顏楷體W7(P)" panose="03000700000000000000" pitchFamily="66" charset="-120"/>
              </a:rPr>
              <a:t>;</a:t>
            </a:r>
            <a:r>
              <a:rPr lang="zh-TW" altLang="en-US" sz="2800" dirty="0">
                <a:latin typeface="+mn-lt"/>
                <a:ea typeface="華康正顏楷體W7(P)" panose="03000700000000000000" pitchFamily="66" charset="-120"/>
              </a:rPr>
              <a:t>全看徐講道</a:t>
            </a:r>
            <a:r>
              <a:rPr lang="en-US" altLang="zh-TW" sz="2400" dirty="0">
                <a:latin typeface="+mn-lt"/>
                <a:ea typeface="華康正顏楷體W7(P)" panose="03000700000000000000" pitchFamily="66" charset="-120"/>
              </a:rPr>
              <a:t>YT</a:t>
            </a:r>
            <a:r>
              <a:rPr lang="en-US" altLang="zh-TW" sz="2800" dirty="0">
                <a:latin typeface="+mn-lt"/>
                <a:ea typeface="華康正顏楷體W7(P)" panose="03000700000000000000" pitchFamily="66" charset="-120"/>
              </a:rPr>
              <a:t>;</a:t>
            </a:r>
            <a:r>
              <a:rPr lang="zh-TW" altLang="en-US" sz="2800" dirty="0">
                <a:latin typeface="+mn-lt"/>
                <a:ea typeface="華康正顏楷體W7(P)" panose="03000700000000000000" pitchFamily="66" charset="-120"/>
              </a:rPr>
              <a:t>經過生活驗證</a:t>
            </a:r>
            <a:endParaRPr lang="zh-HK" altLang="en-US" sz="2800" dirty="0">
              <a:latin typeface="+mn-lt"/>
              <a:ea typeface="華康正顏楷體W7(P)" panose="03000700000000000000" pitchFamily="66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BD9A3EA5-67DC-444C-845D-56C10ED5D347}"/>
              </a:ext>
            </a:extLst>
          </p:cNvPr>
          <p:cNvSpPr txBox="1"/>
          <p:nvPr/>
        </p:nvSpPr>
        <p:spPr>
          <a:xfrm>
            <a:off x="5795963" y="5067300"/>
            <a:ext cx="3097212" cy="954088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2800" dirty="0">
                <a:latin typeface="+mn-lt"/>
                <a:ea typeface="華康正顏楷體W7(P)" panose="03000700000000000000" pitchFamily="66" charset="-120"/>
              </a:rPr>
              <a:t>練習</a:t>
            </a:r>
            <a:r>
              <a:rPr lang="en-US" altLang="zh-TW" sz="2800" dirty="0">
                <a:latin typeface="+mn-lt"/>
                <a:ea typeface="華康正顏楷體W7(P)" panose="03000700000000000000" pitchFamily="66" charset="-120"/>
              </a:rPr>
              <a:t>,</a:t>
            </a:r>
            <a:r>
              <a:rPr lang="zh-TW" altLang="en-US" sz="2800" dirty="0">
                <a:latin typeface="+mn-lt"/>
                <a:ea typeface="華康正顏楷體W7(P)" panose="03000700000000000000" pitchFamily="66" charset="-120"/>
              </a:rPr>
              <a:t>苦練</a:t>
            </a:r>
            <a:r>
              <a:rPr lang="en-US" altLang="zh-TW" sz="2800" dirty="0">
                <a:latin typeface="+mn-lt"/>
                <a:ea typeface="華康正顏楷體W7(P)" panose="03000700000000000000" pitchFamily="66" charset="-120"/>
              </a:rPr>
              <a:t>,</a:t>
            </a:r>
            <a:r>
              <a:rPr lang="zh-TW" altLang="en-US" sz="2800" dirty="0">
                <a:latin typeface="+mn-lt"/>
                <a:ea typeface="華康正顏楷體W7(P)" panose="03000700000000000000" pitchFamily="66" charset="-120"/>
              </a:rPr>
              <a:t>吃苦</a:t>
            </a:r>
            <a:endParaRPr lang="en-US" altLang="zh-TW" sz="2800" dirty="0">
              <a:latin typeface="+mn-lt"/>
              <a:ea typeface="華康正顏楷體W7(P)" panose="03000700000000000000" pitchFamily="66" charset="-120"/>
            </a:endParaRPr>
          </a:p>
          <a:p>
            <a:pPr algn="ctr">
              <a:defRPr/>
            </a:pPr>
            <a:r>
              <a:rPr lang="en-US" altLang="zh-HK" sz="2800" dirty="0">
                <a:latin typeface="+mn-lt"/>
                <a:ea typeface="華康正顏楷體W7(P)" panose="03000700000000000000" pitchFamily="66" charset="-120"/>
              </a:rPr>
              <a:t>Discipline/</a:t>
            </a:r>
            <a:r>
              <a:rPr lang="en-US" altLang="zh-HK" sz="2800" dirty="0">
                <a:solidFill>
                  <a:srgbClr val="0000FF"/>
                </a:solidFill>
                <a:latin typeface="+mn-lt"/>
                <a:ea typeface="華康正顏楷體W7(P)" panose="03000700000000000000" pitchFamily="66" charset="-120"/>
              </a:rPr>
              <a:t>disciple</a:t>
            </a:r>
            <a:endParaRPr lang="zh-HK" altLang="en-US" sz="2800" dirty="0">
              <a:solidFill>
                <a:srgbClr val="0000FF"/>
              </a:solidFill>
              <a:latin typeface="+mn-lt"/>
              <a:ea typeface="華康正顏楷體W7(P)" panose="03000700000000000000" pitchFamily="66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2FC614DF-DF8D-4158-8F81-6E7CE185E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013325"/>
            <a:ext cx="3097213" cy="954088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TW" altLang="en-US" sz="280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祈禱；在禮儀中投入</a:t>
            </a:r>
            <a:r>
              <a:rPr lang="en-US" altLang="zh-TW" sz="280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r>
              <a:rPr lang="zh-TW" altLang="en-US" sz="280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專注</a:t>
            </a:r>
            <a:r>
              <a:rPr lang="en-US" altLang="zh-TW" sz="280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r>
              <a:rPr lang="zh-TW" altLang="en-US" sz="2800"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付出感情</a:t>
            </a:r>
            <a:endParaRPr lang="zh-HK" altLang="en-US" sz="2800"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6" grpId="0"/>
      <p:bldP spid="81927" grpId="0"/>
      <p:bldP spid="81928" grpId="0"/>
      <p:bldP spid="81929" grpId="0" animBg="1"/>
      <p:bldP spid="2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74043B74-5972-4F09-AC03-2602319ACCE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333375"/>
            <a:ext cx="9144000" cy="6524625"/>
          </a:xfrm>
          <a:solidFill>
            <a:schemeClr val="tx1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耶穌在曠野裡</a:t>
            </a:r>
            <a:r>
              <a:rPr lang="en-US" altLang="zh-TW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四十天之久</a:t>
            </a:r>
            <a:r>
              <a:rPr lang="en-US" altLang="zh-TW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受撒旦的試探</a:t>
            </a:r>
            <a:r>
              <a:rPr lang="en-US" altLang="zh-TW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與野獸在一起</a:t>
            </a:r>
            <a:r>
              <a:rPr lang="en-US" altLang="zh-TW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他宣講天主的福音</a:t>
            </a:r>
            <a:r>
              <a:rPr lang="en-US" altLang="zh-TW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說</a:t>
            </a:r>
            <a:r>
              <a:rPr lang="en-US" altLang="zh-TW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「時期已滿</a:t>
            </a:r>
            <a:r>
              <a:rPr lang="en-US" altLang="zh-TW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天主的國臨近了</a:t>
            </a:r>
            <a:r>
              <a:rPr lang="en-US" altLang="zh-TW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</a:t>
            </a:r>
            <a:r>
              <a:rPr lang="zh-TW" altLang="en-US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悔改</a:t>
            </a:r>
            <a:r>
              <a:rPr lang="en-US" altLang="zh-TW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信從福音</a:t>
            </a:r>
            <a:r>
              <a:rPr lang="zh-TW" altLang="en-US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吧</a:t>
            </a:r>
            <a:r>
              <a:rPr lang="en-US" altLang="zh-TW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endParaRPr lang="en-US" altLang="zh-TW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與野獸在一起</a:t>
            </a:r>
            <a:r>
              <a:rPr lang="en-US" altLang="zh-TW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創世之初原始的聖潔</a:t>
            </a:r>
            <a:endParaRPr lang="en-US" altLang="zh-TW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>
                <a:solidFill>
                  <a:srgbClr val="FFFF00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悔改</a:t>
            </a:r>
            <a:r>
              <a:rPr lang="en-US" altLang="zh-TW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伐毛洗髓</a:t>
            </a:r>
            <a:r>
              <a:rPr lang="en-US" altLang="zh-TW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滌除垢穢</a:t>
            </a:r>
            <a:r>
              <a:rPr lang="en-US" altLang="zh-TW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脫胎換骨</a:t>
            </a:r>
            <a:r>
              <a:rPr lang="en-US" altLang="zh-TW" sz="280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80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易筋經</a:t>
            </a:r>
            <a:r>
              <a:rPr lang="en-US" altLang="zh-TW" sz="280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);            </a:t>
            </a:r>
            <a:r>
              <a:rPr lang="zh-TW" altLang="en-US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虛而待物</a:t>
            </a:r>
            <a:r>
              <a:rPr lang="en-US" altLang="zh-TW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=</a:t>
            </a:r>
            <a:r>
              <a:rPr lang="zh-TW" altLang="en-US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心齋</a:t>
            </a:r>
            <a:endParaRPr lang="en-US" altLang="zh-TW">
              <a:solidFill>
                <a:schemeClr val="bg1"/>
              </a:solidFill>
              <a:ea typeface="華康粗黑體" panose="020B0709000000000000" pitchFamily="49" charset="-120"/>
              <a:cs typeface="華康中黑體" panose="020B0509000000000000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>
                <a:solidFill>
                  <a:srgbClr val="FFFF00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信從福音</a:t>
            </a:r>
            <a:r>
              <a:rPr lang="en-US" altLang="zh-TW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讓天主充滿</a:t>
            </a:r>
            <a:r>
              <a:rPr lang="en-US" altLang="zh-TW" sz="280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身</a:t>
            </a:r>
            <a:r>
              <a:rPr lang="en-US" altLang="zh-TW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心</a:t>
            </a:r>
            <a:r>
              <a:rPr lang="en-US" altLang="zh-TW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靈</a:t>
            </a:r>
            <a:r>
              <a:rPr lang="en-US" altLang="zh-TW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; </a:t>
            </a:r>
            <a:r>
              <a:rPr lang="zh-TW" altLang="en-US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內外兼修</a:t>
            </a:r>
            <a:r>
              <a:rPr lang="en-US" altLang="zh-TW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; </a:t>
            </a:r>
            <a:r>
              <a:rPr lang="zh-TW" altLang="en-US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兩條腿走路</a:t>
            </a:r>
            <a:r>
              <a:rPr lang="en-US" altLang="zh-TW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; </a:t>
            </a:r>
            <a:r>
              <a:rPr lang="zh-TW" altLang="en-US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精神煥發</a:t>
            </a:r>
            <a:r>
              <a:rPr lang="en-US" altLang="zh-TW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; </a:t>
            </a:r>
            <a:r>
              <a:rPr lang="zh-TW" altLang="en-US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神采飛揚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4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4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4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41A93D29-5E17-4AC9-BE85-B0A6E15E6CE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333375"/>
            <a:ext cx="9144000" cy="6524625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ts val="3900"/>
              </a:lnSpc>
              <a:spcBef>
                <a:spcPct val="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看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,</a:t>
            </a:r>
            <a:r>
              <a:rPr lang="zh-TW" altLang="en-US" sz="3400" dirty="0">
                <a:solidFill>
                  <a:srgbClr val="FFFF00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我現在與你們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,</a:t>
            </a:r>
            <a:r>
              <a:rPr lang="zh-TW" altLang="en-US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並同與你們一起的所有生物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:</a:t>
            </a:r>
            <a:r>
              <a:rPr lang="zh-TW" altLang="en-US" sz="3400" dirty="0">
                <a:solidFill>
                  <a:srgbClr val="FFFF00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飛鳥</a:t>
            </a:r>
            <a:r>
              <a:rPr lang="en-US" altLang="zh-TW" sz="3400" dirty="0">
                <a:solidFill>
                  <a:srgbClr val="FFFF00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,</a:t>
            </a:r>
            <a:r>
              <a:rPr lang="zh-TW" altLang="en-US" sz="3400" dirty="0">
                <a:solidFill>
                  <a:srgbClr val="FFFF00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牲畜和地上所有野獸立約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.</a:t>
            </a:r>
            <a:r>
              <a:rPr lang="zh-TW" altLang="en-US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幾時我興雲遮蓋大地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,</a:t>
            </a:r>
            <a:r>
              <a:rPr lang="zh-TW" altLang="en-US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雲中要出現虹霓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,</a:t>
            </a:r>
            <a:r>
              <a:rPr lang="zh-TW" altLang="en-US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那時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,</a:t>
            </a:r>
            <a:r>
              <a:rPr lang="zh-TW" altLang="en-US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我便想起我與你們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,</a:t>
            </a:r>
            <a:r>
              <a:rPr lang="zh-TW" altLang="en-US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所立的</a:t>
            </a:r>
            <a:r>
              <a:rPr lang="zh-TW" altLang="en-US" sz="3400" dirty="0">
                <a:solidFill>
                  <a:srgbClr val="FFFF00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盟約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,</a:t>
            </a:r>
            <a:r>
              <a:rPr lang="zh-TW" altLang="en-US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這樣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,</a:t>
            </a:r>
            <a:r>
              <a:rPr lang="zh-TW" altLang="en-US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水就不會再成為洪水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.</a:t>
            </a:r>
          </a:p>
          <a:p>
            <a:pPr eaLnBrk="1" hangingPunct="1">
              <a:lnSpc>
                <a:spcPts val="4000"/>
              </a:lnSpc>
              <a:spcBef>
                <a:spcPct val="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基督曾一次為罪而死</a:t>
            </a:r>
            <a:r>
              <a:rPr lang="en-US" altLang="zh-TW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,</a:t>
            </a:r>
            <a:r>
              <a:rPr lang="zh-TW" altLang="en-US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為將我們領到天主面前</a:t>
            </a:r>
            <a:r>
              <a:rPr lang="en-US" altLang="zh-TW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;</a:t>
            </a:r>
            <a:r>
              <a:rPr lang="zh-TW" altLang="en-US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這水所預表的聖洗</a:t>
            </a:r>
            <a:r>
              <a:rPr lang="en-US" altLang="zh-TW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,</a:t>
            </a:r>
            <a:r>
              <a:rPr lang="zh-TW" altLang="en-US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拯救了你們</a:t>
            </a:r>
            <a:r>
              <a:rPr lang="en-US" altLang="zh-TW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,</a:t>
            </a:r>
            <a:r>
              <a:rPr lang="zh-TW" altLang="en-US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並不是滌除</a:t>
            </a:r>
            <a:r>
              <a:rPr lang="zh-TW" altLang="en-US" dirty="0">
                <a:solidFill>
                  <a:srgbClr val="FFFF00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肉體的污穢</a:t>
            </a:r>
            <a:r>
              <a:rPr lang="en-US" altLang="zh-TW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,</a:t>
            </a:r>
            <a:r>
              <a:rPr lang="zh-TW" altLang="en-US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而是要求對天主有一顆</a:t>
            </a:r>
            <a:r>
              <a:rPr lang="zh-TW" altLang="en-US" dirty="0">
                <a:solidFill>
                  <a:srgbClr val="FFFF00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純潔的良心</a:t>
            </a:r>
            <a:r>
              <a:rPr lang="en-US" altLang="zh-TW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耶穌在曠野裡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四十天之久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受撒旦的試探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rgbClr val="FFFF00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與野獸在一起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.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他宣講天主的福音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說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: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「時期已滿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天主的國臨近了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你們</a:t>
            </a:r>
            <a:r>
              <a:rPr lang="zh-TW" altLang="en-US" sz="3600" spc="-150" dirty="0">
                <a:solidFill>
                  <a:srgbClr val="FFFF00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悔改</a:t>
            </a:r>
            <a:r>
              <a:rPr lang="en-US" altLang="zh-TW" sz="3600" spc="-150" dirty="0">
                <a:solidFill>
                  <a:srgbClr val="FFFF00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rgbClr val="FFFF00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信從福音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吧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!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」</a:t>
            </a:r>
            <a:endParaRPr lang="zh-TW" altLang="en-US" sz="3600" spc="-150" dirty="0">
              <a:solidFill>
                <a:schemeClr val="bg1"/>
              </a:solidFill>
              <a:latin typeface="華康龍門石碑W9(P)-GB5" panose="03000900000000000000" pitchFamily="66" charset="-120"/>
              <a:ea typeface="華康龍門石碑W9(P)-GB5" panose="03000900000000000000" pitchFamily="66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9EFBEA1A-C20B-4071-8DD8-A85BAF1AD9A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333375"/>
            <a:ext cx="9144000" cy="6524625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ts val="3900"/>
              </a:lnSpc>
              <a:spcBef>
                <a:spcPct val="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看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,</a:t>
            </a:r>
            <a:r>
              <a:rPr lang="zh-TW" altLang="en-US" sz="3400" dirty="0">
                <a:solidFill>
                  <a:srgbClr val="FFFF00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我現在與你們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,</a:t>
            </a:r>
            <a:r>
              <a:rPr lang="zh-TW" altLang="en-US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並同與你們一起的所有生物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:</a:t>
            </a:r>
            <a:r>
              <a:rPr lang="zh-TW" altLang="en-US" sz="3400" dirty="0">
                <a:solidFill>
                  <a:srgbClr val="FFFF00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飛鳥</a:t>
            </a:r>
            <a:r>
              <a:rPr lang="en-US" altLang="zh-TW" sz="3400" dirty="0">
                <a:solidFill>
                  <a:srgbClr val="FFFF00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,</a:t>
            </a:r>
            <a:r>
              <a:rPr lang="zh-TW" altLang="en-US" sz="3400" dirty="0">
                <a:solidFill>
                  <a:srgbClr val="FFFF00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牲畜和地上所有野獸立約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.</a:t>
            </a:r>
            <a:r>
              <a:rPr lang="zh-TW" altLang="en-US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幾時我興雲遮蓋大地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,</a:t>
            </a:r>
            <a:r>
              <a:rPr lang="zh-TW" altLang="en-US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雲中要出現虹霓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,</a:t>
            </a:r>
            <a:r>
              <a:rPr lang="zh-TW" altLang="en-US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那時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,</a:t>
            </a:r>
            <a:r>
              <a:rPr lang="zh-TW" altLang="en-US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我便想起我與你們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,</a:t>
            </a:r>
            <a:r>
              <a:rPr lang="zh-TW" altLang="en-US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所立的</a:t>
            </a:r>
            <a:r>
              <a:rPr lang="zh-TW" altLang="en-US" sz="3400" dirty="0">
                <a:solidFill>
                  <a:srgbClr val="FFFF00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盟約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,</a:t>
            </a:r>
            <a:r>
              <a:rPr lang="zh-TW" altLang="en-US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這樣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,</a:t>
            </a:r>
            <a:r>
              <a:rPr lang="zh-TW" altLang="en-US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水就不會再成為洪水</a:t>
            </a:r>
            <a:r>
              <a:rPr lang="en-US" altLang="zh-TW" sz="3400" dirty="0">
                <a:solidFill>
                  <a:schemeClr val="bg1"/>
                </a:solidFill>
                <a:latin typeface="華康魏碑W7(P)-GB5" panose="03000700000000000000" pitchFamily="66" charset="-120"/>
                <a:ea typeface="華康魏碑W7(P)-GB5" panose="03000700000000000000" pitchFamily="66" charset="-120"/>
                <a:cs typeface="華康黑體-GB5" panose="020B0509000000000000" pitchFamily="49" charset="-120"/>
              </a:rPr>
              <a:t>.</a:t>
            </a:r>
          </a:p>
          <a:p>
            <a:pPr eaLnBrk="1" hangingPunct="1">
              <a:lnSpc>
                <a:spcPts val="4000"/>
              </a:lnSpc>
              <a:spcBef>
                <a:spcPct val="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基督曾一次為罪而死</a:t>
            </a:r>
            <a:r>
              <a:rPr lang="en-US" altLang="zh-TW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,</a:t>
            </a:r>
            <a:r>
              <a:rPr lang="zh-TW" altLang="en-US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為將我們領到天主面前</a:t>
            </a:r>
            <a:r>
              <a:rPr lang="en-US" altLang="zh-TW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;</a:t>
            </a:r>
            <a:r>
              <a:rPr lang="zh-TW" altLang="en-US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這水所預表的聖洗</a:t>
            </a:r>
            <a:r>
              <a:rPr lang="en-US" altLang="zh-TW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,</a:t>
            </a:r>
            <a:r>
              <a:rPr lang="zh-TW" altLang="en-US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拯救了你們</a:t>
            </a:r>
            <a:r>
              <a:rPr lang="en-US" altLang="zh-TW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,</a:t>
            </a:r>
            <a:r>
              <a:rPr lang="zh-TW" altLang="en-US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並不是滌除</a:t>
            </a:r>
            <a:r>
              <a:rPr lang="zh-TW" altLang="en-US" dirty="0">
                <a:solidFill>
                  <a:srgbClr val="FFFF00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肉體的污穢</a:t>
            </a:r>
            <a:r>
              <a:rPr lang="en-US" altLang="zh-TW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,</a:t>
            </a:r>
            <a:r>
              <a:rPr lang="zh-TW" altLang="en-US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而是要求對天主有一顆</a:t>
            </a:r>
            <a:r>
              <a:rPr lang="zh-TW" altLang="en-US" dirty="0">
                <a:solidFill>
                  <a:srgbClr val="FFFF00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純潔的良心</a:t>
            </a:r>
            <a:r>
              <a:rPr lang="en-US" altLang="zh-TW" dirty="0">
                <a:solidFill>
                  <a:schemeClr val="bg1"/>
                </a:solidFill>
                <a:latin typeface="華康圓體W7(P)-GB5" panose="020F0700000000000000" pitchFamily="34" charset="-120"/>
                <a:ea typeface="華康圓體W7(P)-GB5" panose="020F0700000000000000" pitchFamily="34" charset="-120"/>
                <a:cs typeface="華康中黑體" pitchFamily="49" charset="-12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耶穌在曠野裡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四十天之久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受撒旦的試探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rgbClr val="FFFF00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與野獸在一起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.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他宣講天主的福音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說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: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「時期已滿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天主的國臨近了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你們</a:t>
            </a:r>
            <a:r>
              <a:rPr lang="zh-TW" altLang="en-US" sz="3600" spc="-150" dirty="0">
                <a:solidFill>
                  <a:srgbClr val="FFFF00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悔改</a:t>
            </a:r>
            <a:r>
              <a:rPr lang="en-US" altLang="zh-TW" sz="3600" spc="-150" dirty="0">
                <a:solidFill>
                  <a:srgbClr val="FFFF00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rgbClr val="FFFF00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信從福音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吧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!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W9(P)-GB5" panose="03000900000000000000" pitchFamily="66" charset="-120"/>
                <a:ea typeface="華康龍門石碑W9(P)-GB5" panose="03000900000000000000" pitchFamily="66" charset="-120"/>
                <a:cs typeface="華康中黑體" pitchFamily="49" charset="-120"/>
              </a:rPr>
              <a:t>」</a:t>
            </a:r>
            <a:endParaRPr lang="zh-TW" altLang="en-US" sz="3600" spc="-150" dirty="0">
              <a:solidFill>
                <a:schemeClr val="bg1"/>
              </a:solidFill>
              <a:latin typeface="華康龍門石碑W9(P)-GB5" panose="03000900000000000000" pitchFamily="66" charset="-120"/>
              <a:ea typeface="華康龍門石碑W9(P)-GB5" panose="03000900000000000000" pitchFamily="66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A7B3340-2D91-4DDD-9BE9-CFC9B6CF00E5}"/>
              </a:ext>
            </a:extLst>
          </p:cNvPr>
          <p:cNvSpPr txBox="1"/>
          <p:nvPr/>
        </p:nvSpPr>
        <p:spPr>
          <a:xfrm rot="21429041">
            <a:off x="468313" y="1252538"/>
            <a:ext cx="8135937" cy="381635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marL="252000" indent="-457200">
              <a:defRPr/>
            </a:pPr>
            <a:endParaRPr lang="en-US" altLang="zh-TW" sz="900" dirty="0">
              <a:latin typeface="+mn-lt"/>
              <a:ea typeface="華康魏碑W7(P)-GB5" panose="03000700000000000000" pitchFamily="66" charset="-120"/>
            </a:endParaRPr>
          </a:p>
          <a:p>
            <a:pPr marL="252000" indent="-457200">
              <a:defRPr/>
            </a:pPr>
            <a:r>
              <a:rPr lang="en-US" altLang="zh-TW" sz="2800" dirty="0">
                <a:latin typeface="+mn-lt"/>
                <a:ea typeface="華康魏碑W7(P)-GB5" panose="03000700000000000000" pitchFamily="66" charset="-120"/>
              </a:rPr>
              <a:t>1</a:t>
            </a:r>
            <a:r>
              <a:rPr lang="en-US" altLang="zh-TW" sz="3200" dirty="0">
                <a:latin typeface="+mn-lt"/>
                <a:ea typeface="華康魏碑W7(P)-GB5" panose="03000700000000000000" pitchFamily="66" charset="-120"/>
              </a:rPr>
              <a:t>.</a:t>
            </a:r>
            <a:r>
              <a:rPr lang="zh-TW" altLang="en-US" sz="3200" dirty="0">
                <a:solidFill>
                  <a:srgbClr val="FF0000"/>
                </a:solidFill>
                <a:latin typeface="+mn-lt"/>
                <a:ea typeface="華康魏碑W7(P)-GB5" panose="03000700000000000000" pitchFamily="66" charset="-120"/>
              </a:rPr>
              <a:t>天主與人與獸立約</a:t>
            </a:r>
            <a:r>
              <a:rPr lang="en-US" altLang="zh-TW" sz="3200" dirty="0">
                <a:solidFill>
                  <a:srgbClr val="FF0000"/>
                </a:solidFill>
                <a:latin typeface="+mn-lt"/>
                <a:ea typeface="華康魏碑W7(P)-GB5" panose="03000700000000000000" pitchFamily="66" charset="-120"/>
              </a:rPr>
              <a:t>,</a:t>
            </a:r>
            <a:r>
              <a:rPr lang="zh-TW" altLang="en-US" sz="3200" dirty="0">
                <a:solidFill>
                  <a:srgbClr val="FF0000"/>
                </a:solidFill>
                <a:latin typeface="+mn-lt"/>
                <a:ea typeface="華康魏碑W7(P)-GB5" panose="03000700000000000000" pitchFamily="66" charset="-120"/>
              </a:rPr>
              <a:t>耶穌和野獸在一起</a:t>
            </a:r>
            <a:r>
              <a:rPr lang="en-US" altLang="zh-TW" sz="3200" dirty="0">
                <a:latin typeface="+mn-lt"/>
                <a:ea typeface="華康魏碑W7(P)-GB5" panose="03000700000000000000" pitchFamily="66" charset="-120"/>
              </a:rPr>
              <a:t>:     </a:t>
            </a:r>
            <a:r>
              <a:rPr lang="zh-TW" altLang="en-US" sz="3200" dirty="0">
                <a:latin typeface="+mn-lt"/>
                <a:ea typeface="華康魏碑W7(P)-GB5" panose="03000700000000000000" pitchFamily="66" charset="-120"/>
              </a:rPr>
              <a:t>親身示範天地人和</a:t>
            </a:r>
            <a:r>
              <a:rPr lang="en-US" altLang="zh-TW" sz="3200" dirty="0">
                <a:latin typeface="+mn-lt"/>
                <a:ea typeface="華康魏碑W7(P)-GB5" panose="03000700000000000000" pitchFamily="66" charset="-120"/>
              </a:rPr>
              <a:t>;</a:t>
            </a:r>
            <a:r>
              <a:rPr lang="zh-TW" altLang="en-US" sz="3200" dirty="0">
                <a:latin typeface="+mn-lt"/>
                <a:ea typeface="華康魏碑W7(P)-GB5" panose="03000700000000000000" pitchFamily="66" charset="-120"/>
              </a:rPr>
              <a:t>親親而仁民</a:t>
            </a:r>
            <a:r>
              <a:rPr lang="en-US" altLang="zh-TW" sz="3200" dirty="0">
                <a:latin typeface="+mn-lt"/>
                <a:ea typeface="華康魏碑W7(P)-GB5" panose="03000700000000000000" pitchFamily="66" charset="-120"/>
              </a:rPr>
              <a:t>,</a:t>
            </a:r>
            <a:r>
              <a:rPr lang="zh-TW" altLang="en-US" sz="3200" dirty="0">
                <a:latin typeface="+mn-lt"/>
                <a:ea typeface="華康魏碑W7(P)-GB5" panose="03000700000000000000" pitchFamily="66" charset="-120"/>
              </a:rPr>
              <a:t>仁民而愛物</a:t>
            </a:r>
            <a:r>
              <a:rPr lang="en-US" altLang="zh-TW" sz="3200" dirty="0">
                <a:latin typeface="+mn-lt"/>
                <a:ea typeface="華康魏碑W7(P)-GB5" panose="03000700000000000000" pitchFamily="66" charset="-120"/>
              </a:rPr>
              <a:t>; </a:t>
            </a:r>
            <a:r>
              <a:rPr lang="zh-TW" altLang="en-US" sz="3200" dirty="0">
                <a:solidFill>
                  <a:srgbClr val="0000FF"/>
                </a:solidFill>
                <a:latin typeface="+mn-lt"/>
                <a:ea typeface="華康魏碑W7(P)-GB5" panose="03000700000000000000" pitchFamily="66" charset="-120"/>
              </a:rPr>
              <a:t>對物有情</a:t>
            </a:r>
            <a:r>
              <a:rPr lang="en-US" altLang="zh-TW" sz="3200" dirty="0">
                <a:solidFill>
                  <a:srgbClr val="0000FF"/>
                </a:solidFill>
                <a:latin typeface="+mn-lt"/>
                <a:ea typeface="華康魏碑W7(P)-GB5" panose="03000700000000000000" pitchFamily="66" charset="-120"/>
              </a:rPr>
              <a:t>; </a:t>
            </a:r>
            <a:r>
              <a:rPr lang="zh-TW" altLang="en-US" sz="3200" dirty="0">
                <a:latin typeface="+mn-lt"/>
                <a:ea typeface="華康魏碑W7(P)-GB5" panose="03000700000000000000" pitchFamily="66" charset="-120"/>
              </a:rPr>
              <a:t>人是萬物的一部分而非「中心」</a:t>
            </a:r>
            <a:endParaRPr lang="en-US" altLang="zh-TW" sz="3200" dirty="0">
              <a:latin typeface="+mn-lt"/>
              <a:ea typeface="華康魏碑W7(P)-GB5" panose="03000700000000000000" pitchFamily="66" charset="-120"/>
            </a:endParaRPr>
          </a:p>
          <a:p>
            <a:pPr marL="252000" indent="-457200">
              <a:defRPr/>
            </a:pPr>
            <a:r>
              <a:rPr lang="en-US" altLang="zh-HK" sz="2800" dirty="0">
                <a:latin typeface="+mn-lt"/>
                <a:ea typeface="華康魏碑W7(P)-GB5" panose="03000700000000000000" pitchFamily="66" charset="-120"/>
              </a:rPr>
              <a:t>2</a:t>
            </a:r>
            <a:r>
              <a:rPr lang="en-US" altLang="zh-HK" sz="3200" dirty="0">
                <a:latin typeface="+mn-lt"/>
                <a:ea typeface="華康魏碑W7(P)-GB5" panose="03000700000000000000" pitchFamily="66" charset="-120"/>
              </a:rPr>
              <a:t>.</a:t>
            </a:r>
            <a:r>
              <a:rPr lang="zh-TW" altLang="en-US" sz="3200" dirty="0">
                <a:solidFill>
                  <a:srgbClr val="FF0000"/>
                </a:solidFill>
                <a:latin typeface="+mn-lt"/>
                <a:ea typeface="華康魏碑W7(P)-GB5" panose="03000700000000000000" pitchFamily="66" charset="-120"/>
              </a:rPr>
              <a:t>彩虹</a:t>
            </a:r>
            <a:r>
              <a:rPr lang="en-US" altLang="zh-TW" sz="3200" dirty="0">
                <a:latin typeface="+mn-lt"/>
                <a:ea typeface="華康魏碑W7(P)-GB5" panose="03000700000000000000" pitchFamily="66" charset="-120"/>
              </a:rPr>
              <a:t>:</a:t>
            </a:r>
            <a:r>
              <a:rPr lang="zh-TW" altLang="en-US" sz="3200" dirty="0">
                <a:latin typeface="+mn-lt"/>
                <a:ea typeface="華康魏碑W7(P)-GB5" panose="03000700000000000000" pitchFamily="66" charset="-120"/>
              </a:rPr>
              <a:t>注視天空</a:t>
            </a:r>
            <a:r>
              <a:rPr lang="en-US" altLang="zh-TW" sz="3200" dirty="0">
                <a:latin typeface="+mn-lt"/>
                <a:ea typeface="華康魏碑W7(P)-GB5" panose="03000700000000000000" pitchFamily="66" charset="-120"/>
              </a:rPr>
              <a:t>,</a:t>
            </a:r>
            <a:r>
              <a:rPr lang="zh-TW" altLang="en-US" sz="3200" dirty="0">
                <a:latin typeface="+mn-lt"/>
                <a:ea typeface="華康魏碑W7(P)-GB5" panose="03000700000000000000" pitchFamily="66" charset="-120"/>
              </a:rPr>
              <a:t>默想天空</a:t>
            </a:r>
            <a:r>
              <a:rPr lang="en-US" altLang="zh-TW" sz="3200" dirty="0">
                <a:latin typeface="+mn-lt"/>
                <a:ea typeface="華康魏碑W7(P)-GB5" panose="03000700000000000000" pitchFamily="66" charset="-120"/>
              </a:rPr>
              <a:t>,</a:t>
            </a:r>
            <a:r>
              <a:rPr lang="zh-TW" altLang="en-US" sz="3200" dirty="0">
                <a:latin typeface="+mn-lt"/>
                <a:ea typeface="華康魏碑W7(P)-GB5" panose="03000700000000000000" pitchFamily="66" charset="-120"/>
              </a:rPr>
              <a:t>細看天空三分鐘</a:t>
            </a:r>
            <a:r>
              <a:rPr lang="en-US" altLang="zh-TW" sz="3200" dirty="0">
                <a:latin typeface="+mn-lt"/>
                <a:ea typeface="華康魏碑W7(P)-GB5" panose="03000700000000000000" pitchFamily="66" charset="-120"/>
              </a:rPr>
              <a:t>,</a:t>
            </a:r>
            <a:r>
              <a:rPr lang="zh-TW" altLang="en-US" sz="3200" dirty="0">
                <a:latin typeface="+mn-lt"/>
                <a:ea typeface="華康魏碑W7(P)-GB5" panose="03000700000000000000" pitchFamily="66" charset="-120"/>
              </a:rPr>
              <a:t>胸懷天下</a:t>
            </a:r>
            <a:r>
              <a:rPr lang="en-US" altLang="zh-TW" sz="3200" dirty="0">
                <a:latin typeface="+mn-lt"/>
                <a:ea typeface="華康魏碑W7(P)-GB5" panose="03000700000000000000" pitchFamily="66" charset="-120"/>
              </a:rPr>
              <a:t>,</a:t>
            </a:r>
            <a:r>
              <a:rPr lang="zh-TW" altLang="en-US" sz="3200" dirty="0">
                <a:latin typeface="+mn-lt"/>
                <a:ea typeface="華康魏碑W7(P)-GB5" panose="03000700000000000000" pitchFamily="66" charset="-120"/>
              </a:rPr>
              <a:t>放眼世界</a:t>
            </a:r>
            <a:r>
              <a:rPr lang="en-US" altLang="zh-TW" sz="3200" dirty="0">
                <a:latin typeface="+mn-lt"/>
                <a:ea typeface="華康魏碑W7(P)-GB5" panose="03000700000000000000" pitchFamily="66" charset="-120"/>
              </a:rPr>
              <a:t>;</a:t>
            </a:r>
            <a:r>
              <a:rPr lang="zh-TW" altLang="en-US" sz="3200" dirty="0">
                <a:latin typeface="+mn-lt"/>
                <a:ea typeface="華康魏碑W7(P)-GB5" panose="03000700000000000000" pitchFamily="66" charset="-120"/>
              </a:rPr>
              <a:t>下學而上達</a:t>
            </a:r>
            <a:r>
              <a:rPr lang="en-US" altLang="zh-TW" sz="3000" dirty="0">
                <a:solidFill>
                  <a:srgbClr val="9900CC"/>
                </a:solidFill>
                <a:latin typeface="+mn-lt"/>
                <a:ea typeface="華康魏碑W7(P)-GB5" panose="03000700000000000000" pitchFamily="66" charset="-120"/>
              </a:rPr>
              <a:t>(</a:t>
            </a:r>
            <a:r>
              <a:rPr lang="zh-TW" altLang="en-US" sz="3000" dirty="0">
                <a:solidFill>
                  <a:srgbClr val="9900CC"/>
                </a:solidFill>
                <a:latin typeface="+mn-lt"/>
                <a:ea typeface="華康魏碑W7(P)-GB5" panose="03000700000000000000" pitchFamily="66" charset="-120"/>
              </a:rPr>
              <a:t>耶穌</a:t>
            </a:r>
            <a:r>
              <a:rPr lang="en-US" altLang="zh-TW" sz="3000" dirty="0">
                <a:solidFill>
                  <a:srgbClr val="9900CC"/>
                </a:solidFill>
                <a:latin typeface="+mn-lt"/>
                <a:ea typeface="華康魏碑W7(P)-GB5" panose="03000700000000000000" pitchFamily="66" charset="-120"/>
              </a:rPr>
              <a:t>…</a:t>
            </a:r>
            <a:r>
              <a:rPr lang="zh-TW" altLang="en-US" sz="3000" dirty="0">
                <a:solidFill>
                  <a:srgbClr val="9900CC"/>
                </a:solidFill>
                <a:latin typeface="+mn-lt"/>
                <a:ea typeface="華康魏碑W7(P)-GB5" panose="03000700000000000000" pitchFamily="66" charset="-120"/>
              </a:rPr>
              <a:t>我們</a:t>
            </a:r>
            <a:r>
              <a:rPr lang="en-US" altLang="zh-TW" sz="3000" dirty="0">
                <a:solidFill>
                  <a:srgbClr val="9900CC"/>
                </a:solidFill>
                <a:latin typeface="+mn-lt"/>
                <a:ea typeface="華康魏碑W7(P)-GB5" panose="03000700000000000000" pitchFamily="66" charset="-120"/>
              </a:rPr>
              <a:t>)</a:t>
            </a:r>
          </a:p>
          <a:p>
            <a:pPr marL="252000" indent="-457200">
              <a:defRPr/>
            </a:pPr>
            <a:r>
              <a:rPr lang="en-US" altLang="zh-HK" sz="2800" dirty="0">
                <a:latin typeface="+mn-lt"/>
                <a:ea typeface="華康魏碑W7(P)-GB5" panose="03000700000000000000" pitchFamily="66" charset="-120"/>
              </a:rPr>
              <a:t>3</a:t>
            </a:r>
            <a:r>
              <a:rPr lang="en-US" altLang="zh-HK" sz="3200" dirty="0">
                <a:latin typeface="+mn-lt"/>
                <a:ea typeface="華康魏碑W7(P)-GB5" panose="03000700000000000000" pitchFamily="66" charset="-120"/>
              </a:rPr>
              <a:t>.</a:t>
            </a:r>
            <a:r>
              <a:rPr lang="zh-TW" altLang="en-US" sz="3200" dirty="0">
                <a:solidFill>
                  <a:srgbClr val="FF0000"/>
                </a:solidFill>
                <a:latin typeface="+mn-lt"/>
                <a:ea typeface="華康魏碑W7(P)-GB5" panose="03000700000000000000" pitchFamily="66" charset="-120"/>
              </a:rPr>
              <a:t>天國</a:t>
            </a:r>
            <a:r>
              <a:rPr lang="en-US" altLang="zh-TW" sz="3200" dirty="0">
                <a:solidFill>
                  <a:srgbClr val="FF0000"/>
                </a:solidFill>
                <a:latin typeface="+mn-lt"/>
                <a:ea typeface="華康魏碑W7(P)-GB5" panose="03000700000000000000" pitchFamily="66" charset="-120"/>
              </a:rPr>
              <a:t>/</a:t>
            </a:r>
            <a:r>
              <a:rPr lang="zh-TW" altLang="en-US" sz="3200" dirty="0">
                <a:solidFill>
                  <a:srgbClr val="FF0000"/>
                </a:solidFill>
                <a:latin typeface="+mn-lt"/>
                <a:ea typeface="華康魏碑W7(P)-GB5" panose="03000700000000000000" pitchFamily="66" charset="-120"/>
              </a:rPr>
              <a:t>純潔良心</a:t>
            </a:r>
            <a:r>
              <a:rPr lang="en-US" altLang="zh-TW" sz="3200" dirty="0">
                <a:latin typeface="+mn-lt"/>
                <a:ea typeface="華康魏碑W7(P)-GB5" panose="03000700000000000000" pitchFamily="66" charset="-120"/>
              </a:rPr>
              <a:t>: </a:t>
            </a:r>
            <a:r>
              <a:rPr lang="zh-TW" altLang="en-US" sz="3200" dirty="0">
                <a:latin typeface="+mn-lt"/>
                <a:ea typeface="華康魏碑W7(P)-GB5" panose="03000700000000000000" pitchFamily="66" charset="-120"/>
              </a:rPr>
              <a:t>悔改</a:t>
            </a:r>
            <a:r>
              <a:rPr lang="en-US" altLang="zh-TW" sz="3200" dirty="0">
                <a:latin typeface="+mn-lt"/>
                <a:ea typeface="華康魏碑W7(P)-GB5" panose="03000700000000000000" pitchFamily="66" charset="-120"/>
              </a:rPr>
              <a:t>=</a:t>
            </a:r>
            <a:r>
              <a:rPr lang="zh-TW" altLang="en-US" sz="3200" dirty="0">
                <a:solidFill>
                  <a:srgbClr val="0000FF"/>
                </a:solidFill>
                <a:latin typeface="+mn-lt"/>
                <a:ea typeface="華康魏碑W7(P)-GB5" panose="03000700000000000000" pitchFamily="66" charset="-120"/>
              </a:rPr>
              <a:t>清空</a:t>
            </a:r>
            <a:r>
              <a:rPr lang="en-US" altLang="zh-TW" sz="3200" dirty="0">
                <a:latin typeface="+mn-lt"/>
                <a:ea typeface="華康魏碑W7(P)-GB5" panose="03000700000000000000" pitchFamily="66" charset="-120"/>
              </a:rPr>
              <a:t>; </a:t>
            </a:r>
            <a:r>
              <a:rPr lang="zh-TW" altLang="en-US" sz="3200" dirty="0">
                <a:latin typeface="+mn-lt"/>
                <a:ea typeface="華康魏碑W7(P)-GB5" panose="03000700000000000000" pitchFamily="66" charset="-120"/>
              </a:rPr>
              <a:t>信福音</a:t>
            </a:r>
            <a:r>
              <a:rPr lang="en-US" altLang="zh-TW" sz="3200" dirty="0">
                <a:latin typeface="+mn-lt"/>
                <a:ea typeface="華康魏碑W7(P)-GB5" panose="03000700000000000000" pitchFamily="66" charset="-120"/>
              </a:rPr>
              <a:t>=</a:t>
            </a:r>
            <a:r>
              <a:rPr lang="zh-TW" altLang="en-US" sz="3200" dirty="0">
                <a:solidFill>
                  <a:srgbClr val="0000FF"/>
                </a:solidFill>
                <a:latin typeface="+mn-lt"/>
                <a:ea typeface="華康魏碑W7(P)-GB5" panose="03000700000000000000" pitchFamily="66" charset="-120"/>
              </a:rPr>
              <a:t>填滿</a:t>
            </a:r>
            <a:r>
              <a:rPr lang="en-US" altLang="zh-TW" sz="3200" dirty="0">
                <a:latin typeface="+mn-lt"/>
                <a:ea typeface="華康魏碑W7(P)-GB5" panose="03000700000000000000" pitchFamily="66" charset="-120"/>
              </a:rPr>
              <a:t>.          </a:t>
            </a:r>
            <a:r>
              <a:rPr lang="zh-TW" altLang="en-US" sz="3200" dirty="0">
                <a:latin typeface="+mn-lt"/>
                <a:ea typeface="華康魏碑W7(P)-GB5" panose="03000700000000000000" pitchFamily="66" charset="-120"/>
              </a:rPr>
              <a:t>人而不仁</a:t>
            </a:r>
            <a:r>
              <a:rPr lang="en-US" altLang="zh-TW" sz="3200" dirty="0">
                <a:latin typeface="+mn-lt"/>
                <a:ea typeface="華康魏碑W7(P)-GB5" panose="03000700000000000000" pitchFamily="66" charset="-120"/>
              </a:rPr>
              <a:t>, </a:t>
            </a:r>
            <a:r>
              <a:rPr lang="zh-TW" altLang="en-US" sz="3200" dirty="0">
                <a:latin typeface="+mn-lt"/>
                <a:ea typeface="華康魏碑W7(P)-GB5" panose="03000700000000000000" pitchFamily="66" charset="-120"/>
              </a:rPr>
              <a:t>如禮何</a:t>
            </a:r>
            <a:r>
              <a:rPr lang="en-US" altLang="zh-TW" sz="3200" dirty="0">
                <a:latin typeface="+mn-lt"/>
                <a:ea typeface="華康魏碑W7(P)-GB5" panose="03000700000000000000" pitchFamily="66" charset="-120"/>
              </a:rPr>
              <a:t>; </a:t>
            </a:r>
            <a:r>
              <a:rPr lang="zh-TW" altLang="en-US" sz="3200" dirty="0">
                <a:solidFill>
                  <a:srgbClr val="0000FF"/>
                </a:solidFill>
                <a:latin typeface="+mn-lt"/>
                <a:ea typeface="華康魏碑W7(P)-GB5" panose="03000700000000000000" pitchFamily="66" charset="-120"/>
              </a:rPr>
              <a:t>人而不仁</a:t>
            </a:r>
            <a:r>
              <a:rPr lang="en-US" altLang="zh-TW" sz="3200" dirty="0">
                <a:solidFill>
                  <a:srgbClr val="0000FF"/>
                </a:solidFill>
                <a:latin typeface="+mn-lt"/>
                <a:ea typeface="華康魏碑W7(P)-GB5" panose="03000700000000000000" pitchFamily="66" charset="-120"/>
              </a:rPr>
              <a:t>,</a:t>
            </a:r>
            <a:r>
              <a:rPr lang="zh-TW" altLang="en-US" sz="3200" dirty="0">
                <a:solidFill>
                  <a:srgbClr val="0000FF"/>
                </a:solidFill>
                <a:latin typeface="+mn-lt"/>
                <a:ea typeface="華康魏碑W7(P)-GB5" panose="03000700000000000000" pitchFamily="66" charset="-120"/>
              </a:rPr>
              <a:t>如</a:t>
            </a:r>
            <a:r>
              <a:rPr lang="en-US" altLang="zh-TW" sz="3200" dirty="0">
                <a:solidFill>
                  <a:srgbClr val="0000FF"/>
                </a:solidFill>
                <a:latin typeface="+mn-lt"/>
                <a:ea typeface="華康魏碑W7(P)-GB5" panose="03000700000000000000" pitchFamily="66" charset="-120"/>
              </a:rPr>
              <a:t>……</a:t>
            </a:r>
            <a:r>
              <a:rPr lang="zh-TW" altLang="en-US" sz="3200" dirty="0">
                <a:solidFill>
                  <a:srgbClr val="0000FF"/>
                </a:solidFill>
                <a:latin typeface="+mn-lt"/>
                <a:ea typeface="華康魏碑W7(P)-GB5" panose="03000700000000000000" pitchFamily="66" charset="-120"/>
              </a:rPr>
              <a:t>何</a:t>
            </a:r>
            <a:endParaRPr lang="en-US" altLang="zh-TW" sz="3200" dirty="0">
              <a:solidFill>
                <a:srgbClr val="0000FF"/>
              </a:solidFill>
              <a:latin typeface="+mn-lt"/>
              <a:ea typeface="華康魏碑W7(P)-GB5" panose="03000700000000000000" pitchFamily="66" charset="-120"/>
            </a:endParaRPr>
          </a:p>
          <a:p>
            <a:pPr marL="252000" indent="-457200">
              <a:defRPr/>
            </a:pPr>
            <a:endParaRPr lang="zh-HK" altLang="en-US" sz="900" dirty="0">
              <a:solidFill>
                <a:srgbClr val="0000FF"/>
              </a:solidFill>
              <a:latin typeface="+mn-lt"/>
              <a:ea typeface="華康魏碑W7(P)-GB5" panose="03000700000000000000" pitchFamily="66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D6FEB3AD-47DA-48CE-8ACC-D9BFA0C227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42888"/>
            <a:ext cx="9144000" cy="6858000"/>
          </a:xfrm>
        </p:spPr>
        <p:txBody>
          <a:bodyPr/>
          <a:lstStyle/>
          <a:p>
            <a:pPr marL="0" indent="0" algn="just" eaLnBrk="1"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恭讀創世紀　</a:t>
            </a:r>
            <a:r>
              <a:rPr lang="en-US" altLang="zh-TW" sz="360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9:8-15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天主對諾厄和他的兒子說：「</a:t>
            </a:r>
            <a:r>
              <a:rPr lang="zh-TW" altLang="en-US" sz="400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看，我現在與你們，及你們未來的後裔立約，並同與你們一起的所有生物：飛鳥、牲畜和地上所有野獸，即凡由方舟出來的地上所有生物立約。</a:t>
            </a:r>
            <a:r>
              <a:rPr lang="zh-TW" altLang="en-US" sz="400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我與你們立約：凡有血肉的，以後決不再受洪水湮滅，再沒有洪水來毀滅大地。」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天主說：「這是我與你們，</a:t>
            </a:r>
          </a:p>
        </p:txBody>
      </p:sp>
      <p:sp>
        <p:nvSpPr>
          <p:cNvPr id="66563" name="Text Box 3">
            <a:extLst>
              <a:ext uri="{FF2B5EF4-FFF2-40B4-BE49-F238E27FC236}">
                <a16:creationId xmlns:a16="http://schemas.microsoft.com/office/drawing/2014/main" id="{3E88F3FF-36A4-4D50-B02B-C36241841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C14EFC0-237A-4170-8BD0-2C77D9D692C1}"/>
              </a:ext>
            </a:extLst>
          </p:cNvPr>
          <p:cNvSpPr txBox="1"/>
          <p:nvPr/>
        </p:nvSpPr>
        <p:spPr>
          <a:xfrm>
            <a:off x="7793038" y="6191250"/>
            <a:ext cx="10080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1BFA4AF3-04C8-4B31-9BCE-6FD0733E4F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350"/>
            <a:ext cx="9144000" cy="6597650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及同你們一起的所有生物，立約的永遠標記：我把虹霓放在雲間，作我與大地立約的標記。</a:t>
            </a:r>
            <a:r>
              <a:rPr lang="zh-TW" altLang="en-US" sz="400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幾時我興雲遮蓋大地，雲中要出現虹霓，那時，我便想起我與你們，及各種屬血肉的生物，所立的盟約，這樣，水就不會再成為洪水，</a:t>
            </a:r>
            <a:r>
              <a:rPr lang="zh-TW" altLang="en-US" sz="400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毀滅所有血肉的生物。」</a:t>
            </a:r>
            <a:r>
              <a:rPr lang="en-US" altLang="zh-TW" sz="400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TW" sz="28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28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280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280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280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280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sz="280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buFontTx/>
              <a:buNone/>
            </a:pPr>
            <a:endParaRPr lang="zh-TW" altLang="en-US" sz="400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9CE98672-D774-426D-BCE4-6BA15F81D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27BB741-4869-43D8-A36A-630B3A8D40B8}"/>
              </a:ext>
            </a:extLst>
          </p:cNvPr>
          <p:cNvSpPr txBox="1"/>
          <p:nvPr/>
        </p:nvSpPr>
        <p:spPr>
          <a:xfrm>
            <a:off x="7613650" y="6191250"/>
            <a:ext cx="11525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0259772B-5147-4181-84CD-EE2F0AD4B8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50825"/>
            <a:ext cx="9144000" cy="6330950"/>
          </a:xfrm>
        </p:spPr>
        <p:txBody>
          <a:bodyPr/>
          <a:lstStyle/>
          <a:p>
            <a:pPr marL="0" indent="0" algn="just" eaLnBrk="1">
              <a:buFontTx/>
              <a:buNone/>
            </a:pPr>
            <a:r>
              <a:rPr lang="zh-TW" altLang="en-US" sz="360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恭讀聖伯多祿前書　</a:t>
            </a:r>
            <a:r>
              <a:rPr lang="en-US" altLang="zh-TW" sz="360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3:18-22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親愛的弟兄姊妹：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基督曾一次為罪而死，且是義人代替不義的人，為將我們領到天主面前；</a:t>
            </a:r>
            <a:r>
              <a:rPr lang="zh-TW" altLang="en-US" sz="400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就肉身來說，他固然被處死了；但就神魂來說，他卻復活了。他藉這神魂，曾去給那些在獄中的靈魂宣講；這些靈魂從前在諾厄建造方舟的時日、天主耐心期待之時，原是不信的人。</a:t>
            </a:r>
          </a:p>
          <a:p>
            <a:pPr marL="0" indent="0" algn="just" eaLnBrk="1">
              <a:buFontTx/>
              <a:buNone/>
            </a:pPr>
            <a:endParaRPr lang="zh-TW" altLang="en-US" sz="400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69635" name="Text Box 3">
            <a:extLst>
              <a:ext uri="{FF2B5EF4-FFF2-40B4-BE49-F238E27FC236}">
                <a16:creationId xmlns:a16="http://schemas.microsoft.com/office/drawing/2014/main" id="{4B788621-46FE-48C5-B848-E35564357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0F336662-CFBB-499C-A57E-D9DD25A3DFBC}"/>
              </a:ext>
            </a:extLst>
          </p:cNvPr>
          <p:cNvSpPr txBox="1"/>
          <p:nvPr/>
        </p:nvSpPr>
        <p:spPr>
          <a:xfrm>
            <a:off x="7235825" y="5980113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3EB0D645-CE8A-4E1B-B5A5-7B7F9F6D3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50825"/>
            <a:ext cx="9144000" cy="6330950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400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當時賴方舟，經過水，而得救的不多，只有八個生靈。</a:t>
            </a:r>
            <a:r>
              <a:rPr lang="zh-TW" altLang="en-US" sz="400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這水所預表的聖洗，現在賴耶穌基督的復活，拯救了你們，並不是滌除肉體的污穢，而是要求對天主有一顆純潔的良心。</a:t>
            </a:r>
            <a:r>
              <a:rPr lang="zh-TW" altLang="en-US" sz="400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至於耶穌基督，他升了天，坐在天主的右邊；眾天使、掌權者和異能者，都屈伏在他權下。</a:t>
            </a:r>
            <a:endParaRPr lang="en-US" altLang="zh-TW" sz="400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ct val="0"/>
              </a:spcBef>
              <a:buFontTx/>
              <a:buNone/>
            </a:pPr>
            <a:endParaRPr lang="en-US" altLang="zh-TW" sz="200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Aft>
                <a:spcPts val="600"/>
              </a:spcAft>
              <a:buFontTx/>
              <a:buNone/>
            </a:pPr>
            <a:r>
              <a:rPr lang="en-US" altLang="zh-TW" sz="28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28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280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Aft>
                <a:spcPts val="600"/>
              </a:spcAft>
              <a:buFontTx/>
              <a:buNone/>
            </a:pPr>
            <a:r>
              <a:rPr lang="zh-TW" altLang="en-US" sz="280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280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280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buFontTx/>
              <a:buNone/>
            </a:pPr>
            <a:endParaRPr lang="zh-TW" altLang="en-US" sz="400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09EF21FF-41D1-4AAB-B9A0-CC5EC2CE8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0D9657A1-21C9-47BC-84BC-846B83952940}"/>
              </a:ext>
            </a:extLst>
          </p:cNvPr>
          <p:cNvSpPr txBox="1"/>
          <p:nvPr/>
        </p:nvSpPr>
        <p:spPr>
          <a:xfrm>
            <a:off x="7415213" y="5991225"/>
            <a:ext cx="16557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7D4AD74-01E5-4FA4-A681-7F88B5B6727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333375"/>
            <a:ext cx="9144000" cy="6524625"/>
          </a:xfrm>
          <a:solidFill>
            <a:schemeClr val="tx1"/>
          </a:solidFill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36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四旬期第一主日</a:t>
            </a:r>
            <a:endParaRPr lang="en-US" altLang="zh-TW" sz="3600" dirty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zh-TW" altLang="en-US" sz="1200" dirty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2021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2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21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日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36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</a:rPr>
              <a:t>主 題</a:t>
            </a:r>
          </a:p>
          <a:p>
            <a:pPr algn="ctr" eaLnBrk="1" hangingPunct="1">
              <a:spcBef>
                <a:spcPts val="240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sz="5400" dirty="0">
                <a:solidFill>
                  <a:srgbClr val="FFFF00"/>
                </a:solidFill>
                <a:ea typeface="華康粗黑體" pitchFamily="49" charset="-120"/>
              </a:rPr>
              <a:t>天主與我立約</a:t>
            </a:r>
            <a:endParaRPr lang="en-US" altLang="zh-TW" sz="5400" dirty="0">
              <a:solidFill>
                <a:srgbClr val="FFFF00"/>
              </a:solidFill>
              <a:ea typeface="華康粗黑體" pitchFamily="49" charset="-120"/>
            </a:endParaRPr>
          </a:p>
          <a:p>
            <a:pPr algn="ctr" eaLnBrk="1" hangingPunct="1">
              <a:spcBef>
                <a:spcPts val="600"/>
              </a:spcBef>
              <a:spcAft>
                <a:spcPts val="1800"/>
              </a:spcAft>
              <a:buFontTx/>
              <a:buNone/>
              <a:defRPr/>
            </a:pPr>
            <a:r>
              <a:rPr lang="en-US" altLang="zh-TW" dirty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(</a:t>
            </a:r>
            <a:r>
              <a:rPr lang="zh-HK" altLang="en-US" dirty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創</a:t>
            </a:r>
            <a:r>
              <a:rPr lang="en-US" altLang="zh-HK" dirty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9:8-15</a:t>
            </a:r>
            <a:r>
              <a:rPr lang="zh-TW" altLang="en-US" dirty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；伯前</a:t>
            </a:r>
            <a:r>
              <a:rPr lang="en-US" altLang="zh-TW" dirty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3:18-22</a:t>
            </a:r>
            <a:r>
              <a:rPr lang="zh-TW" altLang="en-US" dirty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；谷</a:t>
            </a:r>
            <a:r>
              <a:rPr lang="en-US" altLang="zh-TW" dirty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1:12-15)</a:t>
            </a:r>
          </a:p>
          <a:p>
            <a:pPr marL="324000" eaLnBrk="1" hangingPunct="1">
              <a:lnSpc>
                <a:spcPts val="5000"/>
              </a:lnSpc>
              <a:spcBef>
                <a:spcPct val="0"/>
              </a:spcBef>
              <a:spcAft>
                <a:spcPct val="25000"/>
              </a:spcAft>
              <a:buFontTx/>
              <a:buNone/>
              <a:defRPr/>
            </a:pPr>
            <a:r>
              <a:rPr lang="zh-TW" altLang="en-US" sz="4000" spc="30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 聖言</a:t>
            </a:r>
            <a:r>
              <a:rPr lang="zh-TW" altLang="en-US" sz="4000" spc="300" dirty="0">
                <a:solidFill>
                  <a:srgbClr val="00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指導</a:t>
            </a:r>
            <a:r>
              <a:rPr lang="zh-TW" altLang="en-US" sz="4000" spc="30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生活；生活</a:t>
            </a:r>
            <a:r>
              <a:rPr lang="zh-TW" altLang="en-US" sz="4000" spc="300" dirty="0">
                <a:solidFill>
                  <a:srgbClr val="00FF00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印證</a:t>
            </a:r>
            <a:r>
              <a:rPr lang="zh-TW" altLang="en-US" sz="4000" spc="300" dirty="0">
                <a:solidFill>
                  <a:schemeClr val="bg1"/>
                </a:solidFill>
                <a:latin typeface="華康正顏楷體W7" panose="03000709000000000000" pitchFamily="65" charset="-120"/>
                <a:ea typeface="華康正顏楷體W7" panose="03000709000000000000" pitchFamily="65" charset="-120"/>
              </a:rPr>
              <a:t>聖言</a:t>
            </a:r>
            <a:endParaRPr lang="en-US" altLang="zh-TW" sz="4000" spc="300" dirty="0">
              <a:solidFill>
                <a:schemeClr val="bg1"/>
              </a:solidFill>
              <a:latin typeface="華康正顏楷體W7" panose="03000709000000000000" pitchFamily="65" charset="-120"/>
              <a:ea typeface="華康正顏楷體W7" panose="03000709000000000000" pitchFamily="65" charset="-120"/>
            </a:endParaRPr>
          </a:p>
          <a:p>
            <a:pPr marL="0" indent="0" eaLnBrk="1" hangingPunct="1">
              <a:lnSpc>
                <a:spcPts val="4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2800" dirty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  講道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解釋天主聖言</a:t>
            </a:r>
            <a:r>
              <a:rPr lang="en-US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指出它如何</a:t>
            </a:r>
            <a:r>
              <a:rPr lang="zh-TW" altLang="en-US" sz="2800" dirty="0">
                <a:solidFill>
                  <a:srgbClr val="00FF00"/>
                </a:solidFill>
                <a:latin typeface="華康粗黑體" pitchFamily="49" charset="-120"/>
                <a:ea typeface="華康粗黑體" pitchFamily="49" charset="-120"/>
              </a:rPr>
              <a:t>指導我的生命</a:t>
            </a:r>
            <a:endParaRPr lang="en-US" altLang="zh-TW" sz="28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 eaLnBrk="1" hangingPunct="1">
              <a:lnSpc>
                <a:spcPts val="4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2800" dirty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  證道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是為天主作證</a:t>
            </a:r>
            <a:r>
              <a:rPr lang="en-US" altLang="zh-TW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證明天主的話是</a:t>
            </a:r>
            <a:r>
              <a:rPr lang="zh-TW" altLang="en-US" sz="2800" dirty="0">
                <a:solidFill>
                  <a:srgbClr val="00FF00"/>
                </a:solidFill>
                <a:latin typeface="華康粗黑體" pitchFamily="49" charset="-120"/>
                <a:ea typeface="華康粗黑體" pitchFamily="49" charset="-120"/>
              </a:rPr>
              <a:t>可信的</a:t>
            </a:r>
            <a:r>
              <a:rPr lang="zh-TW" altLang="en-US" sz="28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en-US" sz="2800" dirty="0">
                <a:solidFill>
                  <a:srgbClr val="00FF00"/>
                </a:solidFill>
                <a:latin typeface="華康粗黑體" pitchFamily="49" charset="-120"/>
                <a:ea typeface="華康粗黑體" pitchFamily="49" charset="-120"/>
              </a:rPr>
              <a:t>可行的</a:t>
            </a:r>
            <a:endParaRPr lang="zh-TW" altLang="en-US" sz="2800" dirty="0">
              <a:solidFill>
                <a:srgbClr val="00FF00"/>
              </a:solidFill>
              <a:ea typeface="華康粗黑體" pitchFamily="49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75BE4D87-F96B-46E2-8DCB-E6001A06E58A}"/>
              </a:ext>
            </a:extLst>
          </p:cNvPr>
          <p:cNvSpPr txBox="1"/>
          <p:nvPr/>
        </p:nvSpPr>
        <p:spPr>
          <a:xfrm>
            <a:off x="395288" y="3573463"/>
            <a:ext cx="8280400" cy="2616200"/>
          </a:xfrm>
          <a:prstGeom prst="rect">
            <a:avLst/>
          </a:prstGeom>
          <a:solidFill>
            <a:srgbClr val="9900CC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000" dirty="0">
                <a:latin typeface="Arial" charset="0"/>
              </a:rPr>
              <a:t> </a:t>
            </a:r>
          </a:p>
          <a:p>
            <a:pPr>
              <a:defRPr/>
            </a:pPr>
            <a:r>
              <a:rPr lang="en-US" altLang="zh-TW" sz="36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1.</a:t>
            </a:r>
            <a:r>
              <a:rPr lang="zh-TW" altLang="en-US" sz="36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悔改</a:t>
            </a:r>
            <a:r>
              <a:rPr lang="en-US" altLang="zh-TW" sz="36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/</a:t>
            </a:r>
            <a:r>
              <a:rPr lang="zh-TW" altLang="en-US" sz="36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皈依</a:t>
            </a:r>
            <a:r>
              <a:rPr lang="en-US" altLang="zh-TW" sz="36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/</a:t>
            </a:r>
            <a:r>
              <a:rPr lang="zh-TW" altLang="en-US" sz="36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補贖的日子</a:t>
            </a:r>
            <a:r>
              <a:rPr lang="en-US" altLang="zh-TW" sz="36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(</a:t>
            </a:r>
            <a:r>
              <a:rPr lang="zh-TW" altLang="en-US" sz="36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紫色祭衣</a:t>
            </a:r>
            <a:r>
              <a:rPr lang="en-US" altLang="zh-TW" sz="36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)</a:t>
            </a:r>
          </a:p>
          <a:p>
            <a:pPr>
              <a:defRPr/>
            </a:pPr>
            <a:r>
              <a:rPr lang="zh-TW" altLang="en-US" sz="36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     </a:t>
            </a:r>
            <a:r>
              <a:rPr lang="zh-TW" altLang="en-US" sz="32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調整身心靈</a:t>
            </a:r>
            <a:r>
              <a:rPr lang="en-US" altLang="zh-TW" sz="32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;</a:t>
            </a:r>
            <a:r>
              <a:rPr lang="zh-TW" altLang="en-US" sz="32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守齋</a:t>
            </a:r>
            <a:r>
              <a:rPr lang="en-US" altLang="zh-TW" sz="32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=</a:t>
            </a:r>
            <a:r>
              <a:rPr lang="zh-TW" altLang="en-US" sz="32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瘦身</a:t>
            </a:r>
            <a:r>
              <a:rPr lang="en-US" altLang="zh-TW" sz="32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?</a:t>
            </a:r>
            <a:r>
              <a:rPr lang="zh-TW" altLang="en-US" sz="32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吃半素有益環保</a:t>
            </a:r>
            <a:r>
              <a:rPr lang="en-US" altLang="zh-TW" sz="32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?</a:t>
            </a:r>
          </a:p>
          <a:p>
            <a:pPr>
              <a:defRPr/>
            </a:pPr>
            <a:r>
              <a:rPr lang="en-US" altLang="zh-HK" sz="36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 3.</a:t>
            </a:r>
            <a:r>
              <a:rPr lang="zh-TW" altLang="en-US" sz="36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準備每年的蛻變</a:t>
            </a:r>
            <a:r>
              <a:rPr lang="en-US" altLang="zh-TW" sz="36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——</a:t>
            </a:r>
            <a:r>
              <a:rPr lang="zh-TW" altLang="en-US" sz="36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和基督一起逾越</a:t>
            </a:r>
            <a:endParaRPr lang="en-US" altLang="zh-TW" sz="3600" spc="-150" dirty="0">
              <a:solidFill>
                <a:schemeClr val="bg1"/>
              </a:solidFill>
              <a:latin typeface="+mn-lt"/>
              <a:ea typeface="華康正顏楷體W5(P)" panose="03000500000000000000" pitchFamily="66" charset="-120"/>
            </a:endParaRPr>
          </a:p>
          <a:p>
            <a:pPr>
              <a:defRPr/>
            </a:pPr>
            <a:r>
              <a:rPr lang="en-US" altLang="zh-HK" sz="36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 4.Give God a chance: </a:t>
            </a:r>
            <a:r>
              <a:rPr lang="zh-TW" altLang="en-US" sz="36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讓天主變化</a:t>
            </a:r>
            <a:r>
              <a:rPr lang="en-US" altLang="zh-TW" sz="36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+mn-lt"/>
                <a:ea typeface="華康正顏楷體W5(P)" panose="03000500000000000000" pitchFamily="66" charset="-120"/>
              </a:rPr>
              <a:t>改造我</a:t>
            </a:r>
            <a:endParaRPr lang="en-US" altLang="zh-TW" sz="3600" spc="-150" dirty="0">
              <a:solidFill>
                <a:schemeClr val="bg1"/>
              </a:solidFill>
              <a:latin typeface="+mn-lt"/>
              <a:ea typeface="華康正顏楷體W5(P)" panose="03000500000000000000" pitchFamily="66" charset="-120"/>
            </a:endParaRPr>
          </a:p>
          <a:p>
            <a:pPr>
              <a:defRPr/>
            </a:pPr>
            <a:endParaRPr lang="zh-HK" altLang="en-US" sz="1000" spc="-150" dirty="0">
              <a:latin typeface="+mn-lt"/>
              <a:ea typeface="華康正顏楷體W5(P)" panose="03000500000000000000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388F9863-B60E-46C8-9AB5-4E92BF04289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333375"/>
            <a:ext cx="9144000" cy="6524625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ts val="3900"/>
              </a:lnSpc>
              <a:spcBef>
                <a:spcPct val="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看</a:t>
            </a:r>
            <a:r>
              <a:rPr lang="en-US" altLang="zh-TW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3100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我現在與你們</a:t>
            </a:r>
            <a:r>
              <a:rPr lang="en-US" altLang="zh-TW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並同與你們一起的所有生物</a:t>
            </a:r>
            <a:r>
              <a:rPr lang="en-US" altLang="zh-TW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:</a:t>
            </a:r>
            <a:r>
              <a:rPr lang="zh-TW" altLang="en-US" sz="3100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飛鳥</a:t>
            </a:r>
            <a:r>
              <a:rPr lang="en-US" altLang="zh-TW" sz="3100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3100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牲畜和地上所有野獸立約</a:t>
            </a:r>
            <a:r>
              <a:rPr lang="en-US" altLang="zh-TW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.</a:t>
            </a:r>
            <a:r>
              <a:rPr lang="zh-TW" altLang="en-US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幾時我興雲遮蓋大地</a:t>
            </a:r>
            <a:r>
              <a:rPr lang="en-US" altLang="zh-TW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雲中要出現虹霓</a:t>
            </a:r>
            <a:r>
              <a:rPr lang="en-US" altLang="zh-TW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那時</a:t>
            </a:r>
            <a:r>
              <a:rPr lang="en-US" altLang="zh-TW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我便想起我與你們</a:t>
            </a:r>
            <a:r>
              <a:rPr lang="en-US" altLang="zh-TW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所立的</a:t>
            </a:r>
            <a:r>
              <a:rPr lang="zh-TW" altLang="en-US" sz="3100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盟約</a:t>
            </a:r>
            <a:r>
              <a:rPr lang="en-US" altLang="zh-TW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這樣</a:t>
            </a:r>
            <a:r>
              <a:rPr lang="en-US" altLang="zh-TW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水就不會再成為洪水</a:t>
            </a:r>
            <a:r>
              <a:rPr lang="en-US" altLang="zh-TW" sz="31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sz="3400" dirty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itchFamily="49" charset="-120"/>
              </a:rPr>
              <a:t>基督曾一次為罪而死</a:t>
            </a:r>
            <a:r>
              <a:rPr lang="en-US" altLang="zh-TW" sz="3400" dirty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itchFamily="49" charset="-120"/>
              </a:rPr>
              <a:t>,</a:t>
            </a:r>
            <a:r>
              <a:rPr lang="zh-TW" altLang="en-US" sz="3400" dirty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itchFamily="49" charset="-120"/>
              </a:rPr>
              <a:t>為將我們領到天主面前</a:t>
            </a:r>
            <a:r>
              <a:rPr lang="en-US" altLang="zh-TW" sz="3400" dirty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itchFamily="49" charset="-120"/>
              </a:rPr>
              <a:t>;</a:t>
            </a:r>
            <a:r>
              <a:rPr lang="zh-TW" altLang="en-US" sz="3400" dirty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itchFamily="49" charset="-120"/>
              </a:rPr>
              <a:t>這水所預表的聖洗</a:t>
            </a:r>
            <a:r>
              <a:rPr lang="en-US" altLang="zh-TW" sz="3400" dirty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itchFamily="49" charset="-120"/>
              </a:rPr>
              <a:t>,</a:t>
            </a:r>
            <a:r>
              <a:rPr lang="zh-TW" altLang="en-US" sz="3400" dirty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itchFamily="49" charset="-120"/>
              </a:rPr>
              <a:t>拯救了你們</a:t>
            </a:r>
            <a:r>
              <a:rPr lang="en-US" altLang="zh-TW" sz="3400" dirty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itchFamily="49" charset="-120"/>
              </a:rPr>
              <a:t>,</a:t>
            </a:r>
            <a:r>
              <a:rPr lang="zh-TW" altLang="en-US" sz="3400" dirty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itchFamily="49" charset="-120"/>
              </a:rPr>
              <a:t>並不是滌除</a:t>
            </a:r>
            <a:r>
              <a:rPr lang="zh-TW" altLang="en-US" sz="3400" dirty="0">
                <a:solidFill>
                  <a:srgbClr val="FFFF00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itchFamily="49" charset="-120"/>
              </a:rPr>
              <a:t>肉體的污穢</a:t>
            </a:r>
            <a:r>
              <a:rPr lang="en-US" altLang="zh-TW" sz="3400" dirty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itchFamily="49" charset="-120"/>
              </a:rPr>
              <a:t>,</a:t>
            </a:r>
            <a:r>
              <a:rPr lang="zh-TW" altLang="en-US" sz="3400" dirty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itchFamily="49" charset="-120"/>
              </a:rPr>
              <a:t>而是要求對天主有一顆</a:t>
            </a:r>
            <a:r>
              <a:rPr lang="zh-TW" altLang="en-US" sz="3400" dirty="0">
                <a:solidFill>
                  <a:srgbClr val="FFFF00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itchFamily="49" charset="-120"/>
              </a:rPr>
              <a:t>純潔的良心</a:t>
            </a:r>
            <a:r>
              <a:rPr lang="en-US" altLang="zh-TW" sz="3400" dirty="0">
                <a:solidFill>
                  <a:schemeClr val="bg1"/>
                </a:solidFill>
                <a:latin typeface="華康正顏楷體W5(P)" panose="03000500000000000000" pitchFamily="66" charset="-120"/>
                <a:ea typeface="華康正顏楷體W5(P)" panose="03000500000000000000" pitchFamily="66" charset="-120"/>
                <a:cs typeface="華康中黑體" pitchFamily="49" charset="-12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sz="3600" spc="-15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耶穌在曠野裡</a:t>
            </a:r>
            <a:r>
              <a:rPr lang="en-US" altLang="zh-TW" sz="3600" spc="-15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四十天之久</a:t>
            </a:r>
            <a:r>
              <a:rPr lang="en-US" altLang="zh-TW" sz="3600" spc="-15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受撒旦的試探</a:t>
            </a:r>
            <a:r>
              <a:rPr lang="en-US" altLang="zh-TW" sz="3600" spc="-15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rgbClr val="FFFF00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與野獸在一起</a:t>
            </a:r>
            <a:r>
              <a:rPr lang="en-US" altLang="zh-TW" sz="3600" spc="-15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.</a:t>
            </a:r>
            <a:r>
              <a:rPr lang="zh-TW" altLang="en-US" sz="3600" spc="-15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他宣講天主的福音</a:t>
            </a:r>
            <a:r>
              <a:rPr lang="en-US" altLang="zh-TW" sz="3600" spc="-15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說</a:t>
            </a:r>
            <a:r>
              <a:rPr lang="en-US" altLang="zh-TW" sz="3600" spc="-15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:</a:t>
            </a:r>
            <a:r>
              <a:rPr lang="zh-TW" altLang="en-US" sz="3600" spc="-15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「時期已滿</a:t>
            </a:r>
            <a:r>
              <a:rPr lang="en-US" altLang="zh-TW" sz="3600" spc="-15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天主的國臨近了</a:t>
            </a:r>
            <a:r>
              <a:rPr lang="en-US" altLang="zh-TW" sz="3600" spc="-15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你們</a:t>
            </a:r>
            <a:r>
              <a:rPr lang="zh-TW" altLang="en-US" sz="3600" spc="-150" dirty="0">
                <a:solidFill>
                  <a:srgbClr val="FFFF00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悔改</a:t>
            </a:r>
            <a:r>
              <a:rPr lang="en-US" altLang="zh-TW" sz="3600" spc="-150" dirty="0">
                <a:solidFill>
                  <a:srgbClr val="FFFF00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rgbClr val="FFFF00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信從福音</a:t>
            </a:r>
            <a:r>
              <a:rPr lang="zh-TW" altLang="en-US" sz="3600" spc="-15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吧</a:t>
            </a:r>
            <a:r>
              <a:rPr lang="en-US" altLang="zh-TW" sz="3600" spc="-15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!</a:t>
            </a:r>
            <a:r>
              <a:rPr lang="zh-TW" altLang="en-US" sz="3600" spc="-15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  <a:cs typeface="華康中黑體" pitchFamily="49" charset="-120"/>
              </a:rPr>
              <a:t>」</a:t>
            </a:r>
            <a:endParaRPr lang="zh-TW" altLang="en-US" sz="3600" spc="-150" dirty="0">
              <a:solidFill>
                <a:schemeClr val="bg1"/>
              </a:solidFill>
              <a:latin typeface="華康魏碑體(P)" panose="03000700000000000000" pitchFamily="66" charset="-120"/>
              <a:ea typeface="華康魏碑體(P)" panose="03000700000000000000" pitchFamily="66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A19B2F4B-D357-4B96-807C-0CBDBD10A46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333375"/>
            <a:ext cx="9144000" cy="6524625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ts val="3900"/>
              </a:lnSpc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看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rgbClr val="FF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我現在與你們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並同與你們一起的所有生物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:</a:t>
            </a:r>
            <a:r>
              <a:rPr lang="zh-TW" altLang="en-US" sz="3600" spc="-150" dirty="0">
                <a:solidFill>
                  <a:srgbClr val="FF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飛鳥</a:t>
            </a:r>
            <a:r>
              <a:rPr lang="en-US" altLang="zh-TW" sz="3600" spc="-150" dirty="0">
                <a:solidFill>
                  <a:srgbClr val="FF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rgbClr val="FF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牲畜和地上所有野獸立約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.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幾時我興雲遮蓋大地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雲中要出現</a:t>
            </a:r>
            <a:r>
              <a:rPr lang="zh-TW" altLang="en-US" sz="3600" spc="-150" dirty="0">
                <a:solidFill>
                  <a:srgbClr val="FF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虹霓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那時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我便想起我與你們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所立的</a:t>
            </a:r>
            <a:r>
              <a:rPr lang="zh-TW" altLang="en-US" sz="3600" spc="-150" dirty="0">
                <a:solidFill>
                  <a:srgbClr val="FF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盟約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這樣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,</a:t>
            </a:r>
            <a:r>
              <a:rPr lang="zh-TW" altLang="en-US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水就</a:t>
            </a:r>
            <a:r>
              <a:rPr lang="zh-TW" altLang="en-US" sz="3600" spc="-150" dirty="0">
                <a:solidFill>
                  <a:srgbClr val="FF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不會再成為洪水</a:t>
            </a:r>
            <a:r>
              <a:rPr lang="en-US" altLang="zh-TW" sz="3600" spc="-15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  <a:cs typeface="華康中黑體" pitchFamily="49" charset="-12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dirty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天主與人及生物立約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：人不是宇宙的中心</a:t>
            </a:r>
            <a:r>
              <a:rPr lang="en-US" altLang="zh-TW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;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天地人和</a:t>
            </a:r>
            <a:r>
              <a:rPr lang="en-US" altLang="zh-TW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(</a:t>
            </a:r>
            <a:r>
              <a:rPr lang="zh-TW" altLang="en-US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和</a:t>
            </a:r>
            <a:r>
              <a:rPr lang="en-US" altLang="zh-TW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=</a:t>
            </a:r>
            <a:r>
              <a:rPr lang="zh-TW" altLang="en-US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生命共同體</a:t>
            </a:r>
            <a:r>
              <a:rPr lang="en-US" altLang="zh-TW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;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交織在一起的命運</a:t>
            </a:r>
            <a:r>
              <a:rPr lang="en-US" altLang="zh-TW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)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立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約：平等</a:t>
            </a:r>
            <a:r>
              <a:rPr lang="en-US" altLang="zh-TW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?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互相約束</a:t>
            </a:r>
            <a:r>
              <a:rPr lang="en-US" altLang="zh-TW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?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互相尊重</a:t>
            </a:r>
            <a:r>
              <a:rPr lang="en-US" altLang="zh-TW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?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守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約：天主一定守約</a:t>
            </a:r>
            <a:r>
              <a:rPr lang="en-US" altLang="zh-TW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我們呢</a:t>
            </a:r>
            <a:r>
              <a:rPr lang="en-US" altLang="zh-TW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?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dirty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彩虹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：多抬頭看天</a:t>
            </a:r>
            <a:r>
              <a:rPr lang="en-US" altLang="zh-TW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多望向遠方</a:t>
            </a:r>
            <a:r>
              <a:rPr lang="en-US" altLang="zh-TW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.</a:t>
            </a:r>
            <a:r>
              <a:rPr lang="zh-TW" altLang="en-US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世界無窮願無極</a:t>
            </a:r>
            <a:r>
              <a:rPr lang="en-US" altLang="zh-TW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海天寥廓立多時</a:t>
            </a:r>
            <a:r>
              <a:rPr lang="en-US" altLang="zh-TW" sz="20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(</a:t>
            </a:r>
            <a:r>
              <a:rPr lang="zh-TW" altLang="en-US" sz="20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梁啟超</a:t>
            </a:r>
            <a:r>
              <a:rPr lang="en-US" altLang="zh-TW" sz="2000" dirty="0">
                <a:solidFill>
                  <a:schemeClr val="bg1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).</a:t>
            </a:r>
            <a:r>
              <a:rPr lang="zh-TW" altLang="en-US" sz="3000" dirty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耶穌</a:t>
            </a:r>
            <a:r>
              <a:rPr lang="en-US" altLang="zh-TW" sz="3000" dirty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3000" dirty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幫助我們</a:t>
            </a:r>
            <a:r>
              <a:rPr lang="en-US" altLang="zh-TW" sz="3000" dirty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:</a:t>
            </a:r>
            <a:r>
              <a:rPr lang="zh-TW" altLang="en-US" sz="3000" dirty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心胸</a:t>
            </a:r>
            <a:r>
              <a:rPr lang="en-US" altLang="zh-TW" sz="3000" dirty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,</a:t>
            </a:r>
            <a:r>
              <a:rPr lang="zh-TW" altLang="en-US" sz="3000" dirty="0">
                <a:solidFill>
                  <a:srgbClr val="00FF00"/>
                </a:solidFill>
                <a:latin typeface="華康儷中黑" pitchFamily="49" charset="-120"/>
                <a:ea typeface="華康儷中黑" pitchFamily="49" charset="-120"/>
                <a:cs typeface="華康中黑體" pitchFamily="49" charset="-120"/>
              </a:rPr>
              <a:t>視野</a:t>
            </a:r>
            <a:endParaRPr lang="en-US" altLang="zh-TW" sz="3000" dirty="0">
              <a:solidFill>
                <a:srgbClr val="00FF00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en-US" altLang="zh-TW" sz="2000" dirty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2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2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2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BA4EE8D3-5254-431C-85B3-4B3A9C60F2A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333375"/>
            <a:ext cx="9144000" cy="6524625"/>
          </a:xfrm>
          <a:solidFill>
            <a:schemeClr val="tx1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340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基督曾一次為罪而死</a:t>
            </a:r>
            <a:r>
              <a:rPr lang="en-US" altLang="zh-TW" sz="340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40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為將我們領到天主面前</a:t>
            </a:r>
            <a:r>
              <a:rPr lang="en-US" altLang="zh-TW" sz="340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340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這水所預表的聖洗</a:t>
            </a:r>
            <a:r>
              <a:rPr lang="en-US" altLang="zh-TW" sz="340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40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拯救了你們</a:t>
            </a:r>
            <a:r>
              <a:rPr lang="en-US" altLang="zh-TW" sz="340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40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並不是滌除</a:t>
            </a:r>
            <a:r>
              <a:rPr lang="zh-TW" altLang="en-US" sz="340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肉體的污穢</a:t>
            </a:r>
            <a:r>
              <a:rPr lang="en-US" altLang="zh-TW" sz="340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40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而是要求對天主有</a:t>
            </a:r>
            <a:r>
              <a:rPr lang="zh-TW" altLang="en-US" sz="340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一顆純潔的良心</a:t>
            </a:r>
            <a:r>
              <a:rPr lang="en-US" altLang="zh-TW" sz="340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形與神</a:t>
            </a:r>
            <a:r>
              <a:rPr lang="en-US" altLang="zh-TW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外在與內在</a:t>
            </a:r>
            <a:r>
              <a:rPr lang="en-US" altLang="zh-TW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:A house is not a home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人而不仁</a:t>
            </a:r>
            <a:r>
              <a:rPr lang="en-US" altLang="zh-TW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如禮何</a:t>
            </a:r>
            <a:r>
              <a:rPr lang="en-US" altLang="zh-TW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人而不仁</a:t>
            </a:r>
            <a:r>
              <a:rPr lang="en-US" altLang="zh-TW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如樂何</a:t>
            </a:r>
            <a:r>
              <a:rPr lang="en-US" altLang="zh-TW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                       </a:t>
            </a:r>
            <a:r>
              <a:rPr lang="zh-TW" altLang="en-US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如克苦何</a:t>
            </a:r>
            <a:r>
              <a:rPr lang="en-US" altLang="zh-TW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如祈禱何</a:t>
            </a:r>
            <a:r>
              <a:rPr lang="en-US" altLang="zh-TW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如守齋何</a:t>
            </a:r>
            <a:r>
              <a:rPr lang="en-US" altLang="zh-TW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如自由何</a:t>
            </a:r>
            <a:r>
              <a:rPr lang="en-US" altLang="zh-TW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如民主何</a:t>
            </a:r>
            <a:r>
              <a:rPr lang="en-US" altLang="zh-TW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  </a:t>
            </a:r>
            <a:r>
              <a:rPr lang="zh-TW" altLang="en-US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四旬期不能一步步導向逾越</a:t>
            </a:r>
            <a:r>
              <a:rPr lang="en-US" altLang="zh-TW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如四旬何</a:t>
            </a:r>
            <a:r>
              <a:rPr lang="en-US" altLang="zh-TW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如何讓信生結合</a:t>
            </a:r>
            <a:r>
              <a:rPr lang="en-US" altLang="zh-TW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 </a:t>
            </a:r>
            <a:r>
              <a:rPr lang="zh-TW" altLang="en-US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知行合一？</a:t>
            </a:r>
            <a:endParaRPr lang="en-US" altLang="zh-TW">
              <a:solidFill>
                <a:srgbClr val="FF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endParaRPr lang="en-US" altLang="zh-TW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endParaRPr lang="en-US" altLang="zh-TW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3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3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3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3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3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3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3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4894</TotalTime>
  <Words>1586</Words>
  <Application>Microsoft Office PowerPoint</Application>
  <PresentationFormat>如螢幕大小 (4:3)</PresentationFormat>
  <Paragraphs>83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30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13</vt:i4>
      </vt:variant>
    </vt:vector>
  </HeadingPairs>
  <TitlesOfParts>
    <vt:vector size="45" baseType="lpstr">
      <vt:lpstr>Arial</vt:lpstr>
      <vt:lpstr>新細明體</vt:lpstr>
      <vt:lpstr>Calibri</vt:lpstr>
      <vt:lpstr>華康儷中黑</vt:lpstr>
      <vt:lpstr>華康正顏楷體W7</vt:lpstr>
      <vt:lpstr>華康粗黑體</vt:lpstr>
      <vt:lpstr>標楷體</vt:lpstr>
      <vt:lpstr>金梅毛碑楷</vt:lpstr>
      <vt:lpstr>華康布丁體</vt:lpstr>
      <vt:lpstr>華康正顏楷體W5</vt:lpstr>
      <vt:lpstr>華康粗黑體(P)</vt:lpstr>
      <vt:lpstr>華康古印體</vt:lpstr>
      <vt:lpstr>Wingdings</vt:lpstr>
      <vt:lpstr>華康中黑體</vt:lpstr>
      <vt:lpstr>華康魏碑體</vt:lpstr>
      <vt:lpstr>華康黑體-GB5</vt:lpstr>
      <vt:lpstr>華康粗明體</vt:lpstr>
      <vt:lpstr>華康正顏楷體W5(P)</vt:lpstr>
      <vt:lpstr>華康魏碑體(P)</vt:lpstr>
      <vt:lpstr>華康龍門石碑(P)</vt:lpstr>
      <vt:lpstr>華康正顏楷體W7(P)</vt:lpstr>
      <vt:lpstr>華康魏碑W7(P)-GB5</vt:lpstr>
      <vt:lpstr>華康圓體W7(P)-GB5</vt:lpstr>
      <vt:lpstr>華康龍門石碑W9(P)-GB5</vt:lpstr>
      <vt:lpstr>華康勘亭流</vt:lpstr>
      <vt:lpstr>華康少女文字W5</vt:lpstr>
      <vt:lpstr>華康儷中黑(P)</vt:lpstr>
      <vt:lpstr>華康標楷體</vt:lpstr>
      <vt:lpstr>華康儷楷書</vt:lpstr>
      <vt:lpstr>華康中黑體(P)</vt:lpstr>
      <vt:lpstr>預設簡報設計</vt:lpstr>
      <vt:lpstr>4_預設簡報設計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CIRS HK</cp:lastModifiedBy>
  <cp:revision>519</cp:revision>
  <dcterms:created xsi:type="dcterms:W3CDTF">2006-09-26T01:05:23Z</dcterms:created>
  <dcterms:modified xsi:type="dcterms:W3CDTF">2021-02-18T03:01:36Z</dcterms:modified>
</cp:coreProperties>
</file>