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9719" r:id="rId2"/>
    <p:sldMasterId id="2147489732" r:id="rId3"/>
    <p:sldMasterId id="2147489910" r:id="rId4"/>
  </p:sldMasterIdLst>
  <p:notesMasterIdLst>
    <p:notesMasterId r:id="rId32"/>
  </p:notesMasterIdLst>
  <p:handoutMasterIdLst>
    <p:handoutMasterId r:id="rId33"/>
  </p:handoutMasterIdLst>
  <p:sldIdLst>
    <p:sldId id="2329" r:id="rId5"/>
    <p:sldId id="2120" r:id="rId6"/>
    <p:sldId id="1610" r:id="rId7"/>
    <p:sldId id="1889" r:id="rId8"/>
    <p:sldId id="1888" r:id="rId9"/>
    <p:sldId id="1370" r:id="rId10"/>
    <p:sldId id="1859" r:id="rId11"/>
    <p:sldId id="1612" r:id="rId12"/>
    <p:sldId id="1890" r:id="rId13"/>
    <p:sldId id="1876" r:id="rId14"/>
    <p:sldId id="2332" r:id="rId15"/>
    <p:sldId id="1843" r:id="rId16"/>
    <p:sldId id="1893" r:id="rId17"/>
    <p:sldId id="1895" r:id="rId18"/>
    <p:sldId id="1894" r:id="rId19"/>
    <p:sldId id="2123" r:id="rId20"/>
    <p:sldId id="1847" r:id="rId21"/>
    <p:sldId id="1897" r:id="rId22"/>
    <p:sldId id="1898" r:id="rId23"/>
    <p:sldId id="1899" r:id="rId24"/>
    <p:sldId id="1900" r:id="rId25"/>
    <p:sldId id="1901" r:id="rId26"/>
    <p:sldId id="1902" r:id="rId27"/>
    <p:sldId id="1903" r:id="rId28"/>
    <p:sldId id="2237" r:id="rId29"/>
    <p:sldId id="1954" r:id="rId30"/>
    <p:sldId id="1892" r:id="rId31"/>
  </p:sldIdLst>
  <p:sldSz cx="9144000" cy="6858000" type="screen4x3"/>
  <p:notesSz cx="9926638" cy="679767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xujy2@gmail.com" initials="f" lastIdx="2" clrIdx="0">
    <p:extLst>
      <p:ext uri="{19B8F6BF-5375-455C-9EA6-DF929625EA0E}">
        <p15:presenceInfo xmlns:p15="http://schemas.microsoft.com/office/powerpoint/2012/main" userId="6e7ea2678dc1467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9900CC"/>
    <a:srgbClr val="66FF66"/>
    <a:srgbClr val="FF99FF"/>
    <a:srgbClr val="FFFFFF"/>
    <a:srgbClr val="920000"/>
    <a:srgbClr val="FFCC00"/>
    <a:srgbClr val="FFFF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481" autoAdjust="0"/>
    <p:restoredTop sz="94601" autoAdjust="0"/>
  </p:normalViewPr>
  <p:slideViewPr>
    <p:cSldViewPr>
      <p:cViewPr varScale="1">
        <p:scale>
          <a:sx n="59" d="100"/>
          <a:sy n="59" d="100"/>
        </p:scale>
        <p:origin x="124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>
            <a:extLst>
              <a:ext uri="{FF2B5EF4-FFF2-40B4-BE49-F238E27FC236}">
                <a16:creationId xmlns:a16="http://schemas.microsoft.com/office/drawing/2014/main" id="{3FFC0476-8166-439A-8EF9-D64A12A374B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7555" name="Rectangle 3">
            <a:extLst>
              <a:ext uri="{FF2B5EF4-FFF2-40B4-BE49-F238E27FC236}">
                <a16:creationId xmlns:a16="http://schemas.microsoft.com/office/drawing/2014/main" id="{76F4FBBB-5A4B-48FE-A3BB-ADDECD35A27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3372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7556" name="Rectangle 4">
            <a:extLst>
              <a:ext uri="{FF2B5EF4-FFF2-40B4-BE49-F238E27FC236}">
                <a16:creationId xmlns:a16="http://schemas.microsoft.com/office/drawing/2014/main" id="{207F6BB9-765B-49E5-9CC8-53ADF49392A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7557" name="Rectangle 5">
            <a:extLst>
              <a:ext uri="{FF2B5EF4-FFF2-40B4-BE49-F238E27FC236}">
                <a16:creationId xmlns:a16="http://schemas.microsoft.com/office/drawing/2014/main" id="{F0E672FE-A1AF-4D9F-BB46-E1FC2414C8E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3372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085D1A6-9C3F-452C-9D0F-C9E74897528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>
            <a:extLst>
              <a:ext uri="{FF2B5EF4-FFF2-40B4-BE49-F238E27FC236}">
                <a16:creationId xmlns:a16="http://schemas.microsoft.com/office/drawing/2014/main" id="{C5918788-DB56-4D35-9655-2F39F2A5CEF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4051" name="Rectangle 3">
            <a:extLst>
              <a:ext uri="{FF2B5EF4-FFF2-40B4-BE49-F238E27FC236}">
                <a16:creationId xmlns:a16="http://schemas.microsoft.com/office/drawing/2014/main" id="{B66602A1-486D-466C-9B6C-6B32F2BCAB6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623372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7524" name="Rectangle 4">
            <a:extLst>
              <a:ext uri="{FF2B5EF4-FFF2-40B4-BE49-F238E27FC236}">
                <a16:creationId xmlns:a16="http://schemas.microsoft.com/office/drawing/2014/main" id="{390F7CF1-E4D4-49ED-8108-AC876600419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4053" name="Rectangle 5">
            <a:extLst>
              <a:ext uri="{FF2B5EF4-FFF2-40B4-BE49-F238E27FC236}">
                <a16:creationId xmlns:a16="http://schemas.microsoft.com/office/drawing/2014/main" id="{2A0DFE17-75EB-4C1C-874D-97744AE3FFE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64" y="3228896"/>
            <a:ext cx="7941310" cy="30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514054" name="Rectangle 6">
            <a:extLst>
              <a:ext uri="{FF2B5EF4-FFF2-40B4-BE49-F238E27FC236}">
                <a16:creationId xmlns:a16="http://schemas.microsoft.com/office/drawing/2014/main" id="{579692E3-514D-41AD-9EA6-A1FBBF73CFF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4055" name="Rectangle 7">
            <a:extLst>
              <a:ext uri="{FF2B5EF4-FFF2-40B4-BE49-F238E27FC236}">
                <a16:creationId xmlns:a16="http://schemas.microsoft.com/office/drawing/2014/main" id="{9156C933-88AA-4872-BB0F-1730B21C9F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372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FBD419D-64CE-4550-BAA2-0242050FC71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3388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CB4F53-88CB-4C33-AB79-DD0F3B09A9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448C0C-11EC-4F14-87EE-6E1BFC0905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5212E5-D105-40CA-98B0-0FE6ED1254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B1DE2-F14C-4215-862D-7892FFAF1AA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1272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940FA1-01BC-48A7-B4B5-CB6D00B8F9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C251F2-60E3-4296-BFCE-EB8C0E3FF1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BFBC5B-5423-4FD1-BCE6-8FC7BF67AE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4375D-8CD9-46AF-8C41-09E335183E6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1064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62272B-A9A6-478C-B476-EF425841A8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5A9ED6-29CA-4D33-9F13-90A2E5A123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AAE814-BD3E-41DF-B881-23B6928BED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957E7-43B0-4056-AFF1-BC1FCBEFCE1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5269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BD0CB7-2083-43C6-A1FE-F6AFE1FBBA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21FA05-F693-4AEA-99C4-CB234BDDE5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90880E-4D09-411D-A86E-FF877E9723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3EAD3B-D202-412A-96D1-6259709983B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95839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1BA1B9-80A5-47BB-AE94-5886B4D1DD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DDDF2D-A4D0-4E59-A260-C7CC2C4F63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C56D1E-4A62-4589-AE93-3790E80644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7E1B0-9EC0-4677-833D-06C393E8CB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3137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9D06C7-3459-43EE-BDBF-4A89924E2D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BF6B9E-0B4B-45FB-A864-4197464B7F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E811F5-4019-4B4D-B706-8E4410C0B1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B0E81-DFB2-4306-AE9C-4AA3B3243F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73390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9177A2-C34A-44E1-8648-881D74EB1A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FB4D50-31FE-48AC-B9FD-C991E35CF8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6A76EF-E0B2-452E-8251-600643A077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1D597-6984-4660-AF26-EA33E11F22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7045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49B45A-79A7-423D-BABD-E54649D3D9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2119C8-36DF-42FA-B727-5DF24DC698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0C2522-B0B4-4E4B-B3AF-A0D1C692CE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A1AEA-4D6F-4016-9F83-E47284FC26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7852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B6C2190-B7D8-47A4-AA3C-03D15275F7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8175838-B24A-4816-A95E-A1DF8C40B7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5F39CCB-44A5-42AA-8734-702871C4AC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9834D-F101-4939-A509-4E033B6A97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4518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E97AAC2-84E6-484B-BBC1-87E1162493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23DA3B7-334A-4D43-9C72-595E810187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0D54346-06DF-423C-ADAA-2612E32C8B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1CC6C-A0CA-4027-990A-46672CBEF5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5630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C324BE-76BA-486B-980E-81AB4E36E4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89123F3-9D6B-4447-9C28-A0AAE956E2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ACFF776-9683-47EB-966F-B3733C8681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59C79-ACD3-4E88-9933-C98A0DFFF5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188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E7A2BA-EB09-413F-8D13-A2CABB0848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1E3401-E0DA-4C7C-A41A-CEAB4B05DC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8BF680-25AB-43B7-A87A-AAF2426CEA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09520-5D08-4EEA-B917-6A59948C37B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9469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0E53CD-C280-4967-84A6-B110BEE9EC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4CDF21-E72A-45C2-A164-7EAFCF8513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316F7A-3189-4CE2-8E7B-C35F4AA91C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D4B45-79D1-4A7D-BDB6-BF1062B4DA3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55346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3388CA-0573-45D1-A517-B20DFCB2B7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69F143-C875-4288-988B-542E284531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C82513-1482-442C-BBD3-5B0B7D8176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947DF-BC88-40C0-9353-24BDAEA45D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704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D8ACC6-807A-49E8-9ECF-13CBA1ACB6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BBF968-5610-4FA2-B40B-EB7AB4ECFC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7973E8-C92D-48E3-821D-4C92728F0D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875DF-0258-4B1E-AE58-D16AB59FAA1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80246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B7CE2C-C4D3-4296-86BD-3CEC538103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2A1A18-24EE-4687-84FE-BE52AC3A4A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1EB7C7-8865-4B33-B590-1AD14BA0F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70BC3-87AB-427B-8EB5-B328C34108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5724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21496E-CFB8-41B2-99FF-209219A0CF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AF5126-36A8-4015-8F44-4312344D54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636E4B-755D-4F63-AACA-D6D303B1EF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76579-D0D8-41F4-9A27-2FEDCB48679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496637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0CDCD5-D5E2-4CE3-A3C6-170DE79472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C51A3D-E9ED-4782-AB80-6BD26AE8D8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4DEE6A-62DC-4600-B4DA-68F78EF7E6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CFB33-66AE-4761-AA9F-3D0EF35FB7A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265244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935400-DEE6-4E73-9D6E-6A352BD7F6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30E48A-0600-4651-822A-0E4D0DF5B9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46F01D-6908-4DCB-A59C-B34B94134C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898D9-6D34-427B-A175-3F8F79533FE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872649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8C40A9-0042-468A-9DE6-03F7A61E34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CDCFD2-752C-4B66-9D4D-B7234703E5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4830C6-23FD-4551-B3E4-4DF5337C46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56AE6-53BA-4AD1-96BE-CBD8E317ED01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904195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7CA4D6-D06E-4ABC-8D20-758F5AD204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247F37-2294-4564-A5FA-B766B8A1A7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C5F699-42FA-4199-9AD9-B62E938FA1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62906-E67E-42C7-8B51-4369FA010975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621996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19B05F9-768D-4393-9467-5B17D4D79B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1315398-8CF6-4C64-BE9F-A1FE8764FE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CF6EF85-0F1E-494C-80D7-D262F1847E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2F170-E9EA-47C9-8509-C494A7C34CCA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71943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409627-6BD5-4314-9E1E-D18584C2BA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D1EF38-E3B7-46A4-B80C-2F1222D14F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9F67AB-5564-442C-A050-1915E1C721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73C09F-C630-4253-95B7-64CE41D1C28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72844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E3B0323-734E-434D-8F60-96E47466DF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873FDC4-BF83-412F-B448-EA14B4AD46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AF4A78-349B-4809-AAFD-2A7AA42A1B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68D50-6BC1-4D0C-B3E8-65A44DD2B5FD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804866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EED0D9D-BC01-4C03-B58A-4B0908F268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30BAA7C-8985-4094-9D2E-8BEFA24D98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CBB7E63-4B51-4E52-98B6-7E8B4FA453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5ED24-D404-4716-B68D-8AAFA511561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82572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44E71E-EF4F-4270-B795-D022584BF1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8E5FF2-C928-4B5B-A9CB-687DDF46FF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3CB962-50E8-40B4-83E3-33DE21473A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51CC9-E450-40E6-A421-720701B08DD6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933249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B761CC-DB91-45A8-83DC-5DB8A89D5F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EEE00F-21D5-41F8-8AB2-81E620C196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2FE92D-4FE3-4280-B8B9-85593F6F59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418ED-E33F-4EB6-8E96-D8D275F85CE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840666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9BEA5C-ED4E-4088-99AB-E033DEB952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999E05-DD48-4FD9-A9EC-BB64F5EF17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CEF0CB-128E-47FF-B9EA-D364BE676E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F7B72-E9B7-4954-B531-0F73789373A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981890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5E7087-6D1F-4A21-8AC1-4190A94C34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FBD219-5288-49D2-B322-CED1BBE00B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35C8F1-7D60-4B5F-A09A-007D263376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CF33B-62FF-4DD4-9C7D-5AB8784A8D9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061415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7257-CB02-44BA-AA85-21D80E16FA8C}" type="datetimeFigureOut">
              <a:rPr lang="zh-TW" altLang="en-US" smtClean="0"/>
              <a:t>2026/1/26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CE0C8-D250-4953-A093-716ABFCF42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37720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7257-CB02-44BA-AA85-21D80E16FA8C}" type="datetimeFigureOut">
              <a:rPr lang="zh-TW" altLang="en-US" smtClean="0"/>
              <a:t>2026/1/26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CE0C8-D250-4953-A093-716ABFCF42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67634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7257-CB02-44BA-AA85-21D80E16FA8C}" type="datetimeFigureOut">
              <a:rPr lang="zh-TW" altLang="en-US" smtClean="0"/>
              <a:t>2026/1/26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CE0C8-D250-4953-A093-716ABFCF42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45701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7257-CB02-44BA-AA85-21D80E16FA8C}" type="datetimeFigureOut">
              <a:rPr lang="zh-TW" altLang="en-US" smtClean="0"/>
              <a:t>2026/1/26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CE0C8-D250-4953-A093-716ABFCF42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4686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543C6E-646C-4A56-A568-DCEF1898FF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097579-A445-404A-9C2E-D3F5667ADF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7836CB-2679-4F3B-A10E-B0A7D34EE6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0D97C0-9900-4766-844D-99AF0F7A598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2891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7257-CB02-44BA-AA85-21D80E16FA8C}" type="datetimeFigureOut">
              <a:rPr lang="zh-TW" altLang="en-US" smtClean="0"/>
              <a:t>2026/1/26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CE0C8-D250-4953-A093-716ABFCF42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55751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7257-CB02-44BA-AA85-21D80E16FA8C}" type="datetimeFigureOut">
              <a:rPr lang="zh-TW" altLang="en-US" smtClean="0"/>
              <a:t>2026/1/26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CE0C8-D250-4953-A093-716ABFCF42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03726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7257-CB02-44BA-AA85-21D80E16FA8C}" type="datetimeFigureOut">
              <a:rPr lang="zh-TW" altLang="en-US" smtClean="0"/>
              <a:t>2026/1/26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CE0C8-D250-4953-A093-716ABFCF42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02419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7257-CB02-44BA-AA85-21D80E16FA8C}" type="datetimeFigureOut">
              <a:rPr lang="zh-TW" altLang="en-US" smtClean="0"/>
              <a:t>2026/1/26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CE0C8-D250-4953-A093-716ABFCF42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74849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7257-CB02-44BA-AA85-21D80E16FA8C}" type="datetimeFigureOut">
              <a:rPr lang="zh-TW" altLang="en-US" smtClean="0"/>
              <a:t>2026/1/26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CE0C8-D250-4953-A093-716ABFCF42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60423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7257-CB02-44BA-AA85-21D80E16FA8C}" type="datetimeFigureOut">
              <a:rPr lang="zh-TW" altLang="en-US" smtClean="0"/>
              <a:t>2026/1/26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CE0C8-D250-4953-A093-716ABFCF42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81504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7257-CB02-44BA-AA85-21D80E16FA8C}" type="datetimeFigureOut">
              <a:rPr lang="zh-TW" altLang="en-US" smtClean="0"/>
              <a:t>2026/1/26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CE0C8-D250-4953-A093-716ABFCF42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9225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3DEFBF4-078F-4966-BE1D-265E1F15DB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014BE9B-110F-4633-935E-56B8EC345B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8020874-BFA7-4F79-9EEA-71D17C1427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F69A0-4600-4BEB-83B2-301BEF62461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1077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D9B7BFF-007E-484A-BBCA-CF9102304E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CF2C31F-F6D7-452E-AF76-6441258C45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A9315B6-8018-4AC2-9084-FEAB60990D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260FEF-D8F4-425E-809D-72E9AD6BBDF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82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D4EAB4A-C4DB-45B9-A12C-4E783868C6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7D0FD3-4A4E-40DE-BADF-521FE3767B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2C76135-7344-43D1-A5F5-349344A703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D1E05D-CA04-496B-A340-054554C63C5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3688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1EDF9E-D669-4425-ADD5-6E3BD3A638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6950CD-26F8-41D5-A899-E222F7A6EA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77EA79-5160-426B-8863-A1B97CF632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7E31DD-301C-4C39-B2D6-AF24263E474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0182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1485E0-93B6-49F3-A808-098C7D4D57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A962A8-7460-4961-8096-D5E371A7F6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9021C9-4693-4AE8-8C57-CDC7040405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0BA19C-AFAE-4D59-8A63-A0B75D14633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12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937D063-4201-4DDD-8C98-721122B13A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BAA56B9-EA47-4D66-A68C-8FD5ED558B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FCB0533-E29F-4BFF-B4A9-638CB21BEBF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4BBB641-C9C2-44E6-943C-13EBBEF637E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74B1C0B-7A95-411D-B128-E9F2DC7CC5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10F248A-87A1-427F-B78A-0DC1C167CFC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10" r:id="rId1"/>
    <p:sldLayoutId id="2147489611" r:id="rId2"/>
    <p:sldLayoutId id="2147489612" r:id="rId3"/>
    <p:sldLayoutId id="2147489613" r:id="rId4"/>
    <p:sldLayoutId id="2147489614" r:id="rId5"/>
    <p:sldLayoutId id="2147489615" r:id="rId6"/>
    <p:sldLayoutId id="2147489616" r:id="rId7"/>
    <p:sldLayoutId id="2147489617" r:id="rId8"/>
    <p:sldLayoutId id="2147489618" r:id="rId9"/>
    <p:sldLayoutId id="2147489619" r:id="rId10"/>
    <p:sldLayoutId id="2147489620" r:id="rId11"/>
    <p:sldLayoutId id="21474896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0BB812B-2E24-41A0-9A27-78890B390E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9C79FC5-EE04-4592-BB61-B22F27696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07F321D-9606-4D70-9405-0033F23F51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46A29E0-4F27-4F67-9CB5-8C3ED457E03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548FAB4-BBDB-45FC-B3DF-03850022C3F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FF2185A-AFE7-44E6-A3AC-0E118F024A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6828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720" r:id="rId1"/>
    <p:sldLayoutId id="2147489721" r:id="rId2"/>
    <p:sldLayoutId id="2147489722" r:id="rId3"/>
    <p:sldLayoutId id="2147489723" r:id="rId4"/>
    <p:sldLayoutId id="2147489724" r:id="rId5"/>
    <p:sldLayoutId id="2147489725" r:id="rId6"/>
    <p:sldLayoutId id="2147489726" r:id="rId7"/>
    <p:sldLayoutId id="2147489727" r:id="rId8"/>
    <p:sldLayoutId id="2147489728" r:id="rId9"/>
    <p:sldLayoutId id="2147489729" r:id="rId10"/>
    <p:sldLayoutId id="2147489730" r:id="rId11"/>
    <p:sldLayoutId id="214748973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CE0364B-89B6-410A-AF04-D7953F83BF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96969A3-708E-4520-AA31-AF76C044BA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51620" name="Rectangle 4">
            <a:extLst>
              <a:ext uri="{FF2B5EF4-FFF2-40B4-BE49-F238E27FC236}">
                <a16:creationId xmlns:a16="http://schemas.microsoft.com/office/drawing/2014/main" id="{6106F9B8-6907-49FE-A585-93FD51A72CE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51621" name="Rectangle 5">
            <a:extLst>
              <a:ext uri="{FF2B5EF4-FFF2-40B4-BE49-F238E27FC236}">
                <a16:creationId xmlns:a16="http://schemas.microsoft.com/office/drawing/2014/main" id="{045953EA-AEED-4732-887C-22740B65D27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51622" name="Rectangle 6">
            <a:extLst>
              <a:ext uri="{FF2B5EF4-FFF2-40B4-BE49-F238E27FC236}">
                <a16:creationId xmlns:a16="http://schemas.microsoft.com/office/drawing/2014/main" id="{9A583CFA-8946-4F77-8525-73A7DEF2EFC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ea typeface="新細明體" charset="-120"/>
              </a:defRPr>
            </a:lvl1pPr>
          </a:lstStyle>
          <a:p>
            <a:pPr>
              <a:defRPr/>
            </a:pPr>
            <a:fld id="{E9803CD0-5415-4484-B4EB-F9FFE8CF1DC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2240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733" r:id="rId1"/>
    <p:sldLayoutId id="2147489734" r:id="rId2"/>
    <p:sldLayoutId id="2147489735" r:id="rId3"/>
    <p:sldLayoutId id="2147489736" r:id="rId4"/>
    <p:sldLayoutId id="2147489737" r:id="rId5"/>
    <p:sldLayoutId id="2147489738" r:id="rId6"/>
    <p:sldLayoutId id="2147489739" r:id="rId7"/>
    <p:sldLayoutId id="2147489740" r:id="rId8"/>
    <p:sldLayoutId id="2147489741" r:id="rId9"/>
    <p:sldLayoutId id="2147489742" r:id="rId10"/>
    <p:sldLayoutId id="2147489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F7257-CB02-44BA-AA85-21D80E16FA8C}" type="datetimeFigureOut">
              <a:rPr lang="zh-TW" altLang="en-US" smtClean="0"/>
              <a:t>2026/1/26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CE0C8-D250-4953-A093-716ABFCF42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238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911" r:id="rId1"/>
    <p:sldLayoutId id="2147489912" r:id="rId2"/>
    <p:sldLayoutId id="2147489913" r:id="rId3"/>
    <p:sldLayoutId id="2147489914" r:id="rId4"/>
    <p:sldLayoutId id="2147489915" r:id="rId5"/>
    <p:sldLayoutId id="2147489916" r:id="rId6"/>
    <p:sldLayoutId id="2147489917" r:id="rId7"/>
    <p:sldLayoutId id="2147489918" r:id="rId8"/>
    <p:sldLayoutId id="2147489919" r:id="rId9"/>
    <p:sldLayoutId id="2147489920" r:id="rId10"/>
    <p:sldLayoutId id="21474899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486A049-F482-4C82-A6EA-C4B1E1A45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56188"/>
            <a:ext cx="9144000" cy="6557188"/>
          </a:xfr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600" dirty="0">
                <a:solidFill>
                  <a:srgbClr val="FFFF00"/>
                </a:solidFill>
                <a:ea typeface="華康儷中黑" panose="020B0509000000000000" pitchFamily="49" charset="-120"/>
              </a:rPr>
              <a:t>             </a:t>
            </a:r>
            <a:r>
              <a:rPr lang="zh-TW" altLang="en-US" sz="2800" dirty="0">
                <a:solidFill>
                  <a:srgbClr val="FFFF00"/>
                </a:solidFill>
                <a:ea typeface="華康儷中黑" panose="020B0509000000000000" pitchFamily="49" charset="-120"/>
              </a:rPr>
              <a:t>   </a:t>
            </a:r>
            <a:r>
              <a:rPr lang="zh-TW" altLang="en-US" sz="3600" dirty="0">
                <a:solidFill>
                  <a:srgbClr val="FFFF00"/>
                </a:solidFill>
                <a:ea typeface="華康儷中黑" panose="020B0509000000000000" pitchFamily="49" charset="-120"/>
              </a:rPr>
              <a:t> 四旬期第一主日</a:t>
            </a:r>
            <a:r>
              <a:rPr kumimoji="1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華康儷中黑" pitchFamily="49" charset="-120"/>
                <a:cs typeface="+mn-cs"/>
              </a:rPr>
              <a:t>(</a:t>
            </a:r>
            <a:r>
              <a:rPr kumimoji="1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華康儷中黑" pitchFamily="49" charset="-120"/>
                <a:cs typeface="+mn-cs"/>
              </a:rPr>
              <a:t>甄選禮</a:t>
            </a:r>
            <a:r>
              <a:rPr kumimoji="1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華康儷中黑" pitchFamily="49" charset="-120"/>
                <a:cs typeface="+mn-cs"/>
              </a:rPr>
              <a:t>)</a:t>
            </a:r>
            <a:endParaRPr kumimoji="1" lang="zh-TW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華康儷中黑" panose="020B0509000000000000" pitchFamily="49" charset="-120"/>
              <a:cs typeface="+mn-cs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                   2026 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年 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2 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月 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22 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日</a:t>
            </a:r>
            <a:r>
              <a:rPr lang="en-US" altLang="zh-TW" sz="2400" dirty="0">
                <a:solidFill>
                  <a:schemeClr val="bg1"/>
                </a:solidFill>
                <a:ea typeface="華康儷中黑" panose="020B0509000000000000" pitchFamily="49" charset="-120"/>
              </a:rPr>
              <a:t>(</a:t>
            </a:r>
            <a:r>
              <a:rPr lang="zh-TW" altLang="en-US" sz="2400" dirty="0">
                <a:solidFill>
                  <a:schemeClr val="bg1"/>
                </a:solidFill>
                <a:ea typeface="華康儷中黑" panose="020B0509000000000000" pitchFamily="49" charset="-120"/>
              </a:rPr>
              <a:t>新春</a:t>
            </a:r>
            <a:r>
              <a:rPr lang="en-US" altLang="zh-TW" sz="2400" dirty="0">
                <a:solidFill>
                  <a:schemeClr val="bg1"/>
                </a:solidFill>
                <a:ea typeface="華康儷中黑" panose="020B0509000000000000" pitchFamily="49" charset="-120"/>
              </a:rPr>
              <a:t>)</a:t>
            </a:r>
          </a:p>
          <a:p>
            <a:pPr lvl="0" eaLnBrk="1" hangingPunct="1">
              <a:spcBef>
                <a:spcPct val="0"/>
              </a:spcBef>
              <a:buNone/>
            </a:pPr>
            <a:r>
              <a:rPr lang="zh-TW" altLang="en-US" sz="5400" dirty="0">
                <a:solidFill>
                  <a:srgbClr val="FF0000"/>
                </a:solidFill>
                <a:ea typeface="華康正顏楷體W7" panose="03000709000000000000" pitchFamily="65" charset="-120"/>
              </a:rPr>
              <a:t>              </a:t>
            </a:r>
            <a:r>
              <a:rPr lang="zh-TW" altLang="en-US" sz="5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感</a:t>
            </a:r>
            <a:r>
              <a:rPr lang="zh-TW" altLang="en-US" sz="1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 </a:t>
            </a:r>
            <a:r>
              <a:rPr lang="zh-TW" altLang="en-US" sz="5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恩</a:t>
            </a:r>
            <a:r>
              <a:rPr lang="zh-TW" altLang="en-US" sz="1200" dirty="0">
                <a:solidFill>
                  <a:srgbClr val="FFFF00"/>
                </a:solidFill>
                <a:ea typeface="華康正顏楷體W7" panose="03000709000000000000" pitchFamily="65" charset="-120"/>
              </a:rPr>
              <a:t> </a:t>
            </a:r>
            <a:r>
              <a:rPr lang="zh-TW" altLang="en-US" sz="4800" dirty="0">
                <a:solidFill>
                  <a:srgbClr val="FF0000"/>
                </a:solidFill>
                <a:highlight>
                  <a:srgbClr val="FFFF00"/>
                </a:highlight>
                <a:ea typeface="華康正顏楷體W7" panose="03000709000000000000" pitchFamily="65" charset="-120"/>
              </a:rPr>
              <a:t>祭</a:t>
            </a:r>
            <a:r>
              <a:rPr lang="zh-TW" altLang="en-US" sz="1200" dirty="0">
                <a:solidFill>
                  <a:srgbClr val="FFFF00"/>
                </a:solidFill>
                <a:ea typeface="華康正顏楷體W7" panose="03000709000000000000" pitchFamily="65" charset="-120"/>
              </a:rPr>
              <a:t> </a:t>
            </a:r>
            <a:r>
              <a:rPr lang="zh-TW" altLang="en-US" sz="4800" dirty="0">
                <a:solidFill>
                  <a:srgbClr val="FFFF00"/>
                </a:solidFill>
                <a:highlight>
                  <a:srgbClr val="FF0000"/>
                </a:highlight>
                <a:ea typeface="華康正顏楷體W7" panose="03000709000000000000" pitchFamily="65" charset="-120"/>
              </a:rPr>
              <a:t>宴</a:t>
            </a:r>
          </a:p>
          <a:p>
            <a:pPr algn="ctr" eaLnBrk="1" hangingPunct="1">
              <a:buFontTx/>
              <a:buNone/>
            </a:pPr>
            <a:endParaRPr lang="zh-TW" altLang="en-US" sz="18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                            主 題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zh-TW" altLang="en-US" sz="8800" spc="600" dirty="0">
                <a:solidFill>
                  <a:srgbClr val="FFFF00"/>
                </a:solidFill>
                <a:ea typeface="華康儷中黑" panose="020B0509000000000000" pitchFamily="49" charset="-120"/>
              </a:rPr>
              <a:t>  </a:t>
            </a:r>
            <a:r>
              <a:rPr lang="zh-TW" altLang="en-US" sz="6600" spc="600" dirty="0">
                <a:solidFill>
                  <a:srgbClr val="FFFF00"/>
                </a:solidFill>
                <a:ea typeface="華康儷中黑" panose="020B0509000000000000" pitchFamily="49" charset="-120"/>
              </a:rPr>
              <a:t>   </a:t>
            </a:r>
            <a:r>
              <a:rPr lang="zh-TW" altLang="en-US" sz="8800" spc="600" dirty="0">
                <a:solidFill>
                  <a:srgbClr val="FFFF00"/>
                </a:solidFill>
                <a:ea typeface="華康儷中黑" panose="020B0509000000000000" pitchFamily="49" charset="-120"/>
              </a:rPr>
              <a:t>擊退誘惑</a:t>
            </a:r>
            <a:r>
              <a:rPr lang="en-US" altLang="zh-TW" sz="3600" spc="-150" dirty="0">
                <a:solidFill>
                  <a:srgbClr val="00FF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(</a:t>
            </a:r>
            <a:r>
              <a:rPr lang="zh-TW" altLang="en-US" sz="3600" spc="-150" dirty="0">
                <a:solidFill>
                  <a:srgbClr val="00FF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抗魔三招</a:t>
            </a:r>
            <a:r>
              <a:rPr lang="en-US" altLang="zh-TW" sz="3600" spc="-150" dirty="0">
                <a:solidFill>
                  <a:srgbClr val="00FF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)</a:t>
            </a:r>
          </a:p>
          <a:p>
            <a:pPr eaLnBrk="1" hangingPunct="1">
              <a:spcBef>
                <a:spcPts val="1200"/>
              </a:spcBef>
              <a:spcAft>
                <a:spcPts val="0"/>
              </a:spcAft>
              <a:buFontTx/>
              <a:buNone/>
            </a:pPr>
            <a:r>
              <a:rPr lang="en-US" altLang="zh-TW" sz="4400" dirty="0">
                <a:solidFill>
                  <a:schemeClr val="bg1"/>
                </a:solidFill>
                <a:ea typeface="華康儷中黑" panose="020B0509000000000000" pitchFamily="49" charset="-120"/>
              </a:rPr>
              <a:t>     ——</a:t>
            </a:r>
            <a:r>
              <a:rPr lang="zh-TW" altLang="en-US" sz="4400" dirty="0">
                <a:solidFill>
                  <a:schemeClr val="bg1"/>
                </a:solidFill>
                <a:ea typeface="華康儷中黑" panose="020B0509000000000000" pitchFamily="49" charset="-120"/>
              </a:rPr>
              <a:t>聖徒自有錚錚骨</a:t>
            </a:r>
            <a:endParaRPr lang="en-US" altLang="zh-TW" sz="44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eaLnBrk="1" hangingPunct="1">
              <a:spcBef>
                <a:spcPts val="1200"/>
              </a:spcBef>
              <a:spcAft>
                <a:spcPts val="0"/>
              </a:spcAft>
              <a:buFontTx/>
              <a:buNone/>
            </a:pPr>
            <a:r>
              <a:rPr lang="zh-TW" altLang="en-US" sz="4400" dirty="0">
                <a:solidFill>
                  <a:schemeClr val="bg1"/>
                </a:solidFill>
                <a:ea typeface="華康儷中黑" panose="020B0509000000000000" pitchFamily="49" charset="-120"/>
              </a:rPr>
              <a:t>                  不拜豪強拜真神</a:t>
            </a:r>
            <a:r>
              <a:rPr lang="en-US" altLang="zh-TW" sz="4400" dirty="0">
                <a:solidFill>
                  <a:schemeClr val="bg1"/>
                </a:solidFill>
                <a:ea typeface="華康儷中黑" panose="020B0509000000000000" pitchFamily="49" charset="-120"/>
              </a:rPr>
              <a:t>——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09A13AA-ECC0-46B3-8289-069B2AD13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764" y="332656"/>
            <a:ext cx="2030806" cy="252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42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3A6B8BB-5727-4366-8CDC-81905C370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512" y="151226"/>
            <a:ext cx="9107488" cy="6634765"/>
          </a:xfrm>
        </p:spPr>
        <p:txBody>
          <a:bodyPr/>
          <a:lstStyle/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那時，耶穌就對魔鬼說：「去吧！撒旦！因為經上記載：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『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你要朝拜上主，你的天主，唯獨事奉他。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』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」</a:t>
            </a: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於是，魔鬼離開了耶穌，就有天使前來伺候耶穌。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HK" sz="3800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——</a:t>
            </a:r>
            <a:r>
              <a:rPr lang="zh-HK" altLang="en-US" sz="3800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基督的福音。 </a:t>
            </a:r>
            <a:endParaRPr lang="en-US" altLang="zh-HK" sz="3800" dirty="0">
              <a:solidFill>
                <a:srgbClr val="FFFFFF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38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眾：基督，我們讚美你！</a:t>
            </a:r>
          </a:p>
          <a:p>
            <a:pPr marL="0" indent="0" algn="just" eaLnBrk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4000" dirty="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1E03BE50-1641-47CB-AC5B-3CBE16B7E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7EFC15C-B444-4258-A79B-F682EE69FC92}"/>
              </a:ext>
            </a:extLst>
          </p:cNvPr>
          <p:cNvSpPr txBox="1"/>
          <p:nvPr/>
        </p:nvSpPr>
        <p:spPr>
          <a:xfrm>
            <a:off x="8172400" y="6306663"/>
            <a:ext cx="15947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b="1" dirty="0">
                <a:solidFill>
                  <a:srgbClr val="FFFFFF"/>
                </a:solidFill>
                <a:latin typeface="Arial"/>
                <a:ea typeface="新細明體" charset="-120"/>
              </a:rPr>
              <a:t>3/3</a:t>
            </a:r>
            <a:endParaRPr kumimoji="1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新細明體" charset="-120"/>
              <a:cs typeface="+mn-cs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C38C3C91-6A8B-F3F4-8A6D-58D2AD040FB2}"/>
              </a:ext>
            </a:extLst>
          </p:cNvPr>
          <p:cNvSpPr txBox="1"/>
          <p:nvPr/>
        </p:nvSpPr>
        <p:spPr>
          <a:xfrm>
            <a:off x="1331640" y="5085184"/>
            <a:ext cx="6552728" cy="642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靜默片刻</a:t>
            </a:r>
            <a: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默想上主</a:t>
            </a: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儷中黑(P)" panose="020B0500000000000000" pitchFamily="34" charset="-120"/>
                <a:ea typeface="華康儷中黑(P)" panose="020B0500000000000000" pitchFamily="34" charset="-120"/>
              </a:rPr>
              <a:t>今天</a:t>
            </a: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儷中黑(P)" panose="020B0500000000000000" pitchFamily="34" charset="-120"/>
                <a:ea typeface="華康儷中黑(P)" panose="020B0500000000000000" pitchFamily="34" charset="-120"/>
              </a:rPr>
              <a:t>我</a:t>
            </a: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說的話</a:t>
            </a:r>
            <a:endParaRPr lang="zh-HK" altLang="en-US" sz="3200" dirty="0">
              <a:solidFill>
                <a:srgbClr val="FF0000"/>
              </a:solidFill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8301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486A049-F482-4C82-A6EA-C4B1E1A45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56188"/>
            <a:ext cx="9144000" cy="6413172"/>
          </a:xfr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600" dirty="0">
                <a:solidFill>
                  <a:srgbClr val="FFFF00"/>
                </a:solidFill>
                <a:ea typeface="華康儷中黑" panose="020B0509000000000000" pitchFamily="49" charset="-120"/>
              </a:rPr>
              <a:t>            </a:t>
            </a:r>
            <a:r>
              <a:rPr lang="zh-TW" altLang="en-US" sz="2800" dirty="0">
                <a:solidFill>
                  <a:srgbClr val="FFFF00"/>
                </a:solidFill>
                <a:ea typeface="華康儷中黑" panose="020B0509000000000000" pitchFamily="49" charset="-120"/>
              </a:rPr>
              <a:t>    </a:t>
            </a:r>
            <a:r>
              <a:rPr lang="zh-TW" altLang="en-US" sz="3600" dirty="0">
                <a:solidFill>
                  <a:srgbClr val="FFFF00"/>
                </a:solidFill>
                <a:ea typeface="華康儷中黑" panose="020B0509000000000000" pitchFamily="49" charset="-120"/>
              </a:rPr>
              <a:t> 四旬期第一主日</a:t>
            </a:r>
            <a:r>
              <a:rPr kumimoji="1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華康儷中黑" pitchFamily="49" charset="-120"/>
                <a:cs typeface="+mn-cs"/>
              </a:rPr>
              <a:t>(</a:t>
            </a:r>
            <a:r>
              <a:rPr kumimoji="1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華康儷中黑" pitchFamily="49" charset="-120"/>
                <a:cs typeface="+mn-cs"/>
              </a:rPr>
              <a:t>甄選禮</a:t>
            </a:r>
            <a:r>
              <a:rPr kumimoji="1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華康儷中黑" pitchFamily="49" charset="-120"/>
                <a:cs typeface="+mn-cs"/>
              </a:rPr>
              <a:t>)</a:t>
            </a:r>
            <a:endParaRPr kumimoji="1" lang="zh-TW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華康儷中黑" panose="020B0509000000000000" pitchFamily="49" charset="-120"/>
              <a:cs typeface="+mn-cs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                   2026 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年 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2 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月 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22 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日</a:t>
            </a:r>
            <a:r>
              <a:rPr lang="en-US" altLang="zh-TW" sz="2400" dirty="0">
                <a:solidFill>
                  <a:schemeClr val="bg1"/>
                </a:solidFill>
                <a:ea typeface="華康儷中黑" panose="020B0509000000000000" pitchFamily="49" charset="-120"/>
              </a:rPr>
              <a:t>(</a:t>
            </a:r>
            <a:r>
              <a:rPr lang="zh-TW" altLang="en-US" sz="2400" dirty="0">
                <a:solidFill>
                  <a:schemeClr val="bg1"/>
                </a:solidFill>
                <a:ea typeface="華康儷中黑" panose="020B0509000000000000" pitchFamily="49" charset="-120"/>
              </a:rPr>
              <a:t>新春</a:t>
            </a:r>
            <a:r>
              <a:rPr lang="en-US" altLang="zh-TW" sz="2400" dirty="0">
                <a:solidFill>
                  <a:schemeClr val="bg1"/>
                </a:solidFill>
                <a:ea typeface="華康儷中黑" panose="020B0509000000000000" pitchFamily="49" charset="-120"/>
              </a:rPr>
              <a:t>)</a:t>
            </a:r>
          </a:p>
          <a:p>
            <a:pPr lvl="0" eaLnBrk="1" hangingPunct="1">
              <a:spcBef>
                <a:spcPct val="0"/>
              </a:spcBef>
              <a:buNone/>
            </a:pPr>
            <a:r>
              <a:rPr lang="zh-TW" altLang="en-US" sz="5400" dirty="0">
                <a:solidFill>
                  <a:srgbClr val="FF0000"/>
                </a:solidFill>
                <a:ea typeface="華康正顏楷體W7" panose="03000709000000000000" pitchFamily="65" charset="-120"/>
              </a:rPr>
              <a:t>              </a:t>
            </a:r>
            <a:r>
              <a:rPr lang="zh-TW" altLang="en-US" sz="5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感</a:t>
            </a:r>
            <a:r>
              <a:rPr lang="zh-TW" altLang="en-US" sz="1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 </a:t>
            </a:r>
            <a:r>
              <a:rPr lang="zh-TW" altLang="en-US" sz="5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恩</a:t>
            </a:r>
            <a:r>
              <a:rPr lang="zh-TW" altLang="en-US" sz="1200" dirty="0">
                <a:solidFill>
                  <a:srgbClr val="FFFF00"/>
                </a:solidFill>
                <a:ea typeface="華康正顏楷體W7" panose="03000709000000000000" pitchFamily="65" charset="-120"/>
              </a:rPr>
              <a:t> </a:t>
            </a:r>
            <a:r>
              <a:rPr lang="zh-TW" altLang="en-US" sz="4800" dirty="0">
                <a:solidFill>
                  <a:srgbClr val="FF0000"/>
                </a:solidFill>
                <a:highlight>
                  <a:srgbClr val="FFFF00"/>
                </a:highlight>
                <a:ea typeface="華康正顏楷體W7" panose="03000709000000000000" pitchFamily="65" charset="-120"/>
              </a:rPr>
              <a:t>祭</a:t>
            </a:r>
            <a:r>
              <a:rPr lang="zh-TW" altLang="en-US" sz="1200" dirty="0">
                <a:solidFill>
                  <a:srgbClr val="FFFF00"/>
                </a:solidFill>
                <a:ea typeface="華康正顏楷體W7" panose="03000709000000000000" pitchFamily="65" charset="-120"/>
              </a:rPr>
              <a:t> </a:t>
            </a:r>
            <a:r>
              <a:rPr lang="zh-TW" altLang="en-US" sz="4800" dirty="0">
                <a:solidFill>
                  <a:srgbClr val="FFFF00"/>
                </a:solidFill>
                <a:highlight>
                  <a:srgbClr val="FF0000"/>
                </a:highlight>
                <a:ea typeface="華康正顏楷體W7" panose="03000709000000000000" pitchFamily="65" charset="-120"/>
              </a:rPr>
              <a:t>宴</a:t>
            </a:r>
          </a:p>
          <a:p>
            <a:pPr algn="ctr" eaLnBrk="1" hangingPunct="1">
              <a:buFontTx/>
              <a:buNone/>
            </a:pPr>
            <a:endParaRPr lang="zh-TW" altLang="en-US" sz="18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                            主 題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zh-TW" altLang="en-US" sz="8800" spc="600" dirty="0">
                <a:solidFill>
                  <a:srgbClr val="FFFF00"/>
                </a:solidFill>
                <a:ea typeface="華康儷中黑" panose="020B0509000000000000" pitchFamily="49" charset="-120"/>
              </a:rPr>
              <a:t>  </a:t>
            </a:r>
            <a:r>
              <a:rPr lang="zh-TW" altLang="en-US" sz="6600" spc="600" dirty="0">
                <a:solidFill>
                  <a:srgbClr val="FFFF00"/>
                </a:solidFill>
                <a:ea typeface="華康儷中黑" panose="020B0509000000000000" pitchFamily="49" charset="-120"/>
              </a:rPr>
              <a:t>   </a:t>
            </a:r>
            <a:r>
              <a:rPr lang="zh-TW" altLang="en-US" sz="8800" spc="600" dirty="0">
                <a:solidFill>
                  <a:srgbClr val="FFFF00"/>
                </a:solidFill>
                <a:ea typeface="華康儷中黑" panose="020B0509000000000000" pitchFamily="49" charset="-120"/>
              </a:rPr>
              <a:t>擊退誘惑</a:t>
            </a:r>
            <a:r>
              <a:rPr lang="en-US" altLang="zh-TW" sz="3600" spc="-150" dirty="0">
                <a:solidFill>
                  <a:srgbClr val="00FF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(</a:t>
            </a:r>
            <a:r>
              <a:rPr lang="zh-TW" altLang="en-US" sz="3600" spc="-150" dirty="0">
                <a:solidFill>
                  <a:srgbClr val="00FF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抗魔三招</a:t>
            </a:r>
            <a:r>
              <a:rPr lang="en-US" altLang="zh-TW" sz="3600" spc="-150" dirty="0">
                <a:solidFill>
                  <a:srgbClr val="00FF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)</a:t>
            </a:r>
          </a:p>
          <a:p>
            <a:pPr eaLnBrk="1" hangingPunct="1">
              <a:spcBef>
                <a:spcPts val="1200"/>
              </a:spcBef>
              <a:spcAft>
                <a:spcPts val="0"/>
              </a:spcAft>
              <a:buFontTx/>
              <a:buNone/>
            </a:pPr>
            <a:r>
              <a:rPr lang="en-US" altLang="zh-TW" sz="4400" dirty="0">
                <a:solidFill>
                  <a:schemeClr val="bg1"/>
                </a:solidFill>
                <a:ea typeface="華康儷中黑" panose="020B0509000000000000" pitchFamily="49" charset="-120"/>
              </a:rPr>
              <a:t>     ——</a:t>
            </a:r>
            <a:r>
              <a:rPr lang="zh-TW" altLang="en-US" sz="4400" dirty="0">
                <a:solidFill>
                  <a:schemeClr val="bg1"/>
                </a:solidFill>
                <a:ea typeface="華康儷中黑" panose="020B0509000000000000" pitchFamily="49" charset="-120"/>
              </a:rPr>
              <a:t>聖徒自有錚錚骨</a:t>
            </a:r>
            <a:endParaRPr lang="en-US" altLang="zh-TW" sz="44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eaLnBrk="1" hangingPunct="1">
              <a:spcBef>
                <a:spcPts val="1200"/>
              </a:spcBef>
              <a:spcAft>
                <a:spcPts val="0"/>
              </a:spcAft>
              <a:buFontTx/>
              <a:buNone/>
            </a:pPr>
            <a:r>
              <a:rPr lang="zh-TW" altLang="en-US" sz="4400" dirty="0">
                <a:solidFill>
                  <a:schemeClr val="bg1"/>
                </a:solidFill>
                <a:ea typeface="華康儷中黑" panose="020B0509000000000000" pitchFamily="49" charset="-120"/>
              </a:rPr>
              <a:t>                  不拜豪強拜真神</a:t>
            </a:r>
            <a:r>
              <a:rPr lang="en-US" altLang="zh-TW" sz="4400" dirty="0">
                <a:solidFill>
                  <a:schemeClr val="bg1"/>
                </a:solidFill>
                <a:ea typeface="華康儷中黑" panose="020B0509000000000000" pitchFamily="49" charset="-120"/>
              </a:rPr>
              <a:t>——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09A13AA-ECC0-46B3-8289-069B2AD13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764" y="332656"/>
            <a:ext cx="2030806" cy="252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83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3">
            <a:extLst>
              <a:ext uri="{FF2B5EF4-FFF2-40B4-BE49-F238E27FC236}">
                <a16:creationId xmlns:a16="http://schemas.microsoft.com/office/drawing/2014/main" id="{F096D14B-D0C2-475D-9EE7-43C391398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480720"/>
          </a:xfrm>
        </p:spPr>
        <p:txBody>
          <a:bodyPr/>
          <a:lstStyle/>
          <a:p>
            <a:pPr marL="360000" indent="-457200" algn="just" eaLnBrk="1">
              <a:lnSpc>
                <a:spcPts val="48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天主用地上的灰土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形成了人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在他鼻孔內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吹了一口生氣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人就成了一個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有靈的生物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</a:p>
          <a:p>
            <a:pPr marL="360000" indent="-457200" algn="just" eaLnBrk="1">
              <a:lnSpc>
                <a:spcPts val="48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正如因一人的悖逆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大眾都成了罪人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同樣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因一人的服從</a:t>
            </a:r>
            <a:r>
              <a:rPr lang="en-US" altLang="zh-TW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大眾都成了義人</a:t>
            </a:r>
            <a:r>
              <a:rPr lang="en-US" altLang="zh-TW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</a:p>
          <a:p>
            <a:pPr marL="360000" indent="-457200" algn="just" eaLnBrk="1">
              <a:lnSpc>
                <a:spcPts val="4800"/>
              </a:lnSpc>
              <a:spcBef>
                <a:spcPts val="0"/>
              </a:spcBef>
              <a:spcAft>
                <a:spcPts val="1800"/>
              </a:spcAft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魔鬼又把耶穌帶到一座極高的山上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將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普世萬國及其榮華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指給他看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對他說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「你如果俯伏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朝拜我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我必把這一切交給你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」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0303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3">
            <a:extLst>
              <a:ext uri="{FF2B5EF4-FFF2-40B4-BE49-F238E27FC236}">
                <a16:creationId xmlns:a16="http://schemas.microsoft.com/office/drawing/2014/main" id="{F096D14B-D0C2-475D-9EE7-43C391398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480720"/>
          </a:xfrm>
        </p:spPr>
        <p:txBody>
          <a:bodyPr/>
          <a:lstStyle/>
          <a:p>
            <a:pPr marL="360000" indent="-457200" algn="just" eaLnBrk="1">
              <a:lnSpc>
                <a:spcPts val="48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zh-TW" altLang="en-US" sz="4400" spc="-150" dirty="0">
                <a:solidFill>
                  <a:schemeClr val="bg1"/>
                </a:solidFill>
                <a:latin typeface="華康正顏楷體W5(P)" panose="03000500000000000000" pitchFamily="66" charset="-120"/>
                <a:ea typeface="華康正顏楷體W5(P)" panose="03000500000000000000" pitchFamily="66" charset="-120"/>
                <a:cs typeface="Calibri" panose="020F0502020204030204" pitchFamily="34" charset="0"/>
              </a:rPr>
              <a:t>          天主用地上的灰土</a:t>
            </a:r>
            <a:r>
              <a:rPr lang="en-US" altLang="zh-TW" sz="4400" spc="-150" dirty="0">
                <a:solidFill>
                  <a:schemeClr val="bg1"/>
                </a:solidFill>
                <a:latin typeface="華康正顏楷體W5(P)" panose="03000500000000000000" pitchFamily="66" charset="-120"/>
                <a:ea typeface="華康正顏楷體W5(P)" panose="03000500000000000000" pitchFamily="66" charset="-120"/>
                <a:cs typeface="Calibri" panose="020F0502020204030204" pitchFamily="34" charset="0"/>
              </a:rPr>
              <a:t>,</a:t>
            </a:r>
            <a:r>
              <a:rPr lang="zh-TW" altLang="en-US" sz="4400" spc="-150" dirty="0">
                <a:solidFill>
                  <a:schemeClr val="bg1"/>
                </a:solidFill>
                <a:latin typeface="華康正顏楷體W5(P)" panose="03000500000000000000" pitchFamily="66" charset="-120"/>
                <a:ea typeface="華康正顏楷體W5(P)" panose="03000500000000000000" pitchFamily="66" charset="-120"/>
                <a:cs typeface="Calibri" panose="020F0502020204030204" pitchFamily="34" charset="0"/>
              </a:rPr>
              <a:t>形成了人</a:t>
            </a:r>
            <a:r>
              <a:rPr lang="en-US" altLang="zh-TW" sz="4400" spc="-150" dirty="0">
                <a:solidFill>
                  <a:schemeClr val="bg1"/>
                </a:solidFill>
                <a:latin typeface="華康正顏楷體W5(P)" panose="03000500000000000000" pitchFamily="66" charset="-120"/>
                <a:ea typeface="華康正顏楷體W5(P)" panose="03000500000000000000" pitchFamily="66" charset="-120"/>
                <a:cs typeface="Calibri" panose="020F0502020204030204" pitchFamily="34" charset="0"/>
              </a:rPr>
              <a:t>,</a:t>
            </a:r>
            <a:br>
              <a:rPr lang="en-US" altLang="zh-TW" sz="4400" spc="-150" dirty="0">
                <a:solidFill>
                  <a:schemeClr val="bg1"/>
                </a:solidFill>
                <a:latin typeface="華康正顏楷體W5(P)" panose="03000500000000000000" pitchFamily="66" charset="-120"/>
                <a:ea typeface="華康正顏楷體W5(P)" panose="03000500000000000000" pitchFamily="66" charset="-120"/>
                <a:cs typeface="Calibri" panose="020F0502020204030204" pitchFamily="34" charset="0"/>
              </a:rPr>
            </a:br>
            <a:r>
              <a:rPr lang="en-US" altLang="zh-TW" sz="4400" spc="-150" dirty="0">
                <a:solidFill>
                  <a:schemeClr val="bg1"/>
                </a:solidFill>
                <a:latin typeface="華康正顏楷體W5(P)" panose="03000500000000000000" pitchFamily="66" charset="-120"/>
                <a:ea typeface="華康正顏楷體W5(P)" panose="03000500000000000000" pitchFamily="66" charset="-120"/>
                <a:cs typeface="Calibri" panose="020F0502020204030204" pitchFamily="34" charset="0"/>
              </a:rPr>
              <a:t>        </a:t>
            </a:r>
            <a:r>
              <a:rPr lang="zh-TW" altLang="en-US" sz="4400" spc="-150" dirty="0">
                <a:solidFill>
                  <a:schemeClr val="bg1"/>
                </a:solidFill>
                <a:latin typeface="華康正顏楷體W5(P)" panose="03000500000000000000" pitchFamily="66" charset="-120"/>
                <a:ea typeface="華康正顏楷體W5(P)" panose="03000500000000000000" pitchFamily="66" charset="-120"/>
                <a:cs typeface="Calibri" panose="020F0502020204030204" pitchFamily="34" charset="0"/>
              </a:rPr>
              <a:t>在他鼻孔內</a:t>
            </a:r>
            <a:r>
              <a:rPr lang="en-US" altLang="zh-TW" sz="4400" spc="-150" dirty="0">
                <a:solidFill>
                  <a:schemeClr val="bg1"/>
                </a:solidFill>
                <a:latin typeface="華康正顏楷體W5(P)" panose="03000500000000000000" pitchFamily="66" charset="-120"/>
                <a:ea typeface="華康正顏楷體W5(P)" panose="03000500000000000000" pitchFamily="66" charset="-120"/>
                <a:cs typeface="Calibri" panose="020F0502020204030204" pitchFamily="34" charset="0"/>
              </a:rPr>
              <a:t>,</a:t>
            </a:r>
            <a:r>
              <a:rPr lang="zh-TW" altLang="en-US" sz="4400" spc="-150" dirty="0">
                <a:solidFill>
                  <a:schemeClr val="bg1"/>
                </a:solidFill>
                <a:latin typeface="華康正顏楷體W5(P)" panose="03000500000000000000" pitchFamily="66" charset="-120"/>
                <a:ea typeface="華康正顏楷體W5(P)" panose="03000500000000000000" pitchFamily="66" charset="-120"/>
                <a:cs typeface="Calibri" panose="020F0502020204030204" pitchFamily="34" charset="0"/>
              </a:rPr>
              <a:t>吹了一口生</a:t>
            </a:r>
            <a:r>
              <a:rPr lang="zh-TW" altLang="en-US" sz="4400" spc="-150" dirty="0">
                <a:solidFill>
                  <a:srgbClr val="FF0000"/>
                </a:solidFill>
                <a:highlight>
                  <a:srgbClr val="FFFF00"/>
                </a:highlight>
                <a:latin typeface="華康正顏楷體W5(P)" panose="03000500000000000000" pitchFamily="66" charset="-120"/>
                <a:ea typeface="華康正顏楷體W5(P)" panose="03000500000000000000" pitchFamily="66" charset="-120"/>
                <a:cs typeface="Calibri" panose="020F0502020204030204" pitchFamily="34" charset="0"/>
              </a:rPr>
              <a:t>氣</a:t>
            </a:r>
            <a:r>
              <a:rPr lang="en-US" altLang="zh-TW" sz="4400" spc="-150" dirty="0">
                <a:solidFill>
                  <a:schemeClr val="bg1"/>
                </a:solidFill>
                <a:latin typeface="華康正顏楷體W5(P)" panose="03000500000000000000" pitchFamily="66" charset="-120"/>
                <a:ea typeface="華康正顏楷體W5(P)" panose="03000500000000000000" pitchFamily="66" charset="-120"/>
                <a:cs typeface="Calibri" panose="020F0502020204030204" pitchFamily="34" charset="0"/>
              </a:rPr>
              <a:t>,</a:t>
            </a:r>
            <a:br>
              <a:rPr lang="en-US" altLang="zh-TW" sz="4400" spc="-150" dirty="0">
                <a:solidFill>
                  <a:schemeClr val="bg1"/>
                </a:solidFill>
                <a:latin typeface="華康正顏楷體W5(P)" panose="03000500000000000000" pitchFamily="66" charset="-120"/>
                <a:ea typeface="華康正顏楷體W5(P)" panose="03000500000000000000" pitchFamily="66" charset="-120"/>
                <a:cs typeface="Calibri" panose="020F0502020204030204" pitchFamily="34" charset="0"/>
              </a:rPr>
            </a:br>
            <a:r>
              <a:rPr lang="en-US" altLang="zh-TW" sz="4400" spc="-150" dirty="0">
                <a:solidFill>
                  <a:schemeClr val="bg1"/>
                </a:solidFill>
                <a:latin typeface="華康正顏楷體W5(P)" panose="03000500000000000000" pitchFamily="66" charset="-120"/>
                <a:ea typeface="華康正顏楷體W5(P)" panose="03000500000000000000" pitchFamily="66" charset="-120"/>
                <a:cs typeface="Calibri" panose="020F0502020204030204" pitchFamily="34" charset="0"/>
              </a:rPr>
              <a:t>        </a:t>
            </a:r>
            <a:r>
              <a:rPr lang="zh-TW" altLang="en-US" sz="4400" spc="-150" dirty="0">
                <a:solidFill>
                  <a:schemeClr val="bg1"/>
                </a:solidFill>
                <a:latin typeface="華康正顏楷體W5(P)" panose="03000500000000000000" pitchFamily="66" charset="-120"/>
                <a:ea typeface="華康正顏楷體W5(P)" panose="03000500000000000000" pitchFamily="66" charset="-120"/>
                <a:cs typeface="Calibri" panose="020F0502020204030204" pitchFamily="34" charset="0"/>
              </a:rPr>
              <a:t>人就成了一個</a:t>
            </a:r>
            <a:r>
              <a:rPr lang="zh-TW" altLang="en-US" sz="4400" spc="-150" dirty="0">
                <a:solidFill>
                  <a:srgbClr val="FFFF00"/>
                </a:solidFill>
                <a:latin typeface="華康正顏楷體W5(P)" panose="03000500000000000000" pitchFamily="66" charset="-120"/>
                <a:ea typeface="華康正顏楷體W5(P)" panose="03000500000000000000" pitchFamily="66" charset="-120"/>
                <a:cs typeface="Calibri" panose="020F0502020204030204" pitchFamily="34" charset="0"/>
              </a:rPr>
              <a:t>有靈的生物</a:t>
            </a:r>
            <a:r>
              <a:rPr lang="en-US" altLang="zh-TW" sz="4400" spc="-150" dirty="0">
                <a:solidFill>
                  <a:schemeClr val="bg1"/>
                </a:solidFill>
                <a:latin typeface="華康正顏楷體W5(P)" panose="03000500000000000000" pitchFamily="66" charset="-120"/>
                <a:ea typeface="華康正顏楷體W5(P)" panose="03000500000000000000" pitchFamily="66" charset="-120"/>
                <a:cs typeface="Calibri" panose="020F0502020204030204" pitchFamily="34" charset="0"/>
              </a:rPr>
              <a:t>.</a:t>
            </a:r>
          </a:p>
          <a:p>
            <a:pPr marL="360000" indent="-457200" algn="just" eaLnBrk="1">
              <a:lnSpc>
                <a:spcPts val="48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  <a:cs typeface="Calibri" panose="020F0502020204030204" pitchFamily="34" charset="0"/>
              </a:rPr>
              <a:t>氧氣</a:t>
            </a:r>
            <a:r>
              <a:rPr lang="en-US" altLang="zh-TW" sz="40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Calibri" panose="020F0502020204030204" pitchFamily="34" charset="0"/>
              </a:rPr>
              <a:t>洗淨血液</a:t>
            </a:r>
            <a:r>
              <a:rPr lang="en-US" altLang="zh-TW" sz="40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Calibri" panose="020F0502020204030204" pitchFamily="34" charset="0"/>
              </a:rPr>
              <a:t>營養腦細胞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cs typeface="Calibri" panose="020F0502020204030204" pitchFamily="34" charset="0"/>
              </a:rPr>
              <a:t>; </a:t>
            </a:r>
            <a:r>
              <a:rPr lang="zh-TW" altLang="en-US" sz="4000" dirty="0">
                <a:solidFill>
                  <a:srgbClr val="FFFF00"/>
                </a:solidFill>
                <a:ea typeface="華康儷中黑" panose="020B0509000000000000" pitchFamily="49" charset="-120"/>
                <a:cs typeface="Calibri" panose="020F0502020204030204" pitchFamily="34" charset="0"/>
              </a:rPr>
              <a:t>靜坐</a:t>
            </a:r>
            <a:r>
              <a:rPr lang="zh-TW" altLang="en-US" sz="4000" dirty="0">
                <a:solidFill>
                  <a:srgbClr val="00FF00"/>
                </a:solidFill>
                <a:ea typeface="華康儷中黑" panose="020B0509000000000000" pitchFamily="49" charset="-120"/>
                <a:cs typeface="Calibri" panose="020F0502020204030204" pitchFamily="34" charset="0"/>
              </a:rPr>
              <a:t>深呼吸</a:t>
            </a:r>
            <a:endParaRPr lang="en-US" altLang="zh-TW" sz="4000" dirty="0">
              <a:solidFill>
                <a:srgbClr val="00FF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0000" indent="-457200" algn="just" eaLnBrk="1">
              <a:lnSpc>
                <a:spcPts val="4800"/>
              </a:lnSpc>
              <a:spcBef>
                <a:spcPts val="0"/>
              </a:spcBef>
              <a:spcAft>
                <a:spcPts val="1800"/>
              </a:spcAft>
            </a:pP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  <a:cs typeface="Calibri" panose="020F0502020204030204" pitchFamily="34" charset="0"/>
              </a:rPr>
              <a:t>正氣</a:t>
            </a:r>
            <a:r>
              <a:rPr lang="en-US" altLang="zh-TW" sz="40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altLang="zh-TW" sz="16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TW" altLang="en-US" dirty="0">
                <a:solidFill>
                  <a:schemeClr val="bg1"/>
                </a:solidFill>
                <a:ea typeface="華康儷中黑" panose="020B0509000000000000" pitchFamily="49" charset="-120"/>
                <a:cs typeface="Calibri" panose="020F0502020204030204" pitchFamily="34" charset="0"/>
              </a:rPr>
              <a:t>文天祥</a:t>
            </a:r>
            <a:r>
              <a:rPr lang="en-US" altLang="zh-TW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Calibri" panose="020F0502020204030204" pitchFamily="34" charset="0"/>
              </a:rPr>
              <a:t>天地有正氣</a:t>
            </a:r>
            <a:r>
              <a:rPr lang="en-US" altLang="zh-TW" sz="40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zh-TW" altLang="en-US" sz="4000" dirty="0">
                <a:solidFill>
                  <a:srgbClr val="FFFF00"/>
                </a:solidFill>
                <a:ea typeface="華康儷中黑" panose="020B0509000000000000" pitchFamily="49" charset="-120"/>
                <a:cs typeface="Calibri" panose="020F0502020204030204" pitchFamily="34" charset="0"/>
              </a:rPr>
              <a:t>可抗七種穢氣</a:t>
            </a:r>
            <a:br>
              <a:rPr lang="en-US" altLang="zh-TW" sz="4000" dirty="0">
                <a:solidFill>
                  <a:srgbClr val="FFFF00"/>
                </a:solidFill>
                <a:ea typeface="華康儷中黑" panose="020B0509000000000000" pitchFamily="49" charset="-120"/>
                <a:cs typeface="Calibri" panose="020F0502020204030204" pitchFamily="34" charset="0"/>
              </a:rPr>
            </a:b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cs typeface="Calibri" panose="020F0502020204030204" pitchFamily="34" charset="0"/>
              </a:rPr>
              <a:t>       </a:t>
            </a:r>
            <a:r>
              <a:rPr lang="zh-TW" altLang="en-US" sz="3800" dirty="0">
                <a:solidFill>
                  <a:srgbClr val="00FF00"/>
                </a:solidFill>
                <a:ea typeface="華康儷中黑" panose="020B0509000000000000" pitchFamily="49" charset="-120"/>
                <a:cs typeface="Calibri" panose="020F0502020204030204" pitchFamily="34" charset="0"/>
              </a:rPr>
              <a:t>精</a:t>
            </a:r>
            <a:r>
              <a:rPr lang="zh-TW" altLang="en-US" sz="3800" dirty="0">
                <a:solidFill>
                  <a:srgbClr val="FF99FF"/>
                </a:solidFill>
                <a:ea typeface="華康儷中黑" panose="020B0509000000000000" pitchFamily="49" charset="-120"/>
                <a:cs typeface="Calibri" panose="020F0502020204030204" pitchFamily="34" charset="0"/>
              </a:rPr>
              <a:t>氣</a:t>
            </a:r>
            <a:r>
              <a:rPr lang="zh-TW" altLang="en-US" sz="3800" dirty="0">
                <a:solidFill>
                  <a:srgbClr val="FFFF00"/>
                </a:solidFill>
                <a:ea typeface="華康儷中黑" panose="020B0509000000000000" pitchFamily="49" charset="-120"/>
                <a:cs typeface="Calibri" panose="020F0502020204030204" pitchFamily="34" charset="0"/>
              </a:rPr>
              <a:t>神</a:t>
            </a:r>
            <a:r>
              <a:rPr lang="en-US" altLang="zh-TW" sz="3800" dirty="0">
                <a:solidFill>
                  <a:schemeClr val="bg1"/>
                </a:solidFill>
                <a:ea typeface="華康儷中黑" panose="020B05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sz="3800" dirty="0">
                <a:solidFill>
                  <a:schemeClr val="bg1"/>
                </a:solidFill>
                <a:ea typeface="華康儷中黑" panose="020B0509000000000000" pitchFamily="49" charset="-120"/>
                <a:cs typeface="Calibri" panose="020F0502020204030204" pitchFamily="34" charset="0"/>
              </a:rPr>
              <a:t>身心靈健康的</a:t>
            </a:r>
            <a:r>
              <a:rPr lang="zh-TW" altLang="en-US" sz="3800" dirty="0">
                <a:solidFill>
                  <a:srgbClr val="00FF00"/>
                </a:solidFill>
                <a:ea typeface="華康儷中黑" panose="020B0509000000000000" pitchFamily="49" charset="-120"/>
                <a:cs typeface="Calibri" panose="020F0502020204030204" pitchFamily="34" charset="0"/>
              </a:rPr>
              <a:t>免疫力</a:t>
            </a:r>
            <a:r>
              <a:rPr lang="en-US" altLang="zh-TW" sz="2800" dirty="0">
                <a:solidFill>
                  <a:srgbClr val="00FF00"/>
                </a:solidFill>
                <a:ea typeface="華康儷中黑" panose="020B0509000000000000" pitchFamily="49" charset="-120"/>
                <a:cs typeface="Calibri" panose="020F0502020204030204" pitchFamily="34" charset="0"/>
              </a:rPr>
              <a:t>(CIRS HK)</a:t>
            </a:r>
            <a:r>
              <a:rPr lang="en-US" altLang="zh-TW" sz="40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60000" indent="-457200" algn="just" eaLnBrk="1">
              <a:lnSpc>
                <a:spcPts val="48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  <a:cs typeface="Calibri" panose="020F0502020204030204" pitchFamily="34" charset="0"/>
              </a:rPr>
              <a:t>靈氣</a:t>
            </a:r>
            <a:r>
              <a:rPr lang="en-US" altLang="zh-TW" sz="40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Calibri" panose="020F0502020204030204" pitchFamily="34" charset="0"/>
              </a:rPr>
              <a:t>吸天地靈氣</a:t>
            </a:r>
            <a:r>
              <a:rPr lang="en-US" altLang="zh-TW" sz="40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Calibri" panose="020F0502020204030204" pitchFamily="34" charset="0"/>
              </a:rPr>
              <a:t>日月精華</a:t>
            </a:r>
            <a:r>
              <a:rPr lang="en-US" altLang="zh-TW" sz="40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Calibri" panose="020F0502020204030204" pitchFamily="34" charset="0"/>
                <a:sym typeface="Wingdings" panose="05000000000000000000" pitchFamily="2" charset="2"/>
              </a:rPr>
              <a:t>成精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cs typeface="Calibri" panose="020F0502020204030204" pitchFamily="34" charset="0"/>
                <a:sym typeface="Wingdings" panose="05000000000000000000" pitchFamily="2" charset="2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Calibri" panose="020F0502020204030204" pitchFamily="34" charset="0"/>
                <a:sym typeface="Wingdings" panose="05000000000000000000" pitchFamily="2" charset="2"/>
              </a:rPr>
              <a:t>成仙</a:t>
            </a:r>
            <a:endParaRPr lang="en-US" altLang="zh-TW" sz="4000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0000" indent="-457200" algn="just" eaLnBrk="1">
              <a:lnSpc>
                <a:spcPts val="48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  <a:cs typeface="Calibri" panose="020F0502020204030204" pitchFamily="34" charset="0"/>
              </a:rPr>
              <a:t>聖神</a:t>
            </a:r>
            <a:r>
              <a:rPr lang="en-US" altLang="zh-TW" sz="40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Calibri" panose="020F0502020204030204" pitchFamily="34" charset="0"/>
              </a:rPr>
              <a:t>枯骨復生</a:t>
            </a:r>
            <a:r>
              <a:rPr lang="en-US" altLang="zh-TW" sz="28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8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厄則克耳</a:t>
            </a:r>
            <a:r>
              <a:rPr lang="en-US" altLang="zh-TW" sz="28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37:10)</a:t>
            </a:r>
          </a:p>
          <a:p>
            <a:pPr marL="360000" indent="-457200" algn="just" eaLnBrk="1">
              <a:lnSpc>
                <a:spcPts val="48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US" altLang="zh-TW" sz="4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AEE4FF8F-9D3C-4CF1-8483-69CAD0281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34" y="188640"/>
            <a:ext cx="1499746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58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3">
            <a:extLst>
              <a:ext uri="{FF2B5EF4-FFF2-40B4-BE49-F238E27FC236}">
                <a16:creationId xmlns:a16="http://schemas.microsoft.com/office/drawing/2014/main" id="{F096D14B-D0C2-475D-9EE7-43C391398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58672"/>
            <a:ext cx="9144000" cy="6540656"/>
          </a:xfrm>
        </p:spPr>
        <p:txBody>
          <a:bodyPr/>
          <a:lstStyle/>
          <a:p>
            <a:pPr marL="360000" indent="-457200" algn="l" eaLnBrk="1">
              <a:lnSpc>
                <a:spcPts val="48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zh-TW" altLang="en-US" sz="4400" spc="-150" dirty="0">
                <a:solidFill>
                  <a:schemeClr val="bg1"/>
                </a:solidFill>
                <a:latin typeface="Calibri" panose="020F0502020204030204" pitchFamily="34" charset="0"/>
                <a:ea typeface="華康正顏楷體W5(P)" panose="03000500000000000000" pitchFamily="66" charset="-120"/>
                <a:cs typeface="Calibri" panose="020F0502020204030204" pitchFamily="34" charset="0"/>
              </a:rPr>
              <a:t>                正如因</a:t>
            </a:r>
            <a:r>
              <a:rPr lang="zh-TW" altLang="en-US" sz="4400" spc="-150" dirty="0">
                <a:solidFill>
                  <a:srgbClr val="FFFF00"/>
                </a:solidFill>
                <a:latin typeface="Calibri" panose="020F0502020204030204" pitchFamily="34" charset="0"/>
                <a:ea typeface="華康正顏楷體W5(P)" panose="03000500000000000000" pitchFamily="66" charset="-120"/>
                <a:cs typeface="Calibri" panose="020F0502020204030204" pitchFamily="34" charset="0"/>
              </a:rPr>
              <a:t>一人的悖逆</a:t>
            </a:r>
            <a:r>
              <a:rPr lang="en-US" altLang="zh-TW" sz="4400" spc="-1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400" spc="-150" dirty="0">
                <a:solidFill>
                  <a:schemeClr val="bg1"/>
                </a:solidFill>
                <a:latin typeface="Calibri" panose="020F0502020204030204" pitchFamily="34" charset="0"/>
                <a:ea typeface="華康正顏楷體W5(P)" panose="03000500000000000000" pitchFamily="66" charset="-120"/>
                <a:cs typeface="Calibri" panose="020F0502020204030204" pitchFamily="34" charset="0"/>
              </a:rPr>
              <a:t>大眾都成了</a:t>
            </a:r>
            <a:br>
              <a:rPr lang="en-US" altLang="zh-TW" sz="4400" spc="-1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TW" sz="4400" spc="-1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zh-TW" altLang="en-US" sz="4400" spc="-150" dirty="0">
                <a:solidFill>
                  <a:schemeClr val="bg1"/>
                </a:solidFill>
                <a:latin typeface="Calibri" panose="020F0502020204030204" pitchFamily="34" charset="0"/>
                <a:ea typeface="華康正顏楷體W5(P)" panose="03000500000000000000" pitchFamily="66" charset="-120"/>
                <a:cs typeface="Calibri" panose="020F0502020204030204" pitchFamily="34" charset="0"/>
              </a:rPr>
              <a:t>罪人</a:t>
            </a:r>
            <a:r>
              <a:rPr lang="en-US" altLang="zh-TW" sz="4400" spc="-1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400" spc="-150" dirty="0">
                <a:solidFill>
                  <a:schemeClr val="bg1"/>
                </a:solidFill>
                <a:latin typeface="Calibri" panose="020F0502020204030204" pitchFamily="34" charset="0"/>
                <a:ea typeface="華康正顏楷體W5(P)" panose="03000500000000000000" pitchFamily="66" charset="-120"/>
                <a:cs typeface="Calibri" panose="020F0502020204030204" pitchFamily="34" charset="0"/>
              </a:rPr>
              <a:t>同樣</a:t>
            </a:r>
            <a:r>
              <a:rPr lang="en-US" altLang="zh-TW" sz="4400" spc="-1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400" spc="-150" dirty="0">
                <a:solidFill>
                  <a:schemeClr val="bg1"/>
                </a:solidFill>
                <a:latin typeface="Calibri" panose="020F0502020204030204" pitchFamily="34" charset="0"/>
                <a:ea typeface="華康正顏楷體W5(P)" panose="03000500000000000000" pitchFamily="66" charset="-120"/>
                <a:cs typeface="Calibri" panose="020F0502020204030204" pitchFamily="34" charset="0"/>
              </a:rPr>
              <a:t>因</a:t>
            </a:r>
            <a:r>
              <a:rPr lang="zh-TW" altLang="en-US" sz="4400" spc="-150" dirty="0">
                <a:solidFill>
                  <a:srgbClr val="00FF00"/>
                </a:solidFill>
                <a:latin typeface="Calibri" panose="020F0502020204030204" pitchFamily="34" charset="0"/>
                <a:ea typeface="華康正顏楷體W5(P)" panose="03000500000000000000" pitchFamily="66" charset="-120"/>
                <a:cs typeface="Calibri" panose="020F0502020204030204" pitchFamily="34" charset="0"/>
              </a:rPr>
              <a:t>一人的服從</a:t>
            </a:r>
            <a:r>
              <a:rPr lang="en-US" altLang="zh-TW" sz="4400" spc="-1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400" spc="-150" dirty="0">
                <a:solidFill>
                  <a:schemeClr val="bg1"/>
                </a:solidFill>
                <a:latin typeface="Calibri" panose="020F0502020204030204" pitchFamily="34" charset="0"/>
                <a:ea typeface="華康正顏楷體W5(P)" panose="03000500000000000000" pitchFamily="66" charset="-120"/>
                <a:cs typeface="Calibri" panose="020F0502020204030204" pitchFamily="34" charset="0"/>
              </a:rPr>
              <a:t>大眾</a:t>
            </a:r>
            <a:br>
              <a:rPr lang="en-US" altLang="zh-TW" sz="4400" spc="-1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TW" sz="4400" spc="-1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zh-TW" altLang="en-US" sz="4400" spc="-150" dirty="0">
                <a:solidFill>
                  <a:schemeClr val="bg1"/>
                </a:solidFill>
                <a:latin typeface="Calibri" panose="020F0502020204030204" pitchFamily="34" charset="0"/>
                <a:ea typeface="華康正顏楷體W5(P)" panose="03000500000000000000" pitchFamily="66" charset="-120"/>
                <a:cs typeface="Calibri" panose="020F0502020204030204" pitchFamily="34" charset="0"/>
              </a:rPr>
              <a:t>都成了義人</a:t>
            </a:r>
            <a:r>
              <a:rPr lang="en-US" altLang="zh-TW" sz="4400" spc="-1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zh-TW" sz="3600" spc="-15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zh-TW" altLang="en-US" sz="3600" spc="-150" dirty="0">
                <a:solidFill>
                  <a:srgbClr val="FF0000"/>
                </a:solidFill>
                <a:highlight>
                  <a:srgbClr val="FFFF00"/>
                </a:highlight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  <a:sym typeface="Wingdings" panose="05000000000000000000" pitchFamily="2" charset="2"/>
              </a:rPr>
              <a:t>神律</a:t>
            </a:r>
            <a:r>
              <a:rPr lang="en-US" altLang="zh-TW" sz="3600" spc="-150" dirty="0">
                <a:solidFill>
                  <a:srgbClr val="FF0000"/>
                </a:solidFill>
                <a:highlight>
                  <a:srgbClr val="FFFF00"/>
                </a:highlight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  <a:sym typeface="Wingdings" panose="05000000000000000000" pitchFamily="2" charset="2"/>
              </a:rPr>
              <a:t>,</a:t>
            </a:r>
            <a:r>
              <a:rPr lang="zh-TW" altLang="en-US" sz="3600" spc="-150" dirty="0">
                <a:solidFill>
                  <a:srgbClr val="FF0000"/>
                </a:solidFill>
                <a:highlight>
                  <a:srgbClr val="FFFF00"/>
                </a:highlight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  <a:sym typeface="Wingdings" panose="05000000000000000000" pitchFamily="2" charset="2"/>
              </a:rPr>
              <a:t>自然律</a:t>
            </a:r>
            <a:r>
              <a:rPr lang="en-US" altLang="zh-TW" sz="3600" spc="-150" dirty="0">
                <a:solidFill>
                  <a:srgbClr val="FF0000"/>
                </a:solidFill>
                <a:highlight>
                  <a:srgbClr val="FFFF00"/>
                </a:highlight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  <a:sym typeface="Wingdings" panose="05000000000000000000" pitchFamily="2" charset="2"/>
              </a:rPr>
              <a:t>,</a:t>
            </a:r>
            <a:r>
              <a:rPr lang="zh-TW" altLang="en-US" sz="3600" spc="-150" dirty="0">
                <a:solidFill>
                  <a:srgbClr val="FF0000"/>
                </a:solidFill>
                <a:highlight>
                  <a:srgbClr val="FFFF00"/>
                </a:highlight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  <a:sym typeface="Wingdings" panose="05000000000000000000" pitchFamily="2" charset="2"/>
              </a:rPr>
              <a:t>生命律</a:t>
            </a:r>
            <a:endParaRPr lang="en-US" altLang="zh-TW" sz="3600" spc="-150" dirty="0">
              <a:solidFill>
                <a:srgbClr val="FF0000"/>
              </a:solidFill>
              <a:highlight>
                <a:srgbClr val="FFFF00"/>
              </a:highlight>
              <a:latin typeface="華康儷中黑(P)" panose="020B0500000000000000" pitchFamily="34" charset="-120"/>
              <a:ea typeface="華康儷中黑(P)" panose="020B0500000000000000" pitchFamily="34" charset="-120"/>
              <a:cs typeface="Calibri" panose="020F0502020204030204" pitchFamily="34" charset="0"/>
            </a:endParaRPr>
          </a:p>
          <a:p>
            <a:pPr marL="360000" indent="-457200" algn="just" eaLnBrk="1">
              <a:lnSpc>
                <a:spcPts val="48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亞當和基督的對比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舊約和新約的對比</a:t>
            </a:r>
            <a:endParaRPr lang="en-US" altLang="zh-TW" sz="4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0000" indent="-457200" algn="just" eaLnBrk="1">
              <a:lnSpc>
                <a:spcPts val="48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畫龍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/</a:t>
            </a:r>
            <a:r>
              <a:rPr lang="zh-TW" altLang="en-US" sz="4000" dirty="0">
                <a:solidFill>
                  <a:srgbClr val="FF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點睛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;house/</a:t>
            </a:r>
            <a:r>
              <a:rPr lang="en-US" altLang="zh-TW" sz="4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home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教會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/</a:t>
            </a:r>
            <a:r>
              <a:rPr lang="zh-TW" altLang="en-US" sz="4000" dirty="0">
                <a:solidFill>
                  <a:srgbClr val="FF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天國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/</a:t>
            </a:r>
            <a:r>
              <a:rPr lang="zh-TW" altLang="en-US" sz="4000" dirty="0">
                <a:solidFill>
                  <a:srgbClr val="FF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基督的教會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zh-TW" altLang="en-US" sz="4000" dirty="0">
                <a:solidFill>
                  <a:srgbClr val="00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人而不仁</a:t>
            </a:r>
            <a:r>
              <a:rPr lang="en-US" altLang="zh-TW" sz="4000" dirty="0"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solidFill>
                  <a:srgbClr val="00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如禮</a:t>
            </a:r>
            <a:r>
              <a:rPr lang="en-US" altLang="zh-TW" sz="28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/</a:t>
            </a:r>
            <a:r>
              <a:rPr lang="zh-TW" altLang="en-US" sz="28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宗教</a:t>
            </a:r>
            <a:r>
              <a:rPr lang="en-US" altLang="zh-TW" sz="28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/</a:t>
            </a:r>
            <a:r>
              <a:rPr lang="zh-TW" altLang="en-US" sz="28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文化</a:t>
            </a:r>
            <a:r>
              <a:rPr lang="en-US" altLang="zh-TW" sz="28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/</a:t>
            </a:r>
            <a:r>
              <a:rPr lang="zh-TW" altLang="en-US" sz="28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國家</a:t>
            </a:r>
            <a:r>
              <a:rPr lang="zh-TW" altLang="en-US" sz="4000" dirty="0">
                <a:solidFill>
                  <a:srgbClr val="00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何</a:t>
            </a:r>
            <a:r>
              <a:rPr lang="en-US" altLang="zh-TW" sz="4000" dirty="0"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360000" indent="-457200" algn="l" eaLnBrk="1">
              <a:lnSpc>
                <a:spcPts val="48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救災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/</a:t>
            </a:r>
            <a:r>
              <a:rPr lang="zh-TW" altLang="en-US" sz="4000" dirty="0">
                <a:solidFill>
                  <a:srgbClr val="FF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防災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zh-TW" altLang="en-US" sz="40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已病</a:t>
            </a:r>
            <a:r>
              <a:rPr lang="en-US" altLang="zh-TW" sz="40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/</a:t>
            </a:r>
            <a:r>
              <a:rPr lang="zh-TW" altLang="en-US" sz="40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未病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相濡以沫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/</a:t>
            </a:r>
            <a:r>
              <a:rPr lang="zh-TW" altLang="en-US" sz="4000" dirty="0">
                <a:solidFill>
                  <a:srgbClr val="FF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相忘乎江湖</a:t>
            </a:r>
            <a:r>
              <a:rPr lang="en-US" altLang="zh-TW" sz="4000" dirty="0">
                <a:solidFill>
                  <a:srgbClr val="FF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;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互相防衛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/</a:t>
            </a:r>
            <a:r>
              <a:rPr lang="zh-TW" altLang="en-US" sz="4000" dirty="0">
                <a:solidFill>
                  <a:srgbClr val="FF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共同安全</a:t>
            </a:r>
            <a:r>
              <a:rPr lang="en-US" altLang="zh-TW" sz="3600" spc="-1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(common security)</a:t>
            </a:r>
          </a:p>
          <a:p>
            <a:pPr marL="360000" indent="-457200" algn="just" eaLnBrk="1">
              <a:lnSpc>
                <a:spcPts val="48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TW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範式轉移</a:t>
            </a:r>
            <a:r>
              <a:rPr lang="en-US" altLang="zh-TW" spc="-1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(Paradigm shift)</a:t>
            </a:r>
            <a:r>
              <a:rPr lang="zh-TW" altLang="en-US" spc="-15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個人悔改</a:t>
            </a:r>
            <a:r>
              <a:rPr lang="zh-TW" altLang="en-US" spc="-150" dirty="0">
                <a:solidFill>
                  <a:srgbClr val="00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脫胎換骨</a:t>
            </a:r>
            <a:r>
              <a:rPr lang="zh-TW" altLang="en-US" sz="3400" spc="-150" dirty="0">
                <a:solidFill>
                  <a:srgbClr val="FF99FF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萬象更新</a:t>
            </a:r>
            <a:endParaRPr lang="en-US" altLang="zh-TW" sz="3400" spc="-150" dirty="0">
              <a:solidFill>
                <a:srgbClr val="FF99FF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Calibri" panose="020F050202020403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A9EA623-A4E5-4185-922D-B18765005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24" y="158672"/>
            <a:ext cx="1584176" cy="196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1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3">
            <a:extLst>
              <a:ext uri="{FF2B5EF4-FFF2-40B4-BE49-F238E27FC236}">
                <a16:creationId xmlns:a16="http://schemas.microsoft.com/office/drawing/2014/main" id="{F096D14B-D0C2-475D-9EE7-43C391398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624736"/>
          </a:xfrm>
        </p:spPr>
        <p:txBody>
          <a:bodyPr/>
          <a:lstStyle/>
          <a:p>
            <a:pPr marL="360000" indent="-457200" algn="l" eaLnBrk="1">
              <a:lnSpc>
                <a:spcPts val="48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TW" sz="4000" spc="-1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</a:t>
            </a:r>
            <a:r>
              <a:rPr lang="zh-TW" altLang="en-US" sz="2800" spc="-150" dirty="0">
                <a:solidFill>
                  <a:schemeClr val="bg1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  <a:cs typeface="Calibri" panose="020F0502020204030204" pitchFamily="34" charset="0"/>
              </a:rPr>
              <a:t>抗魔三招</a:t>
            </a:r>
            <a:endParaRPr lang="en-US" altLang="zh-TW" sz="2800" spc="-150" dirty="0">
              <a:solidFill>
                <a:schemeClr val="bg1"/>
              </a:solidFill>
              <a:latin typeface="華康儷粗宋(P)" panose="02020700000000000000" pitchFamily="18" charset="-120"/>
              <a:ea typeface="華康儷粗宋(P)" panose="02020700000000000000" pitchFamily="18" charset="-120"/>
              <a:cs typeface="Calibri" panose="020F0502020204030204" pitchFamily="34" charset="0"/>
            </a:endParaRPr>
          </a:p>
          <a:p>
            <a:pPr marL="360000" indent="-457200" algn="l" eaLnBrk="1">
              <a:lnSpc>
                <a:spcPts val="4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TW" sz="4000" spc="-1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</a:t>
            </a:r>
            <a:r>
              <a:rPr lang="en-US" altLang="zh-TW" sz="4000" spc="-150" dirty="0">
                <a:solidFill>
                  <a:schemeClr val="bg1"/>
                </a:solidFill>
                <a:highlight>
                  <a:srgbClr val="FF00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en-US" altLang="zh-TW" sz="4000" spc="-1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TW" altLang="en-US" sz="4000" spc="-150" dirty="0">
                <a:solidFill>
                  <a:schemeClr val="bg1"/>
                </a:solidFill>
                <a:latin typeface="Calibri" panose="020F0502020204030204" pitchFamily="34" charset="0"/>
                <a:ea typeface="華康正顏楷體W5(P)" panose="03000500000000000000" pitchFamily="66" charset="-120"/>
                <a:cs typeface="Calibri" panose="020F0502020204030204" pitchFamily="34" charset="0"/>
              </a:rPr>
              <a:t>石頭變成餅</a:t>
            </a:r>
            <a:r>
              <a:rPr lang="en-US" altLang="zh-TW" sz="4000" spc="-1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:</a:t>
            </a:r>
            <a:r>
              <a:rPr lang="zh-TW" altLang="en-US" sz="4000" spc="-15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  <a:sym typeface="Wingdings" panose="05000000000000000000" pitchFamily="2" charset="2"/>
              </a:rPr>
              <a:t>朱門酒肉臭的驕           </a:t>
            </a:r>
            <a:br>
              <a:rPr lang="en-US" altLang="zh-TW" sz="4000" spc="-15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en-US" altLang="zh-TW" sz="4000" spc="-15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  <a:sym typeface="Wingdings" panose="05000000000000000000" pitchFamily="2" charset="2"/>
              </a:rPr>
              <a:t>                   </a:t>
            </a:r>
            <a:r>
              <a:rPr lang="zh-TW" altLang="en-US" sz="4000" spc="-15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  <a:sym typeface="Wingdings" panose="05000000000000000000" pitchFamily="2" charset="2"/>
              </a:rPr>
              <a:t>奢</a:t>
            </a:r>
            <a:r>
              <a:rPr lang="en-US" altLang="zh-TW" sz="4000" spc="-15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  <a:sym typeface="Wingdings" panose="05000000000000000000" pitchFamily="2" charset="2"/>
              </a:rPr>
              <a:t>(</a:t>
            </a:r>
            <a:r>
              <a:rPr lang="en-US" altLang="zh-TW" sz="4000" spc="-15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1:80</a:t>
            </a:r>
            <a:r>
              <a:rPr lang="zh-TW" altLang="en-US" sz="4000" spc="-15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萬</a:t>
            </a:r>
            <a:r>
              <a:rPr lang="en-US" altLang="zh-TW" sz="4000" spc="-15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) </a:t>
            </a:r>
            <a:r>
              <a:rPr lang="en-US" altLang="zh-TW" sz="4000" spc="-15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altLang="zh-TW" sz="3600" spc="-150" dirty="0">
                <a:solidFill>
                  <a:srgbClr val="FF0000"/>
                </a:solidFill>
                <a:highlight>
                  <a:srgbClr val="FFFF00"/>
                </a:highlight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(</a:t>
            </a:r>
            <a:r>
              <a:rPr lang="zh-TW" altLang="en-US" sz="3600" spc="-150" dirty="0">
                <a:solidFill>
                  <a:srgbClr val="FF0000"/>
                </a:solidFill>
                <a:highlight>
                  <a:srgbClr val="FFFF00"/>
                </a:highlight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食物</a:t>
            </a:r>
            <a:r>
              <a:rPr lang="en-US" altLang="zh-TW" sz="3600" spc="-150" dirty="0">
                <a:solidFill>
                  <a:srgbClr val="0000FF"/>
                </a:solidFill>
                <a:highlight>
                  <a:srgbClr val="FFFF00"/>
                </a:highlight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+</a:t>
            </a:r>
            <a:r>
              <a:rPr lang="zh-TW" altLang="en-US" sz="3600" spc="-150" dirty="0">
                <a:solidFill>
                  <a:srgbClr val="FF0000"/>
                </a:solidFill>
                <a:highlight>
                  <a:srgbClr val="FFFF00"/>
                </a:highlight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道</a:t>
            </a:r>
            <a:r>
              <a:rPr lang="zh-TW" altLang="en-US" sz="2400" spc="-150" dirty="0">
                <a:solidFill>
                  <a:srgbClr val="FF0000"/>
                </a:solidFill>
                <a:highlight>
                  <a:srgbClr val="FFFF00"/>
                </a:highlight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聖言</a:t>
            </a:r>
            <a:r>
              <a:rPr lang="en-US" altLang="zh-TW" sz="3600" spc="-150" dirty="0">
                <a:solidFill>
                  <a:srgbClr val="FF0000"/>
                </a:solidFill>
                <a:highlight>
                  <a:srgbClr val="FFFF00"/>
                </a:highlight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)</a:t>
            </a:r>
          </a:p>
          <a:p>
            <a:pPr marL="360000" indent="-457200" algn="l" eaLnBrk="1">
              <a:lnSpc>
                <a:spcPts val="4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TW" sz="3600" spc="-150" dirty="0">
                <a:solidFill>
                  <a:srgbClr val="FF00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  </a:t>
            </a:r>
            <a:r>
              <a:rPr lang="en-US" altLang="zh-TW" sz="4000" spc="-1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en-US" altLang="zh-TW" sz="4000" spc="-150" dirty="0">
                <a:solidFill>
                  <a:schemeClr val="bg1"/>
                </a:solidFill>
                <a:highlight>
                  <a:srgbClr val="FF00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zh-TW" altLang="en-US" sz="4000" spc="-150" dirty="0">
                <a:solidFill>
                  <a:schemeClr val="bg1"/>
                </a:solidFill>
                <a:latin typeface="Calibri" panose="020F0502020204030204" pitchFamily="34" charset="0"/>
                <a:ea typeface="華康正顏楷體W5(P)" panose="03000500000000000000" pitchFamily="66" charset="-120"/>
                <a:cs typeface="Calibri" panose="020F0502020204030204" pitchFamily="34" charset="0"/>
              </a:rPr>
              <a:t>聖殿頂跳下</a:t>
            </a:r>
            <a:r>
              <a:rPr lang="en-US" altLang="zh-TW" sz="4000" spc="-1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zh-TW" altLang="en-US" sz="4000" spc="-150" dirty="0">
                <a:solidFill>
                  <a:srgbClr val="00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  <a:sym typeface="Wingdings" panose="05000000000000000000" pitchFamily="2" charset="2"/>
              </a:rPr>
              <a:t>妄望</a:t>
            </a:r>
            <a:r>
              <a:rPr lang="zh-TW" altLang="en-US" sz="4000" spc="-15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  <a:sym typeface="Wingdings" panose="05000000000000000000" pitchFamily="2" charset="2"/>
              </a:rPr>
              <a:t>奇蹟</a:t>
            </a:r>
            <a:r>
              <a:rPr lang="en-US" altLang="zh-TW" sz="4000" spc="-15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altLang="zh-TW" sz="3600" spc="-150" dirty="0">
                <a:solidFill>
                  <a:srgbClr val="FF0000"/>
                </a:solidFill>
                <a:highlight>
                  <a:srgbClr val="FFFF00"/>
                </a:highlight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  <a:sym typeface="Wingdings" panose="05000000000000000000" pitchFamily="2" charset="2"/>
              </a:rPr>
              <a:t>(</a:t>
            </a:r>
            <a:r>
              <a:rPr lang="zh-TW" altLang="en-US" sz="3600" spc="-150" dirty="0">
                <a:solidFill>
                  <a:srgbClr val="FF0000"/>
                </a:solidFill>
                <a:highlight>
                  <a:srgbClr val="FFFF00"/>
                </a:highlight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  <a:sym typeface="Wingdings" panose="05000000000000000000" pitchFamily="2" charset="2"/>
              </a:rPr>
              <a:t>試探天主</a:t>
            </a:r>
            <a:r>
              <a:rPr lang="en-US" altLang="zh-TW" sz="3600" spc="-150" dirty="0">
                <a:solidFill>
                  <a:srgbClr val="FF0000"/>
                </a:solidFill>
                <a:highlight>
                  <a:srgbClr val="FFFF00"/>
                </a:highlight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  <a:sym typeface="Wingdings" panose="05000000000000000000" pitchFamily="2" charset="2"/>
              </a:rPr>
              <a:t>)</a:t>
            </a:r>
            <a:endParaRPr lang="en-US" altLang="zh-TW" sz="3600" spc="-150" dirty="0">
              <a:solidFill>
                <a:srgbClr val="FF0000"/>
              </a:solidFill>
              <a:highlight>
                <a:srgbClr val="FFFF00"/>
              </a:highlight>
              <a:latin typeface="華康儷中黑(P)" panose="020B0500000000000000" pitchFamily="34" charset="-120"/>
              <a:ea typeface="華康儷中黑(P)" panose="020B0500000000000000" pitchFamily="34" charset="-120"/>
              <a:cs typeface="Calibri" panose="020F0502020204030204" pitchFamily="34" charset="0"/>
            </a:endParaRPr>
          </a:p>
          <a:p>
            <a:pPr marL="457200" indent="-457200" algn="l" eaLnBrk="1">
              <a:lnSpc>
                <a:spcPts val="48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TW" sz="4000" spc="-150" dirty="0">
                <a:solidFill>
                  <a:schemeClr val="bg1"/>
                </a:solidFill>
                <a:highlight>
                  <a:srgbClr val="FF00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</a:t>
            </a:r>
            <a:r>
              <a:rPr lang="zh-TW" altLang="en-US" sz="4000" spc="-250" dirty="0">
                <a:solidFill>
                  <a:schemeClr val="bg1"/>
                </a:solidFill>
                <a:latin typeface="Calibri" panose="020F0502020204030204" pitchFamily="34" charset="0"/>
                <a:ea typeface="華康正顏楷體W5(P)" panose="03000500000000000000" pitchFamily="66" charset="-120"/>
                <a:cs typeface="Calibri" panose="020F0502020204030204" pitchFamily="34" charset="0"/>
              </a:rPr>
              <a:t>魔鬼又把耶穌帶到一座極高的山上</a:t>
            </a:r>
            <a:r>
              <a:rPr lang="en-US" altLang="zh-TW" sz="4000" spc="-2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spc="-250" dirty="0">
                <a:solidFill>
                  <a:schemeClr val="bg1"/>
                </a:solidFill>
                <a:latin typeface="Calibri" panose="020F0502020204030204" pitchFamily="34" charset="0"/>
                <a:ea typeface="華康正顏楷體W5(P)" panose="03000500000000000000" pitchFamily="66" charset="-120"/>
                <a:cs typeface="Calibri" panose="020F0502020204030204" pitchFamily="34" charset="0"/>
              </a:rPr>
              <a:t>將</a:t>
            </a:r>
            <a:r>
              <a:rPr lang="zh-TW" altLang="en-US" sz="4000" spc="-250" dirty="0">
                <a:solidFill>
                  <a:srgbClr val="FFFF00"/>
                </a:solidFill>
                <a:latin typeface="Calibri" panose="020F0502020204030204" pitchFamily="34" charset="0"/>
                <a:ea typeface="華康正顏楷體W5(P)" panose="03000500000000000000" pitchFamily="66" charset="-120"/>
                <a:cs typeface="Calibri" panose="020F0502020204030204" pitchFamily="34" charset="0"/>
              </a:rPr>
              <a:t>普世萬國及其榮華</a:t>
            </a:r>
            <a:r>
              <a:rPr lang="en-US" altLang="zh-TW" sz="4000" spc="-2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spc="-250" dirty="0">
                <a:solidFill>
                  <a:schemeClr val="bg1"/>
                </a:solidFill>
                <a:latin typeface="Calibri" panose="020F0502020204030204" pitchFamily="34" charset="0"/>
                <a:ea typeface="華康正顏楷體W5(P)" panose="03000500000000000000" pitchFamily="66" charset="-120"/>
                <a:cs typeface="Calibri" panose="020F0502020204030204" pitchFamily="34" charset="0"/>
              </a:rPr>
              <a:t>指給他看</a:t>
            </a:r>
            <a:r>
              <a:rPr lang="en-US" altLang="zh-TW" sz="4000" spc="-2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spc="-250" dirty="0">
                <a:solidFill>
                  <a:schemeClr val="bg1"/>
                </a:solidFill>
                <a:latin typeface="Calibri" panose="020F0502020204030204" pitchFamily="34" charset="0"/>
                <a:ea typeface="華康正顏楷體W5(P)" panose="03000500000000000000" pitchFamily="66" charset="-120"/>
                <a:cs typeface="Calibri" panose="020F0502020204030204" pitchFamily="34" charset="0"/>
              </a:rPr>
              <a:t>對他說</a:t>
            </a:r>
            <a:r>
              <a:rPr lang="en-US" altLang="zh-TW" sz="4000" spc="-2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zh-TW" altLang="en-US" sz="4000" spc="-250" dirty="0">
                <a:solidFill>
                  <a:schemeClr val="bg1"/>
                </a:solidFill>
                <a:latin typeface="Calibri" panose="020F0502020204030204" pitchFamily="34" charset="0"/>
                <a:ea typeface="華康正顏楷體W5(P)" panose="03000500000000000000" pitchFamily="66" charset="-120"/>
                <a:cs typeface="Calibri" panose="020F0502020204030204" pitchFamily="34" charset="0"/>
              </a:rPr>
              <a:t>「你如果俯伏朝拜我</a:t>
            </a:r>
            <a:r>
              <a:rPr lang="en-US" altLang="zh-TW" sz="4000" spc="-2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spc="-250" dirty="0">
                <a:solidFill>
                  <a:schemeClr val="bg1"/>
                </a:solidFill>
                <a:latin typeface="Calibri" panose="020F0502020204030204" pitchFamily="34" charset="0"/>
                <a:ea typeface="華康正顏楷體W5(P)" panose="03000500000000000000" pitchFamily="66" charset="-120"/>
                <a:cs typeface="Calibri" panose="020F0502020204030204" pitchFamily="34" charset="0"/>
              </a:rPr>
              <a:t>我必把這一切交給你</a:t>
            </a:r>
            <a:r>
              <a:rPr lang="en-US" altLang="zh-TW" sz="4000" spc="-2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zh-TW" altLang="en-US" sz="4000" spc="-250" dirty="0">
                <a:solidFill>
                  <a:schemeClr val="bg1"/>
                </a:solidFill>
                <a:latin typeface="Calibri" panose="020F0502020204030204" pitchFamily="34" charset="0"/>
                <a:ea typeface="華康正顏楷體W5(P)" panose="03000500000000000000" pitchFamily="66" charset="-120"/>
                <a:cs typeface="Calibri" panose="020F0502020204030204" pitchFamily="34" charset="0"/>
              </a:rPr>
              <a:t>」</a:t>
            </a:r>
            <a:endParaRPr lang="en-US" altLang="zh-TW" sz="4000" spc="-250" dirty="0">
              <a:solidFill>
                <a:schemeClr val="bg1"/>
              </a:solidFill>
              <a:latin typeface="Calibri" panose="020F0502020204030204" pitchFamily="34" charset="0"/>
              <a:ea typeface="華康正顏楷體W5(P)" panose="03000500000000000000" pitchFamily="66" charset="-120"/>
              <a:cs typeface="Calibri" panose="020F0502020204030204" pitchFamily="34" charset="0"/>
            </a:endParaRPr>
          </a:p>
          <a:p>
            <a:pPr marL="457200" indent="-457200" algn="l" eaLnBrk="1">
              <a:lnSpc>
                <a:spcPts val="48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altLang="zh-TW" sz="4000" spc="-15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zh-TW" altLang="en-US" sz="400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  <a:sym typeface="Wingdings" panose="05000000000000000000" pitchFamily="2" charset="2"/>
              </a:rPr>
              <a:t>弱肉強食</a:t>
            </a:r>
            <a:r>
              <a:rPr lang="zh-TW" altLang="en-US" sz="40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  <a:sym typeface="Wingdings" panose="05000000000000000000" pitchFamily="2" charset="2"/>
              </a:rPr>
              <a:t>風氣對天國理想</a:t>
            </a:r>
            <a:r>
              <a:rPr lang="en-US" altLang="zh-TW" sz="40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  <a:sym typeface="Wingdings" panose="05000000000000000000" pitchFamily="2" charset="2"/>
              </a:rPr>
              <a:t>(</a:t>
            </a:r>
            <a:r>
              <a:rPr lang="zh-TW" altLang="en-US" sz="40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  <a:sym typeface="Wingdings" panose="05000000000000000000" pitchFamily="2" charset="2"/>
              </a:rPr>
              <a:t>天地人和</a:t>
            </a:r>
            <a:r>
              <a:rPr lang="en-US" altLang="zh-TW" sz="40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  <a:sym typeface="Wingdings" panose="05000000000000000000" pitchFamily="2" charset="2"/>
              </a:rPr>
              <a:t>)</a:t>
            </a:r>
            <a:r>
              <a:rPr lang="zh-TW" altLang="en-US" sz="40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  <a:sym typeface="Wingdings" panose="05000000000000000000" pitchFamily="2" charset="2"/>
              </a:rPr>
              <a:t>的污染</a:t>
            </a:r>
            <a:r>
              <a:rPr lang="en-US" altLang="zh-TW" sz="40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  <a:sym typeface="Wingdings" panose="05000000000000000000" pitchFamily="2" charset="2"/>
              </a:rPr>
              <a:t>; </a:t>
            </a:r>
            <a:r>
              <a:rPr lang="zh-TW" altLang="en-US" sz="40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  <a:sym typeface="Wingdings" panose="05000000000000000000" pitchFamily="2" charset="2"/>
              </a:rPr>
              <a:t>跟大佬「搵食」及集體自私的極普遍心態 </a:t>
            </a:r>
            <a:r>
              <a:rPr lang="en-US" altLang="zh-TW" sz="40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altLang="zh-TW" sz="3600" dirty="0">
                <a:solidFill>
                  <a:srgbClr val="FF0000"/>
                </a:solidFill>
                <a:highlight>
                  <a:srgbClr val="FFFF00"/>
                </a:highlight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  <a:sym typeface="Wingdings" panose="05000000000000000000" pitchFamily="2" charset="2"/>
              </a:rPr>
              <a:t>(</a:t>
            </a:r>
            <a:r>
              <a:rPr lang="zh-TW" altLang="en-US" sz="3600" dirty="0">
                <a:solidFill>
                  <a:srgbClr val="FF0000"/>
                </a:solidFill>
                <a:highlight>
                  <a:srgbClr val="FFFF00"/>
                </a:highlight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  <a:sym typeface="Wingdings" panose="05000000000000000000" pitchFamily="2" charset="2"/>
              </a:rPr>
              <a:t>不拜豪強拜真神</a:t>
            </a:r>
            <a:r>
              <a:rPr lang="en-US" altLang="zh-TW" sz="3600" dirty="0">
                <a:solidFill>
                  <a:srgbClr val="FF0000"/>
                </a:solidFill>
                <a:highlight>
                  <a:srgbClr val="FFFF00"/>
                </a:highlight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  <a:sym typeface="Wingdings" panose="05000000000000000000" pitchFamily="2" charset="2"/>
              </a:rPr>
              <a:t>)</a:t>
            </a:r>
            <a:endParaRPr lang="en-US" altLang="zh-TW" sz="3600" dirty="0">
              <a:solidFill>
                <a:srgbClr val="FF0000"/>
              </a:solidFill>
              <a:highlight>
                <a:srgbClr val="FFFF00"/>
              </a:highlight>
              <a:latin typeface="華康儷中黑(P)" panose="020B0500000000000000" pitchFamily="34" charset="-120"/>
              <a:ea typeface="華康儷中黑(P)" panose="020B0500000000000000" pitchFamily="34" charset="-120"/>
              <a:cs typeface="Calibri" panose="020F050202020403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09A13AA-ECC0-46B3-8289-069B2AD13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656184" cy="186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2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3">
            <a:extLst>
              <a:ext uri="{FF2B5EF4-FFF2-40B4-BE49-F238E27FC236}">
                <a16:creationId xmlns:a16="http://schemas.microsoft.com/office/drawing/2014/main" id="{F096D14B-D0C2-475D-9EE7-43C391398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pPr marL="360000" indent="-457200" algn="l" eaLnBrk="1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加強版</a:t>
            </a:r>
            <a:r>
              <a:rPr lang="en-US" altLang="zh-TW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1</a:t>
            </a:r>
            <a:r>
              <a:rPr lang="en-US" altLang="zh-TW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: </a:t>
            </a:r>
            <a:r>
              <a:rPr lang="zh-TW" altLang="en-US" sz="3800" dirty="0">
                <a:solidFill>
                  <a:srgbClr val="FF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立刻</a:t>
            </a:r>
            <a:r>
              <a:rPr lang="zh-TW" altLang="en-US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或</a:t>
            </a:r>
            <a:r>
              <a:rPr lang="zh-TW" altLang="en-US" sz="3800" dirty="0">
                <a:solidFill>
                  <a:srgbClr val="00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慢慢來</a:t>
            </a:r>
            <a:r>
              <a:rPr lang="en-US" altLang="zh-TW" sz="38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zh-TW" altLang="en-US" sz="38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戒酒會</a:t>
            </a:r>
            <a:r>
              <a:rPr lang="en-US" altLang="zh-TW" sz="36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(</a:t>
            </a:r>
            <a:r>
              <a:rPr lang="zh-TW" altLang="en-US" sz="3600" dirty="0">
                <a:solidFill>
                  <a:srgbClr val="FF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立刻</a:t>
            </a:r>
            <a:r>
              <a:rPr lang="en-US" altLang="zh-TW" sz="3600" dirty="0">
                <a:solidFill>
                  <a:srgbClr val="FF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sz="3600" dirty="0">
                <a:solidFill>
                  <a:srgbClr val="FF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徹底</a:t>
            </a:r>
            <a:r>
              <a:rPr lang="en-US" altLang="zh-TW" sz="3600" dirty="0">
                <a:solidFill>
                  <a:srgbClr val="FF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sz="3600" dirty="0">
                <a:solidFill>
                  <a:srgbClr val="FF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但十分痛苦</a:t>
            </a:r>
            <a:r>
              <a:rPr lang="en-US" altLang="zh-TW" sz="3600" dirty="0">
                <a:solidFill>
                  <a:srgbClr val="FF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;</a:t>
            </a:r>
            <a:r>
              <a:rPr lang="zh-TW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福音戒毒</a:t>
            </a:r>
            <a:r>
              <a:rPr lang="en-US" altLang="zh-TW" sz="3600" dirty="0">
                <a:solidFill>
                  <a:srgbClr val="FF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)</a:t>
            </a:r>
            <a:r>
              <a:rPr lang="en-US" altLang="zh-TW" sz="36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; </a:t>
            </a:r>
            <a:r>
              <a:rPr lang="zh-TW" altLang="en-US" sz="38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放下屠刀</a:t>
            </a:r>
            <a:r>
              <a:rPr lang="en-US" altLang="zh-TW" sz="38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sz="38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立地成聖</a:t>
            </a:r>
            <a:endParaRPr lang="en-US" altLang="zh-TW" sz="3800" dirty="0">
              <a:solidFill>
                <a:schemeClr val="bg1"/>
              </a:solidFill>
              <a:latin typeface="Calibri" panose="020F0502020204030204" pitchFamily="34" charset="0"/>
              <a:ea typeface="華康儷中黑" panose="020B0509000000000000" pitchFamily="49" charset="-120"/>
              <a:cs typeface="Calibri" panose="020F0502020204030204" pitchFamily="34" charset="0"/>
            </a:endParaRPr>
          </a:p>
          <a:p>
            <a:pPr marL="360000" indent="-457200" algn="l" eaLnBrk="1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加強版</a:t>
            </a:r>
            <a:r>
              <a:rPr lang="en-US" altLang="zh-TW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2</a:t>
            </a:r>
            <a:r>
              <a:rPr lang="en-US" altLang="zh-TW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: </a:t>
            </a:r>
            <a:r>
              <a:rPr lang="zh-TW" altLang="en-US" sz="38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骨氣勇氣豪氣</a:t>
            </a:r>
            <a:r>
              <a:rPr lang="en-US" altLang="zh-TW" sz="38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zh-TW" altLang="en-US" sz="38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  <a:sym typeface="Wingdings" panose="05000000000000000000" pitchFamily="2" charset="2"/>
              </a:rPr>
              <a:t>望德</a:t>
            </a:r>
            <a:r>
              <a:rPr lang="en-US" altLang="zh-TW" sz="3500" dirty="0">
                <a:solidFill>
                  <a:srgbClr val="66FF66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  <a:sym typeface="Wingdings" panose="05000000000000000000" pitchFamily="2" charset="2"/>
              </a:rPr>
              <a:t>(</a:t>
            </a:r>
            <a:r>
              <a:rPr lang="zh-TW" altLang="en-US" sz="3500" dirty="0">
                <a:solidFill>
                  <a:srgbClr val="00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  <a:sym typeface="Wingdings" panose="05000000000000000000" pitchFamily="2" charset="2"/>
              </a:rPr>
              <a:t>信天主</a:t>
            </a:r>
            <a:r>
              <a:rPr lang="zh-TW" altLang="en-US" sz="3500" dirty="0">
                <a:solidFill>
                  <a:srgbClr val="FF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  <a:sym typeface="Wingdings" panose="05000000000000000000" pitchFamily="2" charset="2"/>
              </a:rPr>
              <a:t>信自己</a:t>
            </a:r>
            <a:r>
              <a:rPr lang="en-US" altLang="zh-TW" sz="3500" dirty="0">
                <a:solidFill>
                  <a:srgbClr val="FF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  <a:sym typeface="Wingdings" panose="05000000000000000000" pitchFamily="2" charset="2"/>
              </a:rPr>
              <a:t>)</a:t>
            </a:r>
          </a:p>
          <a:p>
            <a:pPr algn="l" eaLnBrk="1">
              <a:lnSpc>
                <a:spcPts val="4000"/>
              </a:lnSpc>
              <a:spcBef>
                <a:spcPts val="0"/>
              </a:spcBef>
              <a:spcAft>
                <a:spcPts val="600"/>
              </a:spcAft>
            </a:pPr>
            <a:r>
              <a:rPr lang="zh-TW" altLang="en-US" sz="3800" dirty="0">
                <a:solidFill>
                  <a:srgbClr val="FF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  <a:sym typeface="Wingdings" panose="05000000000000000000" pitchFamily="2" charset="2"/>
              </a:rPr>
              <a:t>    </a:t>
            </a:r>
            <a:r>
              <a:rPr lang="zh-TW" altLang="en-US" sz="3800" dirty="0">
                <a:solidFill>
                  <a:srgbClr val="FF99FF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  <a:sym typeface="Wingdings" panose="05000000000000000000" pitchFamily="2" charset="2"/>
              </a:rPr>
              <a:t>我命由天亦由我</a:t>
            </a:r>
            <a:r>
              <a:rPr lang="en-US" altLang="zh-TW" sz="3800" dirty="0">
                <a:solidFill>
                  <a:srgbClr val="FF99FF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  <a:sym typeface="Wingdings" panose="05000000000000000000" pitchFamily="2" charset="2"/>
              </a:rPr>
              <a:t>,</a:t>
            </a:r>
            <a:r>
              <a:rPr lang="zh-TW" altLang="en-US" sz="3800" dirty="0">
                <a:solidFill>
                  <a:srgbClr val="FF99FF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  <a:sym typeface="Wingdings" panose="05000000000000000000" pitchFamily="2" charset="2"/>
              </a:rPr>
              <a:t>我命由我亦由天 </a:t>
            </a:r>
            <a:r>
              <a:rPr lang="en-US" altLang="zh-TW" sz="38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  <a:sym typeface="Wingdings" panose="05000000000000000000" pitchFamily="2" charset="2"/>
              </a:rPr>
              <a:t>50:50</a:t>
            </a:r>
            <a:r>
              <a:rPr lang="en-US" altLang="zh-TW" sz="38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 </a:t>
            </a:r>
          </a:p>
          <a:p>
            <a:pPr algn="l" eaLnBrk="1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TW" sz="38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    </a:t>
            </a:r>
            <a:r>
              <a:rPr lang="zh-TW" altLang="en-US" sz="38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一嘯蒼茫四海春 山河同感</a:t>
            </a:r>
            <a:r>
              <a:rPr lang="zh-TW" altLang="en-US" sz="3800" dirty="0">
                <a:solidFill>
                  <a:srgbClr val="FFFF00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共</a:t>
            </a:r>
            <a:r>
              <a:rPr lang="zh-TW" altLang="en-US" sz="38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杯樽</a:t>
            </a:r>
            <a:br>
              <a:rPr lang="en-US" altLang="zh-TW" sz="3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TW" sz="3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zh-TW" altLang="en-US" sz="3800" dirty="0">
                <a:solidFill>
                  <a:srgbClr val="FFFF00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聖徒自有錚錚骨 </a:t>
            </a:r>
            <a:r>
              <a:rPr lang="zh-TW" altLang="en-US" sz="3800" dirty="0">
                <a:solidFill>
                  <a:srgbClr val="66FF66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不拜豪強</a:t>
            </a:r>
            <a:r>
              <a:rPr lang="zh-TW" altLang="en-US" sz="3800" dirty="0">
                <a:solidFill>
                  <a:srgbClr val="FFFF00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拜真神 </a:t>
            </a:r>
            <a:r>
              <a:rPr lang="en-US" altLang="zh-TW" sz="28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(</a:t>
            </a:r>
            <a:r>
              <a:rPr lang="zh-TW" altLang="en-US" sz="28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徐</a:t>
            </a:r>
            <a:r>
              <a:rPr lang="en-US" altLang="zh-TW" sz="28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.</a:t>
            </a:r>
            <a:r>
              <a:rPr lang="zh-TW" altLang="en-US" sz="28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明志</a:t>
            </a:r>
            <a:r>
              <a:rPr lang="en-US" altLang="zh-TW" sz="28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)</a:t>
            </a:r>
          </a:p>
          <a:p>
            <a:pPr algn="l" eaLnBrk="1">
              <a:lnSpc>
                <a:spcPts val="4000"/>
              </a:lnSpc>
              <a:spcBef>
                <a:spcPts val="0"/>
              </a:spcBef>
              <a:spcAft>
                <a:spcPts val="1800"/>
              </a:spcAft>
            </a:pP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加強版</a:t>
            </a:r>
            <a:r>
              <a:rPr lang="en-US" altLang="zh-TW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3</a:t>
            </a:r>
            <a:r>
              <a:rPr lang="en-US" altLang="zh-TW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:</a:t>
            </a:r>
            <a:r>
              <a:rPr lang="en-US" altLang="zh-TW" sz="38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 </a:t>
            </a:r>
            <a:r>
              <a:rPr lang="en-US" altLang="zh-TW" sz="3800" spc="-15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A stitch in time saves nine</a:t>
            </a:r>
            <a:br>
              <a:rPr lang="en-US" altLang="zh-TW" sz="3800" spc="-15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</a:br>
            <a:r>
              <a:rPr lang="en-US" altLang="zh-TW" sz="3800" spc="-15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    </a:t>
            </a:r>
            <a:r>
              <a:rPr lang="zh-TW" altLang="en-US" sz="38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從斬殺於萌芽到毛病已養成的</a:t>
            </a:r>
            <a:br>
              <a:rPr lang="en-US" altLang="zh-TW" sz="38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</a:br>
            <a:r>
              <a:rPr lang="en-US" altLang="zh-TW" sz="38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   </a:t>
            </a:r>
            <a:r>
              <a:rPr lang="zh-TW" altLang="en-US" sz="38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分別 </a:t>
            </a:r>
            <a:r>
              <a:rPr lang="en-US" altLang="zh-TW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(</a:t>
            </a:r>
            <a:r>
              <a:rPr lang="zh-TW" altLang="en-US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縱敵患生</a:t>
            </a:r>
            <a:r>
              <a:rPr lang="en-US" altLang="zh-TW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違天不祥</a:t>
            </a:r>
            <a:r>
              <a:rPr lang="en-US" altLang="zh-TW" sz="28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;</a:t>
            </a:r>
            <a:r>
              <a:rPr lang="zh-TW" altLang="en-US" sz="28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神律</a:t>
            </a:r>
            <a:r>
              <a:rPr lang="zh-TW" altLang="en-US" sz="2800" dirty="0">
                <a:solidFill>
                  <a:srgbClr val="00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生命律</a:t>
            </a:r>
            <a:r>
              <a:rPr lang="en-US" altLang="zh-TW" sz="28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)</a:t>
            </a:r>
            <a:endParaRPr lang="en-US" altLang="zh-TW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0000" indent="-457200" algn="l" eaLnBrk="1">
              <a:lnSpc>
                <a:spcPts val="4000"/>
              </a:lnSpc>
              <a:spcBef>
                <a:spcPts val="0"/>
              </a:spcBef>
              <a:spcAft>
                <a:spcPts val="600"/>
              </a:spcAft>
            </a:pPr>
            <a:r>
              <a:rPr lang="zh-TW" altLang="en-US" sz="38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   教子女</a:t>
            </a:r>
            <a:r>
              <a:rPr lang="zh-TW" altLang="en-US" sz="3800" dirty="0">
                <a:solidFill>
                  <a:srgbClr val="FFFF00"/>
                </a:solidFill>
                <a:highlight>
                  <a:srgbClr val="FF0000"/>
                </a:highlight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有節制看手機</a:t>
            </a:r>
            <a:r>
              <a:rPr lang="zh-TW" altLang="en-US" sz="38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的方法</a:t>
            </a:r>
            <a:r>
              <a:rPr lang="en-US" altLang="zh-TW" sz="38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:</a:t>
            </a:r>
            <a:br>
              <a:rPr lang="en-US" altLang="zh-TW" sz="38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</a:br>
            <a:r>
              <a:rPr lang="zh-TW" altLang="en-US" sz="38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人生之最 </a:t>
            </a:r>
            <a:r>
              <a:rPr lang="en-US" altLang="zh-TW" sz="3800" dirty="0">
                <a:solidFill>
                  <a:srgbClr val="FF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5-10 </a:t>
            </a:r>
            <a:r>
              <a:rPr lang="zh-TW" altLang="en-US" sz="38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歲</a:t>
            </a:r>
            <a:r>
              <a:rPr lang="zh-TW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 </a:t>
            </a:r>
            <a:r>
              <a:rPr lang="en-US" altLang="zh-TW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某教研人教子</a:t>
            </a:r>
            <a:r>
              <a:rPr lang="en-US" altLang="zh-TW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0E39494D-37E3-4BB6-82E7-A06977349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352" y="3664482"/>
            <a:ext cx="2030144" cy="2307939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CC091C11-B4A6-4DE1-BBE6-66E3C2FEE7B0}"/>
              </a:ext>
            </a:extLst>
          </p:cNvPr>
          <p:cNvSpPr txBox="1"/>
          <p:nvPr/>
        </p:nvSpPr>
        <p:spPr>
          <a:xfrm>
            <a:off x="7006352" y="5961352"/>
            <a:ext cx="2030144" cy="478977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TW" altLang="en-US" sz="3200" spc="300" dirty="0">
                <a:solidFill>
                  <a:srgbClr val="920000"/>
                </a:solidFill>
                <a:latin typeface="華康古印體(P)" panose="03000500000000000000" pitchFamily="66" charset="-120"/>
                <a:ea typeface="華康古印體(P)" panose="03000500000000000000" pitchFamily="66" charset="-120"/>
              </a:rPr>
              <a:t>萬象更新</a:t>
            </a:r>
          </a:p>
        </p:txBody>
      </p:sp>
    </p:spTree>
    <p:extLst>
      <p:ext uri="{BB962C8B-B14F-4D97-AF65-F5344CB8AC3E}">
        <p14:creationId xmlns:p14="http://schemas.microsoft.com/office/powerpoint/2010/main" val="66327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3">
            <a:extLst>
              <a:ext uri="{FF2B5EF4-FFF2-40B4-BE49-F238E27FC236}">
                <a16:creationId xmlns:a16="http://schemas.microsoft.com/office/drawing/2014/main" id="{437A637E-CCCB-4892-80A8-EB276DADC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78" y="116632"/>
            <a:ext cx="9124122" cy="6741368"/>
          </a:xfrm>
        </p:spPr>
        <p:txBody>
          <a:bodyPr/>
          <a:lstStyle/>
          <a:p>
            <a:pPr>
              <a:lnSpc>
                <a:spcPts val="4500"/>
              </a:lnSpc>
              <a:spcBef>
                <a:spcPts val="0"/>
              </a:spcBef>
            </a:pPr>
            <a:r>
              <a:rPr lang="zh-TW" altLang="en-US" i="1" dirty="0"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（抗魔第四招）</a:t>
            </a:r>
            <a:r>
              <a:rPr lang="zh-TW" altLang="en-US" sz="3900" dirty="0"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在中世紀</a:t>
            </a:r>
            <a:r>
              <a:rPr lang="en-US" altLang="zh-TW" sz="3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3900" dirty="0"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許多聖人因為</a:t>
            </a:r>
            <a:br>
              <a:rPr lang="en-US" altLang="zh-TW" sz="3900" dirty="0"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</a:br>
            <a:r>
              <a:rPr lang="zh-TW" altLang="en-US" sz="3900" dirty="0">
                <a:solidFill>
                  <a:srgbClr val="FF0000"/>
                </a:solidFill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經常辦告解</a:t>
            </a:r>
            <a:r>
              <a:rPr lang="en-US" altLang="zh-TW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dirty="0"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或稱修和聖事</a:t>
            </a:r>
            <a:r>
              <a:rPr lang="en-US" altLang="zh-TW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zh-TW" altLang="en-US" sz="3900" dirty="0"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而成為聖人</a:t>
            </a:r>
            <a:r>
              <a:rPr lang="en-US" altLang="zh-TW" sz="3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>
              <a:lnSpc>
                <a:spcPts val="4500"/>
              </a:lnSpc>
              <a:spcBef>
                <a:spcPts val="0"/>
              </a:spcBef>
            </a:pPr>
            <a:r>
              <a:rPr lang="en-US" altLang="zh-TW" sz="3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《</a:t>
            </a:r>
            <a:r>
              <a:rPr lang="zh-TW" altLang="en-US" sz="3900" dirty="0"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聖教四規</a:t>
            </a:r>
            <a:r>
              <a:rPr lang="en-US" altLang="zh-TW" sz="3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》</a:t>
            </a:r>
            <a:r>
              <a:rPr lang="zh-TW" altLang="en-US" sz="3900" dirty="0"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也規定</a:t>
            </a:r>
            <a:r>
              <a:rPr lang="en-US" altLang="zh-TW" sz="3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zh-TW" altLang="en-US" sz="3900" dirty="0"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教友要勤辦告解</a:t>
            </a:r>
            <a:r>
              <a:rPr lang="en-US" altLang="zh-TW" sz="3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br>
              <a:rPr lang="en-US" altLang="zh-TW" sz="3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zh-TW" altLang="en-US" sz="3900" dirty="0">
                <a:solidFill>
                  <a:srgbClr val="FF0000"/>
                </a:solidFill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至少每年一次</a:t>
            </a:r>
            <a:r>
              <a:rPr lang="en-US" altLang="zh-TW" sz="3900" dirty="0"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.</a:t>
            </a:r>
            <a:endParaRPr lang="zh-TW" altLang="en-US" sz="3900" dirty="0">
              <a:latin typeface="Calibri" panose="020F0502020204030204" pitchFamily="34" charset="0"/>
              <a:ea typeface="華康儷中黑(P)" panose="020B0500000000000000" pitchFamily="34" charset="-120"/>
              <a:cs typeface="Calibri" panose="020F0502020204030204" pitchFamily="34" charset="0"/>
            </a:endParaRPr>
          </a:p>
          <a:p>
            <a:pPr>
              <a:lnSpc>
                <a:spcPts val="4500"/>
              </a:lnSpc>
              <a:spcBef>
                <a:spcPts val="0"/>
              </a:spcBef>
            </a:pPr>
            <a:r>
              <a:rPr lang="en-US" altLang="zh-HK" sz="4000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During the Middle Ages, many saints attained sainthood through </a:t>
            </a:r>
            <a:r>
              <a:rPr lang="en-US" altLang="zh-HK" sz="4000" spc="-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frequent reception of the Sacrament of Penance </a:t>
            </a:r>
            <a:r>
              <a:rPr lang="en-US" altLang="zh-HK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(also known as Confession or the Sacrament of Reconciliation). </a:t>
            </a:r>
            <a:r>
              <a:rPr lang="en-US" altLang="zh-HK" sz="4000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“Four Precepts of the Church” likewise stipulate that the faithful should diligently approach this sacrament, </a:t>
            </a:r>
            <a:r>
              <a:rPr lang="en-US" altLang="zh-HK" sz="4000" spc="-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least once a year</a:t>
            </a:r>
            <a:r>
              <a:rPr lang="en-US" altLang="zh-HK" sz="4000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ts val="4500"/>
              </a:lnSpc>
              <a:spcBef>
                <a:spcPts val="0"/>
              </a:spcBef>
            </a:pPr>
            <a:endParaRPr lang="en-US" altLang="zh-HK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658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3">
            <a:extLst>
              <a:ext uri="{FF2B5EF4-FFF2-40B4-BE49-F238E27FC236}">
                <a16:creationId xmlns:a16="http://schemas.microsoft.com/office/drawing/2014/main" id="{437A637E-CCCB-4892-80A8-EB276DADC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78" y="116632"/>
            <a:ext cx="9124122" cy="6741368"/>
          </a:xfrm>
        </p:spPr>
        <p:txBody>
          <a:bodyPr/>
          <a:lstStyle/>
          <a:p>
            <a:pPr>
              <a:lnSpc>
                <a:spcPts val="5300"/>
              </a:lnSpc>
              <a:spcBef>
                <a:spcPts val="0"/>
              </a:spcBef>
              <a:spcAft>
                <a:spcPts val="1200"/>
              </a:spcAft>
            </a:pPr>
            <a:r>
              <a:rPr lang="zh-CN" altLang="zh-TW" sz="44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我</a:t>
            </a:r>
            <a:r>
              <a:rPr lang="en-US" altLang="zh-TW" sz="4400" b="1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zh-CN" altLang="zh-TW" sz="44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歲進修院</a:t>
            </a:r>
            <a:r>
              <a:rPr lang="en-US" altLang="zh-CN" sz="44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,</a:t>
            </a:r>
            <a:r>
              <a:rPr lang="en-US" altLang="zh-TW" sz="4400" b="1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28</a:t>
            </a:r>
            <a:r>
              <a:rPr lang="zh-CN" altLang="zh-TW" sz="44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歲升神父</a:t>
            </a:r>
            <a:r>
              <a:rPr lang="en-US" altLang="zh-CN" sz="44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,</a:t>
            </a:r>
            <a:r>
              <a:rPr lang="en-US" altLang="zh-TW" sz="44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zh-CN" altLang="zh-TW" sz="44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年來</a:t>
            </a:r>
            <a:r>
              <a:rPr lang="en-US" altLang="zh-CN" sz="44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,</a:t>
            </a:r>
            <a:br>
              <a:rPr lang="en-US" altLang="zh-CN" sz="44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</a:br>
            <a:r>
              <a:rPr lang="zh-CN" altLang="zh-TW" sz="44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大部分時間都</a:t>
            </a:r>
            <a:r>
              <a:rPr lang="zh-CN" altLang="zh-TW" sz="4400" kern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每星期辦一次告解</a:t>
            </a:r>
            <a:r>
              <a:rPr lang="en-US" altLang="zh-CN" sz="4400" kern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,</a:t>
            </a:r>
            <a:br>
              <a:rPr lang="en-US" altLang="zh-CN" sz="44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</a:br>
            <a:r>
              <a:rPr lang="zh-CN" altLang="zh-TW" sz="44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到現在仍十分重視告解聖事</a:t>
            </a:r>
            <a:r>
              <a:rPr lang="en-US" altLang="zh-CN" sz="44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.</a:t>
            </a:r>
          </a:p>
          <a:p>
            <a:pPr>
              <a:lnSpc>
                <a:spcPts val="47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TW" sz="44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entered the seminary at the age of thirteen and was ordained a priest at twenty-eight. Throughout much of those fifteen years</a:t>
            </a:r>
            <a:r>
              <a:rPr lang="en-US" altLang="zh-TW" sz="4400" kern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zh-TW" sz="4400" b="1" kern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went to confession every week. </a:t>
            </a:r>
            <a:r>
              <a:rPr lang="en-US" altLang="zh-TW" sz="44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this day, </a:t>
            </a:r>
            <a:br>
              <a:rPr lang="en-US" altLang="zh-TW" sz="44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TW" sz="44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continue to hold the Sacrament of Penance in high regard.</a:t>
            </a:r>
            <a:endParaRPr lang="zh-TW" altLang="zh-TW" sz="44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華康儷中黑(P)" panose="020B0500000000000000" pitchFamily="34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889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3">
            <a:extLst>
              <a:ext uri="{FF2B5EF4-FFF2-40B4-BE49-F238E27FC236}">
                <a16:creationId xmlns:a16="http://schemas.microsoft.com/office/drawing/2014/main" id="{437A637E-CCCB-4892-80A8-EB276DADC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78" y="116632"/>
            <a:ext cx="9124122" cy="6408712"/>
          </a:xfrm>
        </p:spPr>
        <p:txBody>
          <a:bodyPr/>
          <a:lstStyle/>
          <a:p>
            <a:pPr>
              <a:lnSpc>
                <a:spcPts val="4600"/>
              </a:lnSpc>
              <a:spcBef>
                <a:spcPts val="0"/>
              </a:spcBef>
              <a:spcAft>
                <a:spcPts val="1200"/>
              </a:spcAft>
            </a:pPr>
            <a:r>
              <a:rPr lang="zh-CN" altLang="zh-TW" sz="39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回想起來</a:t>
            </a:r>
            <a:r>
              <a:rPr lang="en-US" altLang="zh-TW" sz="39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CN" altLang="zh-TW" sz="39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我能</a:t>
            </a:r>
            <a:r>
              <a:rPr lang="zh-CN" altLang="zh-TW" sz="39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快快樂樂地做神父</a:t>
            </a:r>
            <a:r>
              <a:rPr lang="en-US" altLang="zh-TW" sz="39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CN" altLang="zh-TW" sz="3900" kern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做到</a:t>
            </a:r>
            <a:r>
              <a:rPr lang="en-US" altLang="zh-TW" sz="3900" b="1" kern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83</a:t>
            </a:r>
            <a:r>
              <a:rPr lang="zh-CN" altLang="zh-TW" sz="3900" kern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歲</a:t>
            </a:r>
            <a:r>
              <a:rPr lang="en-US" altLang="zh-TW" sz="3900" kern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CN" altLang="zh-TW" sz="39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這告解聖事對我的幫助很大</a:t>
            </a:r>
            <a:r>
              <a:rPr lang="en-US" altLang="zh-TW" sz="39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zh-CN" altLang="zh-TW" sz="39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其實</a:t>
            </a:r>
            <a:r>
              <a:rPr lang="en-US" altLang="zh-TW" sz="39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br>
              <a:rPr lang="en-US" altLang="zh-TW" sz="39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zh-CN" altLang="zh-TW" sz="39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有些人不去辦告解</a:t>
            </a:r>
            <a:r>
              <a:rPr lang="en-US" altLang="zh-TW" sz="39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CN" altLang="zh-TW" sz="39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很多時理由是</a:t>
            </a:r>
            <a:r>
              <a:rPr lang="en-US" altLang="zh-TW" sz="39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altLang="zh-TW" sz="39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zh-CN" altLang="zh-TW" sz="39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我們</a:t>
            </a:r>
            <a:r>
              <a:rPr lang="zh-TW" altLang="en-US" sz="36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「</a:t>
            </a:r>
            <a:r>
              <a:rPr lang="zh-CN" altLang="zh-TW" sz="39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辦了又犯</a:t>
            </a:r>
            <a:r>
              <a:rPr lang="en-US" altLang="zh-TW" sz="39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CN" altLang="zh-TW" sz="39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犯了又辦</a:t>
            </a:r>
            <a:r>
              <a:rPr lang="zh-TW" altLang="en-US" sz="36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」</a:t>
            </a:r>
            <a:r>
              <a:rPr lang="en-US" altLang="zh-TW" sz="36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zh-CN" altLang="zh-TW" sz="39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有什</a:t>
            </a:r>
            <a:r>
              <a:rPr lang="zh-TW" altLang="en-US" sz="3900" dirty="0">
                <a:solidFill>
                  <a:srgbClr val="0F1115"/>
                </a:solidFill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麼</a:t>
            </a:r>
            <a:r>
              <a:rPr lang="zh-CN" altLang="zh-TW" sz="39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用</a:t>
            </a:r>
            <a:r>
              <a:rPr lang="en-US" altLang="zh-TW" sz="39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>
              <a:lnSpc>
                <a:spcPts val="42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TW" sz="3900" kern="0" spc="-10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Looking back, this sacrament has been a tremendous help to me, enabling me </a:t>
            </a:r>
            <a:br>
              <a:rPr lang="en-US" altLang="zh-TW" sz="3900" kern="0" spc="-10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TW" sz="3900" kern="0" spc="-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serve joyfully as a priest all these years, even now at eighty-three.</a:t>
            </a:r>
            <a:r>
              <a:rPr lang="en-US" altLang="zh-TW" sz="3900" kern="0" spc="-10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fact, some people avoid going to confession, often reasoning: </a:t>
            </a:r>
            <a:br>
              <a:rPr lang="en-US" altLang="zh-TW" sz="3900" kern="0" spc="-10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TW" sz="3900" kern="0" spc="-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“If we confess only to sin again, and sin only to confess again—what is the point?”</a:t>
            </a:r>
            <a:endParaRPr lang="zh-TW" altLang="zh-TW" sz="3900" kern="100" spc="-100" dirty="0">
              <a:solidFill>
                <a:srgbClr val="FF0000"/>
              </a:solidFill>
              <a:effectLst/>
              <a:latin typeface="Calibri" panose="020F0502020204030204" pitchFamily="34" charset="0"/>
              <a:ea typeface="華康儷中黑(P)" panose="020B0500000000000000" pitchFamily="34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377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75D5932D-3799-4A17-ADA0-212EE182FC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FF0000"/>
          </a:solidFill>
        </p:spPr>
        <p:txBody>
          <a:bodyPr/>
          <a:lstStyle/>
          <a:p>
            <a:pPr>
              <a:lnSpc>
                <a:spcPts val="4300"/>
              </a:lnSpc>
              <a:spcBef>
                <a:spcPts val="0"/>
              </a:spcBef>
              <a:spcAft>
                <a:spcPts val="1200"/>
              </a:spcAft>
            </a:pPr>
            <a:endParaRPr lang="en-US" altLang="zh-TW" sz="4000" spc="-100" dirty="0">
              <a:latin typeface="華康儷中黑(P)" panose="020B0500000000000000" pitchFamily="34" charset="-120"/>
              <a:ea typeface="華康儷中黑(P)" panose="020B0500000000000000" pitchFamily="34" charset="-120"/>
              <a:cs typeface="Calibri" panose="020F0502020204030204" pitchFamily="34" charset="0"/>
            </a:endParaRPr>
          </a:p>
          <a:p>
            <a:pPr>
              <a:lnSpc>
                <a:spcPts val="70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6600" spc="300" dirty="0">
                <a:solidFill>
                  <a:schemeClr val="bg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Calibri" panose="020F0502020204030204" pitchFamily="34" charset="0"/>
              </a:rPr>
              <a:t>一嘯蒼茫四海春</a:t>
            </a:r>
            <a:endParaRPr lang="en-US" altLang="zh-TW" sz="6600" spc="300" dirty="0">
              <a:solidFill>
                <a:schemeClr val="bg1"/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  <a:cs typeface="Calibri" panose="020F0502020204030204" pitchFamily="34" charset="0"/>
            </a:endParaRPr>
          </a:p>
          <a:p>
            <a:pPr>
              <a:lnSpc>
                <a:spcPts val="70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6600" spc="300" dirty="0">
                <a:solidFill>
                  <a:schemeClr val="bg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Calibri" panose="020F0502020204030204" pitchFamily="34" charset="0"/>
              </a:rPr>
              <a:t>山河同感共杯樽</a:t>
            </a:r>
            <a:endParaRPr lang="en-US" altLang="zh-TW" sz="6600" spc="300" dirty="0">
              <a:solidFill>
                <a:schemeClr val="bg1"/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  <a:cs typeface="Calibri" panose="020F0502020204030204" pitchFamily="34" charset="0"/>
            </a:endParaRPr>
          </a:p>
          <a:p>
            <a:pPr>
              <a:lnSpc>
                <a:spcPts val="70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6600" spc="300" dirty="0">
                <a:solidFill>
                  <a:schemeClr val="bg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Calibri" panose="020F0502020204030204" pitchFamily="34" charset="0"/>
              </a:rPr>
              <a:t>聖徒自有錚錚骨</a:t>
            </a:r>
            <a:endParaRPr lang="en-US" altLang="zh-TW" sz="6600" spc="300" dirty="0">
              <a:solidFill>
                <a:schemeClr val="bg1"/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  <a:cs typeface="Calibri" panose="020F0502020204030204" pitchFamily="34" charset="0"/>
            </a:endParaRPr>
          </a:p>
          <a:p>
            <a:pPr>
              <a:lnSpc>
                <a:spcPts val="7000"/>
              </a:lnSpc>
              <a:spcBef>
                <a:spcPts val="0"/>
              </a:spcBef>
              <a:spcAft>
                <a:spcPts val="2400"/>
              </a:spcAft>
            </a:pPr>
            <a:r>
              <a:rPr lang="zh-TW" altLang="en-US" sz="6600" spc="300" dirty="0">
                <a:solidFill>
                  <a:schemeClr val="bg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Calibri" panose="020F0502020204030204" pitchFamily="34" charset="0"/>
              </a:rPr>
              <a:t>不拜豪強拜真神</a:t>
            </a:r>
            <a:endParaRPr lang="en-US" altLang="zh-TW" sz="6600" spc="300" dirty="0">
              <a:solidFill>
                <a:schemeClr val="bg1"/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  <a:cs typeface="Calibri" panose="020F0502020204030204" pitchFamily="34" charset="0"/>
            </a:endParaRPr>
          </a:p>
          <a:p>
            <a:pPr>
              <a:lnSpc>
                <a:spcPts val="43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TW" sz="4000" spc="-100" dirty="0">
                <a:solidFill>
                  <a:srgbClr val="66FF66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(</a:t>
            </a:r>
            <a:r>
              <a:rPr lang="zh-TW" altLang="en-US" sz="4000" spc="-100" dirty="0">
                <a:solidFill>
                  <a:srgbClr val="66FF66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領洗</a:t>
            </a:r>
            <a:r>
              <a:rPr lang="en-US" altLang="zh-TW" sz="4000" spc="-100" dirty="0">
                <a:solidFill>
                  <a:srgbClr val="66FF66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=</a:t>
            </a:r>
            <a:r>
              <a:rPr lang="zh-TW" altLang="en-US" sz="4000" spc="-1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棄絕魔鬼</a:t>
            </a:r>
            <a:r>
              <a:rPr lang="en-US" altLang="zh-TW" sz="4000" spc="-100" dirty="0">
                <a:solidFill>
                  <a:srgbClr val="00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+</a:t>
            </a:r>
            <a:r>
              <a:rPr lang="zh-TW" altLang="en-US" sz="4000" spc="-100" dirty="0">
                <a:solidFill>
                  <a:srgbClr val="00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選擇基督</a:t>
            </a:r>
            <a:r>
              <a:rPr lang="en-US" altLang="zh-TW" sz="4000" spc="-100" dirty="0">
                <a:solidFill>
                  <a:srgbClr val="00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89051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3">
            <a:extLst>
              <a:ext uri="{FF2B5EF4-FFF2-40B4-BE49-F238E27FC236}">
                <a16:creationId xmlns:a16="http://schemas.microsoft.com/office/drawing/2014/main" id="{437A637E-CCCB-4892-80A8-EB276DADC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78" y="188640"/>
            <a:ext cx="9124122" cy="6669360"/>
          </a:xfrm>
        </p:spPr>
        <p:txBody>
          <a:bodyPr/>
          <a:lstStyle/>
          <a:p>
            <a:pPr>
              <a:lnSpc>
                <a:spcPts val="50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40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由</a:t>
            </a:r>
            <a:r>
              <a:rPr lang="en-US" altLang="zh-TW" sz="40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1956</a:t>
            </a:r>
            <a:r>
              <a:rPr lang="zh-CN" altLang="zh-TW" sz="40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至</a:t>
            </a:r>
            <a:r>
              <a:rPr lang="en-US" altLang="zh-TW" sz="40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71</a:t>
            </a:r>
            <a:r>
              <a:rPr lang="zh-CN" altLang="zh-TW" sz="40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的修道期間</a:t>
            </a:r>
            <a:r>
              <a:rPr lang="en-US" altLang="zh-CN" sz="40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CN" altLang="zh-TW" sz="40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我正是一個</a:t>
            </a:r>
            <a:r>
              <a:rPr lang="zh-CN" altLang="zh-TW" sz="4000" kern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辦了又犯</a:t>
            </a:r>
            <a:r>
              <a:rPr lang="en-US" altLang="zh-CN" sz="4000" kern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CN" altLang="zh-TW" sz="4000" kern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犯了又辦</a:t>
            </a:r>
            <a:r>
              <a:rPr lang="zh-CN" altLang="zh-TW" sz="40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的人</a:t>
            </a:r>
            <a:r>
              <a:rPr lang="en-US" altLang="zh-CN" sz="40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zh-CN" altLang="zh-TW" sz="40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但我從來就樂</a:t>
            </a:r>
            <a:r>
              <a:rPr lang="zh-TW" altLang="en-US" sz="40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於</a:t>
            </a:r>
            <a:r>
              <a:rPr lang="zh-CN" altLang="zh-TW" sz="40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告解</a:t>
            </a:r>
            <a:r>
              <a:rPr lang="zh-TW" altLang="en-US" sz="38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「</a:t>
            </a:r>
            <a:r>
              <a:rPr lang="zh-CN" altLang="zh-TW" sz="38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犯了又辦</a:t>
            </a:r>
            <a:r>
              <a:rPr lang="en-US" altLang="zh-TW" sz="38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CN" altLang="zh-TW" sz="38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辦了又犯</a:t>
            </a:r>
            <a:r>
              <a:rPr lang="zh-TW" altLang="en-US" sz="38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」</a:t>
            </a:r>
            <a:r>
              <a:rPr lang="zh-CN" altLang="zh-TW" sz="38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又如何</a:t>
            </a:r>
            <a:r>
              <a:rPr lang="en-US" altLang="zh-TW" sz="38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zh-CN" altLang="zh-TW" sz="38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有問題嗎</a:t>
            </a:r>
            <a:r>
              <a:rPr lang="en-US" altLang="zh-TW" sz="38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>
              <a:spcBef>
                <a:spcPts val="0"/>
              </a:spcBef>
            </a:pPr>
            <a:r>
              <a:rPr lang="en-US" altLang="zh-TW" sz="40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1956 to 1971, during my years in religious formation, I was precisely such a person—one who </a:t>
            </a:r>
            <a:r>
              <a:rPr lang="en-US" altLang="zh-TW" sz="40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“fell and confessed, confessed and fell.” </a:t>
            </a:r>
            <a:r>
              <a:rPr lang="en-US" altLang="zh-TW" sz="40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Yet I always approached confession gladly. So what if</a:t>
            </a:r>
            <a:br>
              <a:rPr lang="en-US" altLang="zh-TW" sz="40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TW" sz="40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“sinned and confessed, confessed and sinned”? </a:t>
            </a:r>
            <a:r>
              <a:rPr lang="en-US" altLang="zh-TW" sz="40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that a problem?</a:t>
            </a:r>
            <a:endParaRPr lang="zh-TW" altLang="zh-TW" sz="4000" b="1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華康儷中黑(P)" panose="020B0500000000000000" pitchFamily="34" charset="-12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en-US" altLang="zh-HK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525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3">
            <a:extLst>
              <a:ext uri="{FF2B5EF4-FFF2-40B4-BE49-F238E27FC236}">
                <a16:creationId xmlns:a16="http://schemas.microsoft.com/office/drawing/2014/main" id="{437A637E-CCCB-4892-80A8-EB276DADC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78" y="116632"/>
            <a:ext cx="9124122" cy="6741368"/>
          </a:xfrm>
        </p:spPr>
        <p:txBody>
          <a:bodyPr/>
          <a:lstStyle/>
          <a:p>
            <a:pPr>
              <a:lnSpc>
                <a:spcPts val="5000"/>
              </a:lnSpc>
              <a:spcBef>
                <a:spcPts val="0"/>
              </a:spcBef>
              <a:spcAft>
                <a:spcPts val="1200"/>
              </a:spcAft>
            </a:pPr>
            <a:r>
              <a:rPr lang="zh-CN" altLang="zh-TW" sz="40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我只問</a:t>
            </a:r>
            <a:r>
              <a:rPr lang="zh-TW" altLang="en-US" sz="40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「</a:t>
            </a:r>
            <a:r>
              <a:rPr lang="zh-CN" altLang="zh-TW" sz="40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當下</a:t>
            </a:r>
            <a:r>
              <a:rPr lang="zh-TW" altLang="en-US" sz="40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」</a:t>
            </a:r>
            <a:r>
              <a:rPr lang="en-US" altLang="zh-TW" sz="40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: </a:t>
            </a:r>
            <a:r>
              <a:rPr lang="zh-CN" altLang="zh-TW" sz="40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現在</a:t>
            </a:r>
            <a:r>
              <a:rPr lang="en-US" altLang="zh-TW" sz="40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,</a:t>
            </a:r>
            <a:r>
              <a:rPr lang="zh-CN" altLang="zh-TW" sz="40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這一刻</a:t>
            </a:r>
            <a:r>
              <a:rPr lang="en-US" altLang="zh-TW" sz="40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,</a:t>
            </a:r>
            <a:r>
              <a:rPr lang="zh-CN" altLang="zh-TW" sz="40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我是不是真心悔改</a:t>
            </a:r>
            <a:r>
              <a:rPr lang="en-US" altLang="zh-TW" sz="40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?</a:t>
            </a:r>
            <a:r>
              <a:rPr lang="zh-CN" altLang="zh-TW" sz="40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明知</a:t>
            </a:r>
            <a:r>
              <a:rPr lang="en-US" altLang="zh-TW" sz="40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CN" altLang="zh-TW" sz="40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辦了又犯</a:t>
            </a:r>
            <a:r>
              <a:rPr lang="en-US" altLang="zh-TW" sz="40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altLang="zh-TW" sz="40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,</a:t>
            </a:r>
            <a:r>
              <a:rPr lang="zh-CN" altLang="zh-TW" sz="4000" kern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這不過是證明我是一個</a:t>
            </a:r>
            <a:r>
              <a:rPr lang="zh-CN" altLang="zh-TW" sz="40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罪人</a:t>
            </a:r>
            <a:r>
              <a:rPr lang="en-US" altLang="zh-TW" sz="4000" kern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,</a:t>
            </a:r>
            <a:r>
              <a:rPr lang="zh-CN" altLang="zh-TW" sz="4000" kern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我需要</a:t>
            </a:r>
            <a:r>
              <a:rPr lang="zh-CN" altLang="zh-TW" sz="40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基督</a:t>
            </a:r>
            <a:r>
              <a:rPr lang="en-US" altLang="zh-TW" sz="4000" kern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,</a:t>
            </a:r>
            <a:r>
              <a:rPr lang="zh-CN" altLang="zh-TW" sz="4000" kern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我需要</a:t>
            </a:r>
            <a:r>
              <a:rPr lang="zh-CN" altLang="zh-TW" sz="40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改過</a:t>
            </a:r>
            <a:r>
              <a:rPr lang="en-US" altLang="zh-TW" sz="4000" kern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,</a:t>
            </a:r>
            <a:r>
              <a:rPr lang="zh-CN" altLang="zh-TW" sz="40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如此而已</a:t>
            </a:r>
            <a:r>
              <a:rPr lang="en-US" altLang="zh-TW" sz="40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, </a:t>
            </a:r>
            <a:r>
              <a:rPr lang="zh-CN" altLang="zh-TW" sz="40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一點問題都沒有</a:t>
            </a:r>
            <a:r>
              <a:rPr lang="en-US" altLang="zh-TW" sz="40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!</a:t>
            </a:r>
          </a:p>
          <a:p>
            <a:pPr>
              <a:lnSpc>
                <a:spcPts val="4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TW" sz="40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focus only on the </a:t>
            </a:r>
            <a:r>
              <a:rPr lang="en-US" altLang="zh-TW" sz="40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“present moment”</a:t>
            </a:r>
            <a:r>
              <a:rPr lang="en-US" altLang="zh-TW" sz="40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here and now, am I sincerely repentant? Knowing that I “confess only to fall again” simply proves that </a:t>
            </a:r>
            <a:r>
              <a:rPr lang="en-US" altLang="zh-TW" sz="40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am a sinner</a:t>
            </a:r>
            <a:r>
              <a:rPr lang="en-US" altLang="zh-TW" sz="40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—that I need Christ, that I need conversion. </a:t>
            </a:r>
            <a:br>
              <a:rPr lang="en-US" altLang="zh-TW" sz="40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TW" sz="40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is all. There is no problem in that.</a:t>
            </a:r>
            <a:endParaRPr lang="zh-TW" altLang="zh-TW" sz="40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華康儷中黑(P)" panose="020B0500000000000000" pitchFamily="34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723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3">
            <a:extLst>
              <a:ext uri="{FF2B5EF4-FFF2-40B4-BE49-F238E27FC236}">
                <a16:creationId xmlns:a16="http://schemas.microsoft.com/office/drawing/2014/main" id="{437A637E-CCCB-4892-80A8-EB276DADC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78" y="260648"/>
            <a:ext cx="9124122" cy="626469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CN" altLang="zh-TW" sz="48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這和吃飯沒甚分別</a:t>
            </a:r>
            <a:r>
              <a:rPr lang="en-US" altLang="zh-CN" sz="48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,</a:t>
            </a:r>
            <a:r>
              <a:rPr lang="zh-CN" altLang="zh-TW" sz="48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我們不是</a:t>
            </a:r>
            <a:br>
              <a:rPr lang="en-US" altLang="zh-CN" sz="48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</a:br>
            <a:r>
              <a:rPr lang="zh-TW" altLang="en-US" sz="40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「</a:t>
            </a:r>
            <a:r>
              <a:rPr lang="zh-CN" altLang="zh-TW" sz="48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餓了就吃</a:t>
            </a:r>
            <a:r>
              <a:rPr lang="en-US" altLang="zh-CN" sz="48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,</a:t>
            </a:r>
            <a:r>
              <a:rPr lang="zh-CN" altLang="zh-TW" sz="48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吃了也餓</a:t>
            </a:r>
            <a:r>
              <a:rPr lang="zh-TW" altLang="en-US" sz="40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」</a:t>
            </a:r>
            <a:r>
              <a:rPr lang="zh-CN" altLang="zh-TW" sz="48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嗎</a:t>
            </a:r>
            <a:r>
              <a:rPr lang="en-US" altLang="zh-CN" sz="48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?</a:t>
            </a:r>
            <a:br>
              <a:rPr lang="en-US" altLang="zh-CN" sz="48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</a:br>
            <a:r>
              <a:rPr lang="zh-CN" altLang="zh-TW" sz="48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誰能一辦告解</a:t>
            </a:r>
            <a:r>
              <a:rPr lang="en-US" altLang="zh-TW" sz="48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,</a:t>
            </a:r>
            <a:r>
              <a:rPr lang="zh-CN" altLang="zh-TW" sz="48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就</a:t>
            </a:r>
            <a:r>
              <a:rPr lang="zh-TW" altLang="en-US" sz="4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「</a:t>
            </a:r>
            <a:r>
              <a:rPr lang="zh-CN" altLang="zh-TW" sz="4800" kern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永不</a:t>
            </a:r>
            <a:r>
              <a:rPr lang="zh-TW" altLang="en-US" sz="4000" kern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」</a:t>
            </a:r>
            <a:r>
              <a:rPr lang="zh-CN" altLang="zh-TW" sz="48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再犯</a:t>
            </a:r>
            <a:r>
              <a:rPr lang="en-US" altLang="zh-CN" sz="48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?</a:t>
            </a:r>
          </a:p>
          <a:p>
            <a:pPr>
              <a:spcBef>
                <a:spcPts val="0"/>
              </a:spcBef>
            </a:pPr>
            <a:r>
              <a:rPr lang="en-US" altLang="zh-TW" sz="48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no different from eating: do we not “</a:t>
            </a:r>
            <a:r>
              <a:rPr lang="en-US" altLang="zh-TW" sz="48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eat when hungry, </a:t>
            </a:r>
            <a:br>
              <a:rPr lang="en-US" altLang="zh-TW" sz="48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TW" sz="48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only to grow hungry again</a:t>
            </a:r>
            <a:r>
              <a:rPr lang="en-US" altLang="zh-TW" sz="48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”? </a:t>
            </a:r>
            <a:br>
              <a:rPr lang="en-US" altLang="zh-TW" sz="48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TW" sz="48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 can go to confession </a:t>
            </a:r>
            <a:r>
              <a:rPr lang="en-US" altLang="zh-TW" sz="4800" b="1" kern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once</a:t>
            </a:r>
            <a:r>
              <a:rPr lang="en-US" altLang="zh-TW" sz="48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br>
              <a:rPr lang="en-US" altLang="zh-TW" sz="48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TW" sz="4800" kern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zh-TW" sz="4800" b="1" kern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never</a:t>
            </a:r>
            <a:r>
              <a:rPr lang="en-US" altLang="zh-TW" sz="4800" kern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fall again?</a:t>
            </a:r>
            <a:endParaRPr lang="zh-TW" altLang="zh-TW" sz="4800" kern="100" dirty="0">
              <a:solidFill>
                <a:srgbClr val="0000FF"/>
              </a:solidFill>
              <a:effectLst/>
              <a:latin typeface="Calibri" panose="020F0502020204030204" pitchFamily="34" charset="0"/>
              <a:ea typeface="華康儷中黑(P)" panose="020B0500000000000000" pitchFamily="34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260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3">
            <a:extLst>
              <a:ext uri="{FF2B5EF4-FFF2-40B4-BE49-F238E27FC236}">
                <a16:creationId xmlns:a16="http://schemas.microsoft.com/office/drawing/2014/main" id="{437A637E-CCCB-4892-80A8-EB276DADC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78" y="188640"/>
            <a:ext cx="9124122" cy="6669360"/>
          </a:xfrm>
        </p:spPr>
        <p:txBody>
          <a:bodyPr/>
          <a:lstStyle/>
          <a:p>
            <a:pPr>
              <a:lnSpc>
                <a:spcPts val="5300"/>
              </a:lnSpc>
              <a:spcBef>
                <a:spcPts val="0"/>
              </a:spcBef>
              <a:spcAft>
                <a:spcPts val="1200"/>
              </a:spcAft>
            </a:pPr>
            <a:r>
              <a:rPr lang="zh-CN" altLang="zh-TW" sz="39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這是一種</a:t>
            </a:r>
            <a:r>
              <a:rPr lang="zh-CN" altLang="zh-TW" sz="39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只問當下</a:t>
            </a:r>
            <a:r>
              <a:rPr lang="en-US" altLang="zh-CN" sz="39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,</a:t>
            </a:r>
            <a:r>
              <a:rPr lang="zh-CN" altLang="zh-TW" sz="39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不怕將來</a:t>
            </a:r>
            <a:r>
              <a:rPr lang="zh-CN" altLang="zh-TW" sz="39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的精神</a:t>
            </a:r>
            <a:r>
              <a:rPr lang="en-US" altLang="zh-CN" sz="39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,</a:t>
            </a:r>
            <a:r>
              <a:rPr lang="zh-CN" altLang="zh-TW" sz="39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反正</a:t>
            </a:r>
            <a:r>
              <a:rPr lang="en-US" altLang="zh-CN" sz="40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,</a:t>
            </a:r>
            <a:r>
              <a:rPr lang="zh-CN" altLang="zh-TW" sz="40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誰能保證一定有將來</a:t>
            </a:r>
            <a:r>
              <a:rPr lang="en-US" altLang="zh-CN" sz="40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?</a:t>
            </a:r>
            <a:r>
              <a:rPr lang="zh-CN" altLang="zh-TW" sz="40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否則</a:t>
            </a:r>
            <a:r>
              <a:rPr lang="en-US" altLang="zh-CN" sz="40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,</a:t>
            </a:r>
            <a:r>
              <a:rPr lang="zh-CN" altLang="zh-TW" sz="40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我們只會不斷的煩自己</a:t>
            </a:r>
            <a:r>
              <a:rPr lang="en-US" altLang="zh-CN" sz="40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,</a:t>
            </a:r>
            <a:r>
              <a:rPr lang="zh-CN" altLang="zh-TW" sz="40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最後便决定不辦告解</a:t>
            </a:r>
            <a:r>
              <a:rPr lang="en-US" altLang="zh-CN" sz="40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.</a:t>
            </a:r>
          </a:p>
          <a:p>
            <a:pPr>
              <a:lnSpc>
                <a:spcPts val="53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TW" sz="4000" kern="0" spc="-10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reflects a spirit of “</a:t>
            </a:r>
            <a:r>
              <a:rPr lang="en-US" altLang="zh-TW" sz="4000" kern="0" spc="-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attending only to the present, without fearing the future.</a:t>
            </a:r>
            <a:r>
              <a:rPr lang="en-US" altLang="zh-TW" sz="4000" kern="0" spc="-10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After all, who can guarantee there will be a “future”? Otherwise, we would only torment ourselves endlessly, and eventually decide </a:t>
            </a:r>
            <a:br>
              <a:rPr lang="en-US" altLang="zh-TW" sz="4000" kern="0" spc="-10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TW" sz="4000" kern="0" spc="-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abandon confession altogether.</a:t>
            </a:r>
            <a:endParaRPr lang="zh-TW" altLang="zh-TW" sz="4000" kern="100" spc="-100" dirty="0">
              <a:solidFill>
                <a:srgbClr val="FF0000"/>
              </a:solidFill>
              <a:effectLst/>
              <a:latin typeface="Calibri" panose="020F0502020204030204" pitchFamily="34" charset="0"/>
              <a:ea typeface="華康儷中黑(P)" panose="020B0500000000000000" pitchFamily="34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152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3">
            <a:extLst>
              <a:ext uri="{FF2B5EF4-FFF2-40B4-BE49-F238E27FC236}">
                <a16:creationId xmlns:a16="http://schemas.microsoft.com/office/drawing/2014/main" id="{437A637E-CCCB-4892-80A8-EB276DADC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78" y="188640"/>
            <a:ext cx="9124122" cy="6669360"/>
          </a:xfrm>
        </p:spPr>
        <p:txBody>
          <a:bodyPr/>
          <a:lstStyle/>
          <a:p>
            <a:pPr>
              <a:lnSpc>
                <a:spcPts val="47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zh-TW" sz="40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我從來不問這問題</a:t>
            </a:r>
            <a:r>
              <a:rPr lang="en-US" altLang="zh-CN" sz="40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,</a:t>
            </a:r>
            <a:r>
              <a:rPr lang="zh-CN" altLang="zh-TW" sz="40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也不讓它困擾我自己</a:t>
            </a:r>
            <a:r>
              <a:rPr lang="en-US" altLang="zh-CN" sz="40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,</a:t>
            </a:r>
            <a:r>
              <a:rPr lang="zh-CN" altLang="zh-TW" sz="40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它便也困擾不了我</a:t>
            </a:r>
            <a:r>
              <a:rPr lang="en-US" altLang="zh-CN" sz="40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. </a:t>
            </a:r>
            <a:r>
              <a:rPr lang="zh-TW" altLang="en-US" sz="4000" dirty="0">
                <a:solidFill>
                  <a:srgbClr val="0F1115"/>
                </a:solidFill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於</a:t>
            </a:r>
            <a:r>
              <a:rPr lang="zh-CN" altLang="zh-TW" sz="40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是我</a:t>
            </a:r>
            <a:r>
              <a:rPr lang="zh-CN" altLang="zh-TW" sz="40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一直到現在</a:t>
            </a:r>
            <a:r>
              <a:rPr lang="en-US" altLang="zh-CN" sz="40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,</a:t>
            </a:r>
            <a:br>
              <a:rPr lang="en-US" altLang="zh-CN" sz="40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</a:br>
            <a:r>
              <a:rPr lang="zh-CN" altLang="zh-TW" sz="40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仍重視告解聖事</a:t>
            </a:r>
            <a:r>
              <a:rPr lang="en-US" altLang="zh-CN" sz="40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,</a:t>
            </a:r>
            <a:r>
              <a:rPr lang="zh-TW" altLang="en-US" sz="40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「</a:t>
            </a:r>
            <a:r>
              <a:rPr lang="zh-CN" altLang="zh-TW" sz="4000" kern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到老猶似初相見</a:t>
            </a:r>
            <a:r>
              <a:rPr lang="zh-TW" altLang="en-US" sz="40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」</a:t>
            </a:r>
            <a:r>
              <a:rPr lang="en-US" altLang="zh-CN" sz="40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,</a:t>
            </a:r>
            <a:br>
              <a:rPr lang="en-US" altLang="zh-CN" sz="40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</a:br>
            <a:r>
              <a:rPr lang="zh-CN" altLang="zh-TW" sz="40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好像</a:t>
            </a:r>
            <a:r>
              <a:rPr lang="zh-TW" altLang="en-US" sz="40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「</a:t>
            </a:r>
            <a:r>
              <a:rPr lang="zh-CN" altLang="zh-TW" sz="4000" kern="0" dirty="0">
                <a:solidFill>
                  <a:srgbClr val="9900CC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一見鍾情</a:t>
            </a:r>
            <a:r>
              <a:rPr lang="zh-TW" altLang="en-US" sz="40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」</a:t>
            </a:r>
            <a:r>
              <a:rPr lang="zh-CN" altLang="zh-TW" sz="40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一樣</a:t>
            </a:r>
            <a:r>
              <a:rPr lang="en-US" altLang="zh-CN" sz="40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!</a:t>
            </a:r>
          </a:p>
          <a:p>
            <a:pPr>
              <a:lnSpc>
                <a:spcPts val="47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TW" sz="4000" kern="0" spc="-10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have never dwelled on that question, nor allowed it to trouble me—and so it never has. Thus, to this day, </a:t>
            </a:r>
            <a:r>
              <a:rPr lang="en-US" altLang="zh-TW" sz="4000" kern="0" spc="-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still cherish the Sacrament of Penance, </a:t>
            </a:r>
            <a:r>
              <a:rPr lang="en-US" altLang="zh-TW" sz="4000" kern="0" spc="-10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zh-TW" sz="4000" kern="0" spc="-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though encountering it anew each time, even in old age</a:t>
            </a:r>
            <a:r>
              <a:rPr lang="en-US" altLang="zh-TW" sz="4000" kern="0" spc="-10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,” much like </a:t>
            </a:r>
            <a:br>
              <a:rPr lang="en-US" altLang="zh-TW" sz="4000" kern="0" spc="-10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TW" sz="4000" kern="0" spc="-10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zh-TW" sz="4000" kern="0" spc="-100" dirty="0">
                <a:solidFill>
                  <a:srgbClr val="99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love at first encounter</a:t>
            </a:r>
            <a:r>
              <a:rPr lang="en-US" altLang="zh-TW" sz="4000" kern="0" spc="-10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”!</a:t>
            </a:r>
            <a:endParaRPr lang="zh-TW" altLang="zh-TW" sz="4000" kern="100" spc="-100" dirty="0">
              <a:effectLst/>
              <a:latin typeface="Calibri" panose="020F0502020204030204" pitchFamily="34" charset="0"/>
              <a:ea typeface="華康儷中黑(P)" panose="020B0500000000000000" pitchFamily="34" charset="-120"/>
              <a:cs typeface="Calibri" panose="020F0502020204030204" pitchFamily="34" charset="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FA14AA5E-12DA-4900-90DB-FD7568BE025F}"/>
              </a:ext>
            </a:extLst>
          </p:cNvPr>
          <p:cNvSpPr txBox="1"/>
          <p:nvPr/>
        </p:nvSpPr>
        <p:spPr>
          <a:xfrm>
            <a:off x="4572000" y="6237312"/>
            <a:ext cx="4176464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請</a:t>
            </a:r>
            <a:r>
              <a:rPr lang="zh-TW" altLang="en-US" sz="2000" dirty="0">
                <a:solidFill>
                  <a:srgbClr val="FF0000"/>
                </a:solidFill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點讚</a:t>
            </a:r>
            <a:r>
              <a:rPr lang="en-US" altLang="zh-TW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zh-TW" altLang="en-US" sz="2000" dirty="0"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 </a:t>
            </a:r>
            <a:r>
              <a:rPr lang="zh-TW" altLang="en-US" sz="2000" dirty="0">
                <a:solidFill>
                  <a:srgbClr val="FF0000"/>
                </a:solidFill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留言</a:t>
            </a:r>
            <a:r>
              <a:rPr lang="en-US" altLang="zh-TW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comment</a:t>
            </a:r>
            <a:r>
              <a:rPr lang="zh-TW" altLang="en-US" sz="2000" dirty="0"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 </a:t>
            </a:r>
            <a:r>
              <a:rPr lang="zh-TW" altLang="en-US" sz="2000" dirty="0">
                <a:solidFill>
                  <a:srgbClr val="FF0000"/>
                </a:solidFill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分享</a:t>
            </a:r>
            <a:r>
              <a:rPr lang="en-US" altLang="zh-TW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share</a:t>
            </a:r>
            <a:endParaRPr lang="zh-TW" altLang="en-US" sz="2000" dirty="0">
              <a:latin typeface="Calibri" panose="020F0502020204030204" pitchFamily="34" charset="0"/>
              <a:ea typeface="華康儷中黑(P)" panose="020B0500000000000000" pitchFamily="34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444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2">
            <a:extLst>
              <a:ext uri="{FF2B5EF4-FFF2-40B4-BE49-F238E27FC236}">
                <a16:creationId xmlns:a16="http://schemas.microsoft.com/office/drawing/2014/main" id="{673BFEDA-47D1-475E-9364-B90D514276C6}"/>
              </a:ext>
            </a:extLst>
          </p:cNvPr>
          <p:cNvSpPr>
            <a:spLocks noGrp="1"/>
          </p:cNvSpPr>
          <p:nvPr/>
        </p:nvSpPr>
        <p:spPr>
          <a:xfrm>
            <a:off x="179512" y="260648"/>
            <a:ext cx="8784976" cy="4608512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公教教研中心周年籌款</a:t>
            </a:r>
            <a:endParaRPr kumimoji="1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華康儷中黑" panose="020B0509000000000000" pitchFamily="49" charset="-12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400" b="0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(</a:t>
            </a:r>
            <a:r>
              <a:rPr kumimoji="1" lang="zh-TW" altLang="en-US" sz="1400" b="0" i="0" u="none" strike="noStrike" kern="1200" cap="none" spc="3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是項籌款活動已獲香港天主教教區批准</a:t>
            </a:r>
            <a:r>
              <a:rPr kumimoji="1" lang="en-US" sz="1400" b="0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)</a:t>
            </a:r>
            <a:r>
              <a:rPr kumimoji="1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 </a:t>
            </a:r>
            <a:endParaRPr kumimoji="1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華康儷中黑" panose="020B0509000000000000" pitchFamily="49" charset="-120"/>
              <a:cs typeface="Arial" panose="020B0604020202020204" pitchFamily="34" charset="0"/>
            </a:endParaRPr>
          </a:p>
          <a:p>
            <a:pPr marL="2667000" marR="0" lvl="0" indent="-24860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目的：發揚梵二精神，為基督天國和世界大同而努力</a:t>
            </a:r>
            <a:endParaRPr kumimoji="1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華康儷中黑" panose="020B0509000000000000" pitchFamily="49" charset="-120"/>
              <a:cs typeface="Arial" panose="020B0604020202020204" pitchFamily="34" charset="0"/>
            </a:endParaRPr>
          </a:p>
          <a:p>
            <a:pPr marL="2667000" marR="0" lvl="0" indent="-24860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           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我們在</a:t>
            </a:r>
            <a:r>
              <a: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YouTube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上用兩文三語講道</a:t>
            </a:r>
            <a:r>
              <a: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, 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因為我們主張世界大同 </a:t>
            </a:r>
            <a:endParaRPr kumimoji="1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華康儷中黑" panose="020B0509000000000000" pitchFamily="49" charset="-120"/>
              <a:cs typeface="Arial" panose="020B0604020202020204" pitchFamily="34" charset="0"/>
            </a:endParaRPr>
          </a:p>
          <a:p>
            <a:pPr marL="2667000" marR="0" lvl="0" indent="-248602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內容：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聖經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 </a:t>
            </a:r>
            <a:r>
              <a: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+ 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中國文化 </a:t>
            </a:r>
            <a:r>
              <a: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+ 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更豐盛生命 </a:t>
            </a:r>
            <a:r>
              <a: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+ 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天國</a:t>
            </a: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 (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世界大同</a:t>
            </a: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)</a:t>
            </a:r>
            <a:endParaRPr kumimoji="1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華康儷中黑" panose="020B0509000000000000" pitchFamily="49" charset="-120"/>
              <a:cs typeface="Arial" panose="020B0604020202020204" pitchFamily="34" charset="0"/>
            </a:endParaRPr>
          </a:p>
          <a:p>
            <a:pPr marL="2667000" marR="0" lvl="0" indent="-24860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用途：籌募本中心為香港及華人地區的福傳及培育經費</a:t>
            </a:r>
            <a:endParaRPr kumimoji="1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華康儷中黑" panose="020B0509000000000000" pitchFamily="49" charset="-120"/>
              <a:cs typeface="Arial" panose="020B0604020202020204" pitchFamily="34" charset="0"/>
            </a:endParaRPr>
          </a:p>
          <a:p>
            <a:pPr marL="177800" marR="0" lvl="0" indent="31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1. 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請在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教研中心網址填寫捐款人資料或下載捐款表格</a:t>
            </a:r>
          </a:p>
          <a:p>
            <a:pPr marL="177800" marR="0" lvl="0" indent="3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2. 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把捐款存入本中心戶口：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anose="020B0A040201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恒生銀行 </a:t>
            </a: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anose="020B0A040201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233-0-052156  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或以</a:t>
            </a:r>
          </a:p>
          <a:p>
            <a:pPr marL="177800" marR="0" lvl="0" indent="3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     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劃線支票 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抬頭：公教教研中心有限公司</a:t>
            </a:r>
          </a:p>
          <a:p>
            <a:pPr marL="177800" marR="0" lvl="0" indent="3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3. 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將存款收條</a:t>
            </a: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/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劃線支票連同填妥的捐款表格郵寄至本中心</a:t>
            </a:r>
          </a:p>
          <a:p>
            <a:pPr marL="2667000" marR="0" lvl="0" indent="-26670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    地址</a:t>
            </a:r>
            <a:r>
              <a: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: 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香港 新界 上水鄉 興仁村 第一巷</a:t>
            </a:r>
            <a:r>
              <a: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 16 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號 公教教研中心 </a:t>
            </a:r>
            <a:endParaRPr kumimoji="1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華康儷中黑" panose="020B0509000000000000" pitchFamily="49" charset="-120"/>
              <a:cs typeface="Arial" panose="020B0604020202020204" pitchFamily="34" charset="0"/>
            </a:endParaRPr>
          </a:p>
          <a:p>
            <a:pPr marL="2667000" marR="0" lvl="0" indent="-26670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    網址：</a:t>
            </a:r>
            <a:r>
              <a:rPr kumimoji="1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www.cirs.org.hk/support.asp </a:t>
            </a:r>
          </a:p>
          <a:p>
            <a:pPr marL="2667000" marR="0" lvl="0" indent="-26670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    查詢請電：</a:t>
            </a:r>
            <a:r>
              <a: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(</a:t>
            </a: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852) 2336-1205</a:t>
            </a:r>
          </a:p>
          <a:p>
            <a:pPr marL="2667000" marR="0" lvl="0" indent="-2667000" algn="ctr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H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    (</a:t>
            </a:r>
            <a:r>
              <a:rPr kumimoji="1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註：捐款達港幣</a:t>
            </a:r>
            <a:r>
              <a:rPr kumimoji="1" lang="en-US" altLang="zh-H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100</a:t>
            </a:r>
            <a:r>
              <a:rPr kumimoji="1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元或以上，憑收據可於香港本地申請免稅</a:t>
            </a:r>
            <a:r>
              <a:rPr kumimoji="1" lang="en-US" altLang="zh-H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我們過一向嚴格實踐梵二精神的三結合</a:t>
            </a:r>
            <a:endParaRPr kumimoji="1" lang="en-US" altLang="zh-TW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華康儷中黑" panose="020B0509000000000000" pitchFamily="49" charset="-12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信仰與生活</a:t>
            </a:r>
            <a:r>
              <a:rPr kumimoji="1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結合</a:t>
            </a:r>
            <a:r>
              <a:rPr kumimoji="1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,</a:t>
            </a:r>
            <a:r>
              <a:rPr kumimoji="1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聖經與中國文化</a:t>
            </a:r>
            <a:r>
              <a:rPr kumimoji="1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結合</a:t>
            </a:r>
            <a:endParaRPr kumimoji="1" lang="en-US" altLang="zh-TW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華康儷中黑" panose="020B0509000000000000" pitchFamily="49" charset="-12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教會與社會</a:t>
            </a:r>
            <a:r>
              <a:rPr kumimoji="1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結合 並要</a:t>
            </a:r>
            <a:r>
              <a:rPr kumimoji="1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移風易俗</a:t>
            </a:r>
            <a:endParaRPr kumimoji="1" lang="en-US" altLang="zh-TW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華康儷中黑" panose="020B0509000000000000" pitchFamily="49" charset="-12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0000"/>
                </a:highlight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1</a:t>
            </a:r>
            <a:r>
              <a:rPr kumimoji="1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00"/>
                </a:highlight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請支持我們的籌款活動</a:t>
            </a:r>
            <a:r>
              <a:rPr kumimoji="1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,</a:t>
            </a:r>
            <a:r>
              <a:rPr kumimoji="1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 轉發我們的網上講道</a:t>
            </a:r>
            <a:r>
              <a:rPr kumimoji="1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0000"/>
                </a:highlight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0000"/>
                </a:highlight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1</a:t>
            </a:r>
            <a:r>
              <a:rPr kumimoji="1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傳播梵二的基督精神</a:t>
            </a:r>
            <a:r>
              <a:rPr kumimoji="1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, </a:t>
            </a:r>
            <a:r>
              <a:rPr kumimoji="1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00"/>
                </a:highlight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給世界一個和平的機會</a:t>
            </a:r>
            <a:r>
              <a:rPr kumimoji="1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0000"/>
                </a:highlight>
                <a:uLnTx/>
                <a:uFillTx/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1</a:t>
            </a:r>
            <a:endParaRPr kumimoji="1" lang="zh-TW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0000"/>
              </a:highligh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pic>
        <p:nvPicPr>
          <p:cNvPr id="6" name="圖片 5" descr="C:\Users\user\Desktop\捐助教研及中國福傳 QRCODE.jpeg">
            <a:extLst>
              <a:ext uri="{FF2B5EF4-FFF2-40B4-BE49-F238E27FC236}">
                <a16:creationId xmlns:a16="http://schemas.microsoft.com/office/drawing/2014/main" id="{95C80023-7777-4249-99F0-417BC8A0283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113" y="3645024"/>
            <a:ext cx="882650" cy="882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8008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83D59604-30E1-4F0E-A012-AFAA16C32E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02332"/>
            <a:ext cx="9144000" cy="6453336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n-US" altLang="zh-TW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CATHOLIC INSTITUTE FOR RELIGION AND SOCIETY LTD.</a:t>
            </a:r>
            <a:endParaRPr lang="en-US" altLang="zh-TW" b="1" kern="100" dirty="0">
              <a:solidFill>
                <a:srgbClr val="0000FF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indent="266700" algn="l">
              <a:lnSpc>
                <a:spcPts val="2400"/>
              </a:lnSpc>
            </a:pPr>
            <a:r>
              <a:rPr lang="en-US" altLang="zh-TW" b="1" u="sng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Account No.</a:t>
            </a:r>
            <a:r>
              <a:rPr lang="en-US" altLang="zh-TW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b="1" kern="100" dirty="0">
                <a:solidFill>
                  <a:srgbClr val="9900CC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024-233-0-052156</a:t>
            </a:r>
            <a:r>
              <a:rPr lang="en-US" altLang="zh-TW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</a:t>
            </a:r>
            <a:r>
              <a:rPr lang="en-US" altLang="zh-TW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Hang Seng Bank</a:t>
            </a:r>
            <a:endParaRPr lang="zh-TW" altLang="zh-TW" b="1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indent="1968500" algn="l">
              <a:lnSpc>
                <a:spcPts val="1800"/>
              </a:lnSpc>
            </a:pPr>
            <a:r>
              <a:rPr lang="en-US" altLang="zh-TW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San Fung Avenue Branch</a:t>
            </a:r>
            <a:endParaRPr lang="en-US" altLang="zh-TW" b="1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indent="1968500" algn="l">
              <a:lnSpc>
                <a:spcPts val="1800"/>
              </a:lnSpc>
            </a:pPr>
            <a:r>
              <a:rPr lang="en-US" altLang="zh-TW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53 San Fung Avenue</a:t>
            </a:r>
            <a:endParaRPr lang="zh-TW" altLang="zh-TW" b="1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indent="1968500" algn="l">
              <a:lnSpc>
                <a:spcPts val="1800"/>
              </a:lnSpc>
            </a:pPr>
            <a:r>
              <a:rPr lang="en-US" altLang="zh-TW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Sheung Shui N.T.  HONG KONG</a:t>
            </a:r>
            <a:endParaRPr lang="zh-TW" altLang="zh-TW" b="1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indent="266700" algn="l">
              <a:lnSpc>
                <a:spcPts val="1800"/>
              </a:lnSpc>
            </a:pPr>
            <a:r>
              <a:rPr lang="en-US" altLang="zh-TW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Bank Name</a:t>
            </a:r>
            <a:r>
              <a:rPr lang="en-US" altLang="zh-TW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: Hang Seng Bank Ltd Head Office</a:t>
            </a:r>
            <a:endParaRPr lang="zh-TW" altLang="zh-TW" b="1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indent="266700" algn="l">
              <a:lnSpc>
                <a:spcPts val="1800"/>
              </a:lnSpc>
            </a:pPr>
            <a:r>
              <a:rPr lang="en-US" altLang="zh-TW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Bank Address</a:t>
            </a:r>
            <a:r>
              <a:rPr lang="en-US" altLang="zh-TW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: 83 Des Voeux Road Central Hong Kong</a:t>
            </a:r>
            <a:endParaRPr lang="zh-TW" altLang="zh-TW" b="1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indent="266700" algn="l">
              <a:lnSpc>
                <a:spcPts val="1800"/>
              </a:lnSpc>
            </a:pPr>
            <a:r>
              <a:rPr lang="en-US" altLang="zh-TW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Swift Code</a:t>
            </a:r>
            <a:r>
              <a:rPr lang="en-US" altLang="zh-TW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: HASE HKHH   </a:t>
            </a:r>
            <a:r>
              <a:rPr lang="en-US" altLang="zh-TW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Bank Code</a:t>
            </a:r>
            <a:r>
              <a:rPr lang="en-US" altLang="zh-TW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: 24</a:t>
            </a:r>
            <a:endParaRPr lang="zh-TW" altLang="zh-TW" b="1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</a:pPr>
            <a:r>
              <a:rPr lang="en-US" altLang="zh-TW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Acct Name: </a:t>
            </a:r>
            <a:r>
              <a:rPr lang="en-US" altLang="zh-TW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CATHOLIC INSTITUTE FOR RELIGION AND SOCIETY LTD.</a:t>
            </a:r>
            <a:endParaRPr lang="en-US" altLang="zh-TW" b="1" kern="100" dirty="0">
              <a:solidFill>
                <a:srgbClr val="0000FF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indent="266700" algn="l">
              <a:lnSpc>
                <a:spcPts val="2100"/>
              </a:lnSpc>
            </a:pPr>
            <a:r>
              <a:rPr lang="en-US" altLang="zh-TW" b="1" u="sng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Account No. </a:t>
            </a:r>
            <a:r>
              <a:rPr lang="en-US" altLang="zh-TW" b="1" u="sng" kern="100" dirty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b="1" kern="100" dirty="0">
                <a:solidFill>
                  <a:srgbClr val="9900CC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024-233-0-052156</a:t>
            </a:r>
            <a:endParaRPr lang="zh-TW" altLang="zh-TW" b="1" kern="100" dirty="0">
              <a:solidFill>
                <a:srgbClr val="9900CC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               Catholic Institute for Religion and Society Limited</a:t>
            </a:r>
            <a:endParaRPr lang="en-US" altLang="zh-TW" sz="2000" b="1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266700" algn="l">
              <a:lnSpc>
                <a:spcPct val="100000"/>
              </a:lnSpc>
              <a:spcBef>
                <a:spcPts val="1200"/>
              </a:spcBef>
            </a:pPr>
            <a:r>
              <a:rPr lang="en-US" altLang="zh-TW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Our Address:</a:t>
            </a:r>
            <a:r>
              <a:rPr lang="en-US" altLang="zh-TW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</a:p>
          <a:p>
            <a:pPr marL="266700"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20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16, 1st Lane, Hing Yan Tsuen, Sheung Shui Village,</a:t>
            </a:r>
          </a:p>
          <a:p>
            <a:pPr marL="266700"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20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New Territories, Hong Kong</a:t>
            </a:r>
          </a:p>
          <a:p>
            <a:pPr marL="266700" algn="l">
              <a:lnSpc>
                <a:spcPct val="100000"/>
              </a:lnSpc>
              <a:spcBef>
                <a:spcPts val="0"/>
              </a:spcBef>
            </a:pPr>
            <a:r>
              <a:rPr lang="en-US" altLang="zh-TW" b="1" kern="100" dirty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Our Website:</a:t>
            </a:r>
            <a:r>
              <a:rPr lang="en-US" altLang="zh-TW" b="1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2000" b="1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www.cirs.org.</a:t>
            </a:r>
            <a:r>
              <a:rPr lang="en-US" altLang="zh-TW" sz="20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hk/support.asp </a:t>
            </a:r>
          </a:p>
          <a:p>
            <a:pPr marL="177800">
              <a:lnSpc>
                <a:spcPts val="2400"/>
              </a:lnSpc>
              <a:spcBef>
                <a:spcPts val="1200"/>
              </a:spcBef>
            </a:pPr>
            <a:r>
              <a:rPr lang="en-US" altLang="zh-TW" b="1" kern="1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For enquires please contact us:</a:t>
            </a:r>
          </a:p>
          <a:p>
            <a:pPr marL="177800">
              <a:lnSpc>
                <a:spcPts val="2400"/>
              </a:lnSpc>
              <a:spcBef>
                <a:spcPts val="0"/>
              </a:spcBef>
            </a:pPr>
            <a:r>
              <a:rPr lang="en-US" altLang="zh-TW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Tel: (852)23361205 / Email: cirshk@netvigator.com</a:t>
            </a:r>
            <a:endParaRPr lang="zh-TW" altLang="zh-TW" b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zh-TW" altLang="zh-TW" b="1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6876256" y="980728"/>
            <a:ext cx="1751286" cy="1170257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HK" sz="18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Fund Raising</a:t>
            </a:r>
          </a:p>
          <a:p>
            <a:pPr marL="0" marR="0" lvl="0" indent="0" algn="ctr" defTabSz="914400" rtl="0" eaLnBrk="0" fontAlgn="base" latinLnBrk="0" hangingPunct="0">
              <a:lnSpc>
                <a:spcPts val="18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H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Approved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 </a:t>
            </a: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by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 </a:t>
            </a:r>
            <a:endParaRPr kumimoji="1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ts val="18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H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HK Catholic Diocese</a:t>
            </a:r>
            <a:endParaRPr kumimoji="1" lang="zh-HK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4" name="圖片 3" descr="C:\Users\user\Desktop\捐助教研及中國福傳 QRCODE.jpeg">
            <a:extLst>
              <a:ext uri="{FF2B5EF4-FFF2-40B4-BE49-F238E27FC236}">
                <a16:creationId xmlns:a16="http://schemas.microsoft.com/office/drawing/2014/main" id="{695B604F-A95D-467B-85A2-52EFE7D1AD1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97152"/>
            <a:ext cx="882650" cy="882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8515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>
            <a:extLst>
              <a:ext uri="{FF2B5EF4-FFF2-40B4-BE49-F238E27FC236}">
                <a16:creationId xmlns:a16="http://schemas.microsoft.com/office/drawing/2014/main" id="{B2EF5AAD-EEB9-496C-B277-24E491281B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062" y="260648"/>
            <a:ext cx="9144000" cy="6408712"/>
          </a:xfrm>
        </p:spPr>
        <p:txBody>
          <a:bodyPr/>
          <a:lstStyle/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(P)" pitchFamily="34" charset="-120"/>
              </a:rPr>
              <a:t>願 好 天 主 </a:t>
            </a:r>
          </a:p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spc="600" dirty="0">
                <a:solidFill>
                  <a:srgbClr val="99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祝福你的家庭</a:t>
            </a:r>
            <a:r>
              <a:rPr lang="zh-TW" altLang="en-US" sz="1000" spc="600" dirty="0">
                <a:solidFill>
                  <a:srgbClr val="99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 </a:t>
            </a:r>
            <a:r>
              <a:rPr lang="zh-TW" altLang="en-US" sz="4400" spc="600" dirty="0">
                <a:solidFill>
                  <a:srgbClr val="99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你的工作</a:t>
            </a:r>
            <a:endParaRPr lang="en-US" altLang="zh-TW" sz="4400" spc="600" dirty="0">
              <a:solidFill>
                <a:srgbClr val="9900C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7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zh-TW" altLang="en-US" sz="5400" dirty="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幫助你戰勝疫情和一切困難</a:t>
            </a:r>
            <a:endParaRPr lang="en-US" altLang="zh-TW" sz="5400" dirty="0">
              <a:solidFill>
                <a:srgbClr val="00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化 危 為 機</a:t>
            </a:r>
          </a:p>
          <a:p>
            <a:pPr algn="ctr" eaLnBrk="1" hangingPunct="1">
              <a:lnSpc>
                <a:spcPts val="7000"/>
              </a:lnSpc>
              <a:spcBef>
                <a:spcPts val="1200"/>
              </a:spcBef>
              <a:buFontTx/>
              <a:buNone/>
              <a:defRPr/>
            </a:pPr>
            <a:r>
              <a:rPr lang="zh-TW" altLang="en-US" sz="54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新年快樂</a:t>
            </a:r>
            <a:r>
              <a:rPr lang="zh-TW" altLang="en-US" sz="18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 </a:t>
            </a:r>
            <a:r>
              <a:rPr lang="zh-TW" altLang="en-US" sz="54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馬年蒙福</a:t>
            </a:r>
            <a:endParaRPr lang="en-US" altLang="zh-TW" sz="4400" spc="600" dirty="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7000"/>
              </a:lnSpc>
              <a:spcBef>
                <a:spcPts val="1200"/>
              </a:spcBef>
              <a:buFontTx/>
              <a:buNone/>
              <a:defRPr/>
            </a:pPr>
            <a:r>
              <a:rPr lang="zh-TW" altLang="en-US" sz="6000" spc="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天主愛你</a:t>
            </a:r>
            <a:r>
              <a:rPr lang="en-US" altLang="zh-TW" sz="6000" spc="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!</a:t>
            </a:r>
            <a:endParaRPr lang="zh-TW" altLang="en-US" sz="6000" spc="6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3A6B8BB-5727-4366-8CDC-81905C370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6632"/>
            <a:ext cx="9108504" cy="6669360"/>
          </a:xfrm>
        </p:spPr>
        <p:txBody>
          <a:bodyPr/>
          <a:lstStyle/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恭讀創世紀　</a:t>
            </a:r>
            <a:r>
              <a:rPr lang="en-US" altLang="zh-TW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2:7-9; 3:1-7</a:t>
            </a: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上主天主用地上的灰土，形成了人，在他鼻孔內，吹了一口生氣，人就成了一個有靈的生物。</a:t>
            </a: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上主天主在伊甸東部，種植了一個樂園，就將他形成的人，安置在裡面。上主天主使地面生出各種好看好吃的果樹；生命樹和知善惡樹在樂園中央。</a:t>
            </a: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在上主天主所造的一切野獸中，蛇是最狡猾的。蛇對女人說：「天主真說了，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1E03BE50-1641-47CB-AC5B-3CBE16B7E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 b="1">
              <a:solidFill>
                <a:srgbClr val="FFFFFF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7EFC15C-B444-4258-A79B-F682EE69FC92}"/>
              </a:ext>
            </a:extLst>
          </p:cNvPr>
          <p:cNvSpPr txBox="1"/>
          <p:nvPr/>
        </p:nvSpPr>
        <p:spPr>
          <a:xfrm>
            <a:off x="8316069" y="6430941"/>
            <a:ext cx="1944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000" b="1" dirty="0">
                <a:solidFill>
                  <a:schemeClr val="bg1"/>
                </a:solidFill>
                <a:latin typeface="+mn-lt"/>
                <a:ea typeface="新細明體" charset="-120"/>
              </a:rPr>
              <a:t>1/3</a:t>
            </a:r>
            <a:endParaRPr lang="zh-TW" altLang="en-US" sz="2000" b="1" dirty="0">
              <a:solidFill>
                <a:schemeClr val="bg1"/>
              </a:solidFill>
              <a:latin typeface="+mn-lt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4647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3A6B8BB-5727-4366-8CDC-81905C370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6632"/>
            <a:ext cx="9108504" cy="6669360"/>
          </a:xfrm>
        </p:spPr>
        <p:txBody>
          <a:bodyPr/>
          <a:lstStyle/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你們不可以吃樂園中，任何樹上的果子嗎？」</a:t>
            </a: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女人對蛇說：「樂園中樹上的果子，我們都可以吃；只有樂園中央，那棵樹上的果子，天主說過，你們不可以吃，也不可觸摸，免得死亡。」</a:t>
            </a: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蛇對女人說：「你們決不會死！因為天主知道，你們那天吃了這果子，你們的眼就會開了，將如同天主一樣知道善惡。」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1E03BE50-1641-47CB-AC5B-3CBE16B7E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7EFC15C-B444-4258-A79B-F682EE69FC92}"/>
              </a:ext>
            </a:extLst>
          </p:cNvPr>
          <p:cNvSpPr txBox="1"/>
          <p:nvPr/>
        </p:nvSpPr>
        <p:spPr>
          <a:xfrm>
            <a:off x="7956376" y="6191190"/>
            <a:ext cx="1944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b="1" dirty="0">
                <a:solidFill>
                  <a:srgbClr val="FFFFFF"/>
                </a:solidFill>
                <a:latin typeface="Arial"/>
                <a:ea typeface="新細明體" charset="-120"/>
              </a:rPr>
              <a:t>2/3</a:t>
            </a:r>
            <a:endParaRPr kumimoji="1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新細明體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91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3A6B8BB-5727-4366-8CDC-81905C370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6632"/>
            <a:ext cx="9108504" cy="6669360"/>
          </a:xfrm>
        </p:spPr>
        <p:txBody>
          <a:bodyPr/>
          <a:lstStyle/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女人看那棵果樹，實在好吃好看，令人羨慕，且能增加智慧，於是摘下一個果子吃了，又給了她的男人一個；他也吃了。於是，兩人的眼立即開了，發覺自己赤身露體，於是用無花果樹葉，編了裙子，圍著身體。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TW" sz="3600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——</a:t>
            </a:r>
            <a:r>
              <a:rPr lang="zh-TW" altLang="en-US" sz="3600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上主的話。 </a:t>
            </a:r>
            <a:r>
              <a:rPr lang="zh-TW" altLang="en-US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眾</a:t>
            </a:r>
            <a:r>
              <a:rPr lang="en-US" altLang="zh-TW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感謝天主</a:t>
            </a:r>
            <a:endParaRPr lang="zh-TW" altLang="en-US" sz="3600" dirty="0">
              <a:solidFill>
                <a:srgbClr val="FFFFFF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4000" dirty="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1E03BE50-1641-47CB-AC5B-3CBE16B7E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7EFC15C-B444-4258-A79B-F682EE69FC92}"/>
              </a:ext>
            </a:extLst>
          </p:cNvPr>
          <p:cNvSpPr txBox="1"/>
          <p:nvPr/>
        </p:nvSpPr>
        <p:spPr>
          <a:xfrm>
            <a:off x="7740092" y="6191190"/>
            <a:ext cx="1944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b="1" dirty="0">
                <a:solidFill>
                  <a:srgbClr val="FFFFFF"/>
                </a:solidFill>
                <a:latin typeface="Arial"/>
                <a:ea typeface="新細明體" charset="-120"/>
              </a:rPr>
              <a:t>3/3</a:t>
            </a:r>
            <a:endParaRPr kumimoji="1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新細明體" charset="-120"/>
              <a:cs typeface="+mn-cs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0198EF0F-FD9B-841C-E946-98D0428313E2}"/>
              </a:ext>
            </a:extLst>
          </p:cNvPr>
          <p:cNvSpPr txBox="1"/>
          <p:nvPr/>
        </p:nvSpPr>
        <p:spPr>
          <a:xfrm>
            <a:off x="1331640" y="5085184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schemeClr val="bg1"/>
                </a:solidFill>
                <a:highlight>
                  <a:srgbClr val="FF00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靜默片刻</a:t>
            </a:r>
            <a:r>
              <a:rPr lang="en-US" altLang="zh-TW" sz="3200" dirty="0">
                <a:solidFill>
                  <a:schemeClr val="bg1"/>
                </a:solidFill>
                <a:highlight>
                  <a:srgbClr val="FF00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3200" dirty="0">
                <a:solidFill>
                  <a:schemeClr val="bg1"/>
                </a:solidFill>
                <a:highlight>
                  <a:srgbClr val="FF00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默想上主</a:t>
            </a:r>
            <a:r>
              <a:rPr lang="zh-TW" altLang="en-US" sz="3200" dirty="0">
                <a:solidFill>
                  <a:schemeClr val="bg1"/>
                </a:solidFill>
                <a:highlight>
                  <a:srgbClr val="FF0000"/>
                </a:highlight>
                <a:latin typeface="華康儷中黑(P)" panose="020B0500000000000000" pitchFamily="34" charset="-120"/>
                <a:ea typeface="華康儷中黑(P)" panose="020B0500000000000000" pitchFamily="34" charset="-120"/>
              </a:rPr>
              <a:t>今天</a:t>
            </a:r>
            <a:r>
              <a:rPr lang="zh-TW" altLang="en-US" sz="3200" dirty="0">
                <a:solidFill>
                  <a:schemeClr val="bg1"/>
                </a:solidFill>
                <a:highlight>
                  <a:srgbClr val="FF00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zh-TW" altLang="en-US" sz="3200" dirty="0">
                <a:solidFill>
                  <a:schemeClr val="bg1"/>
                </a:solidFill>
                <a:highlight>
                  <a:srgbClr val="FF0000"/>
                </a:highlight>
                <a:latin typeface="華康儷中黑(P)" panose="020B0500000000000000" pitchFamily="34" charset="-120"/>
                <a:ea typeface="華康儷中黑(P)" panose="020B0500000000000000" pitchFamily="34" charset="-120"/>
              </a:rPr>
              <a:t>我</a:t>
            </a:r>
            <a:r>
              <a:rPr lang="zh-TW" altLang="en-US" sz="3200" dirty="0">
                <a:solidFill>
                  <a:schemeClr val="bg1"/>
                </a:solidFill>
                <a:highlight>
                  <a:srgbClr val="FF00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說的話</a:t>
            </a:r>
            <a:endParaRPr lang="zh-HK" altLang="en-US" sz="3200" dirty="0">
              <a:solidFill>
                <a:schemeClr val="bg1"/>
              </a:solidFill>
              <a:highlight>
                <a:srgbClr val="FF00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3356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3A6B8BB-5727-4366-8CDC-81905C370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88640"/>
            <a:ext cx="9144000" cy="6402660"/>
          </a:xfrm>
        </p:spPr>
        <p:txBody>
          <a:bodyPr/>
          <a:lstStyle/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恭讀聖保祿宗徒致羅馬人書　</a:t>
            </a:r>
            <a:r>
              <a:rPr lang="en-US" altLang="zh-TW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5:12,17-19</a:t>
            </a:r>
          </a:p>
          <a:p>
            <a:pPr marL="0" indent="0" algn="just" eaLnBrk="1">
              <a:lnSpc>
                <a:spcPts val="48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弟兄姊妹們：</a:t>
            </a: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就如罪惡藉著一人，進入了世界，死亡藉著罪惡，也進入了世界；這樣，死亡就殃及了眾人，因為眾人都犯了罪。</a:t>
            </a: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如果因一人的過犯，死亡就因那一人，作了王，那麼，那些豐富地蒙受了恩寵和正義恩惠的人，更要藉著耶穌基督一人，在生命中為王了。</a:t>
            </a:r>
            <a:endParaRPr lang="zh-TW" altLang="en-US" sz="4000" dirty="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1E03BE50-1641-47CB-AC5B-3CBE16B7E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 b="1">
              <a:solidFill>
                <a:srgbClr val="FFFFFF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7EFC15C-B444-4258-A79B-F682EE69FC92}"/>
              </a:ext>
            </a:extLst>
          </p:cNvPr>
          <p:cNvSpPr txBox="1"/>
          <p:nvPr/>
        </p:nvSpPr>
        <p:spPr>
          <a:xfrm>
            <a:off x="7524328" y="6021288"/>
            <a:ext cx="6346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000" b="1" dirty="0">
                <a:solidFill>
                  <a:schemeClr val="bg1"/>
                </a:solidFill>
                <a:latin typeface="+mn-lt"/>
                <a:ea typeface="新細明體" charset="-120"/>
              </a:rPr>
              <a:t>1/2</a:t>
            </a:r>
            <a:endParaRPr lang="zh-TW" altLang="en-US" sz="2000" b="1" dirty="0">
              <a:solidFill>
                <a:schemeClr val="bg1"/>
              </a:solidFill>
              <a:latin typeface="+mn-lt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0890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3A6B8BB-5727-4366-8CDC-81905C370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6632"/>
            <a:ext cx="9144000" cy="6552728"/>
          </a:xfrm>
        </p:spPr>
        <p:txBody>
          <a:bodyPr/>
          <a:lstStyle/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2243138" algn="l"/>
              </a:tabLst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這樣看來：就如因一人的過犯，眾人都被定了罪，同樣，也因一人的正義行為，眾人也都獲得了正義和生命。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正如因一人的悖逆，大眾都成了罪人，同樣，因一人的服從，大眾都成了義人。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——</a:t>
            </a: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上主的話。 </a:t>
            </a:r>
            <a:endParaRPr lang="en-US" altLang="zh-TW" sz="36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眾</a:t>
            </a:r>
            <a:r>
              <a:rPr lang="en-US" altLang="zh-TW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感謝天主</a:t>
            </a:r>
            <a:endParaRPr lang="zh-TW" altLang="en-US" sz="36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1E03BE50-1641-47CB-AC5B-3CBE16B7E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7EFC15C-B444-4258-A79B-F682EE69FC92}"/>
              </a:ext>
            </a:extLst>
          </p:cNvPr>
          <p:cNvSpPr txBox="1"/>
          <p:nvPr/>
        </p:nvSpPr>
        <p:spPr>
          <a:xfrm>
            <a:off x="7937458" y="5949280"/>
            <a:ext cx="755651" cy="40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b="1" dirty="0">
                <a:solidFill>
                  <a:srgbClr val="FFFFFF"/>
                </a:solidFill>
                <a:latin typeface="Arial"/>
                <a:ea typeface="新細明體" charset="-120"/>
              </a:rPr>
              <a:t>2/2</a:t>
            </a:r>
            <a:endParaRPr kumimoji="1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新細明體" charset="-120"/>
              <a:cs typeface="+mn-cs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FF84F31F-1E72-701F-CC88-3D60D7936C20}"/>
              </a:ext>
            </a:extLst>
          </p:cNvPr>
          <p:cNvSpPr txBox="1"/>
          <p:nvPr/>
        </p:nvSpPr>
        <p:spPr>
          <a:xfrm>
            <a:off x="1331640" y="5085184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schemeClr val="bg1"/>
                </a:solidFill>
                <a:highlight>
                  <a:srgbClr val="9900CC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靜默片刻</a:t>
            </a:r>
            <a:r>
              <a:rPr lang="en-US" altLang="zh-TW" sz="3200" dirty="0">
                <a:solidFill>
                  <a:schemeClr val="bg1"/>
                </a:solidFill>
                <a:highlight>
                  <a:srgbClr val="9900CC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3200" dirty="0">
                <a:solidFill>
                  <a:schemeClr val="bg1"/>
                </a:solidFill>
                <a:highlight>
                  <a:srgbClr val="9900CC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默想上主</a:t>
            </a:r>
            <a:r>
              <a:rPr lang="zh-TW" altLang="en-US" sz="3200" dirty="0">
                <a:solidFill>
                  <a:schemeClr val="bg1"/>
                </a:solidFill>
                <a:highlight>
                  <a:srgbClr val="9900CC"/>
                </a:highlight>
                <a:latin typeface="華康儷中黑(P)" panose="020B0500000000000000" pitchFamily="34" charset="-120"/>
                <a:ea typeface="華康儷中黑(P)" panose="020B0500000000000000" pitchFamily="34" charset="-120"/>
              </a:rPr>
              <a:t>今天</a:t>
            </a:r>
            <a:r>
              <a:rPr lang="zh-TW" altLang="en-US" sz="3200" dirty="0">
                <a:solidFill>
                  <a:schemeClr val="bg1"/>
                </a:solidFill>
                <a:highlight>
                  <a:srgbClr val="9900CC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zh-TW" altLang="en-US" sz="3200" dirty="0">
                <a:solidFill>
                  <a:schemeClr val="bg1"/>
                </a:solidFill>
                <a:highlight>
                  <a:srgbClr val="9900CC"/>
                </a:highlight>
                <a:latin typeface="華康儷中黑(P)" panose="020B0500000000000000" pitchFamily="34" charset="-120"/>
                <a:ea typeface="華康儷中黑(P)" panose="020B0500000000000000" pitchFamily="34" charset="-120"/>
              </a:rPr>
              <a:t>我</a:t>
            </a:r>
            <a:r>
              <a:rPr lang="zh-TW" altLang="en-US" sz="3200" dirty="0">
                <a:solidFill>
                  <a:schemeClr val="bg1"/>
                </a:solidFill>
                <a:highlight>
                  <a:srgbClr val="9900CC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說的話</a:t>
            </a:r>
            <a:endParaRPr lang="zh-HK" altLang="en-US" sz="3200" dirty="0">
              <a:solidFill>
                <a:schemeClr val="bg1"/>
              </a:solidFill>
              <a:highlight>
                <a:srgbClr val="9900CC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1850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3A6B8BB-5727-4366-8CDC-81905C370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512" y="151226"/>
            <a:ext cx="9107488" cy="6634765"/>
          </a:xfrm>
        </p:spPr>
        <p:txBody>
          <a:bodyPr/>
          <a:lstStyle/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恭讀聖瑪竇福音　</a:t>
            </a:r>
            <a:r>
              <a:rPr lang="en-US" altLang="zh-TW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4:1-11</a:t>
            </a: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那時候，耶穌被聖神領到曠野，為受魔鬼的試探。他四十天四十夜禁食，後來就餓了。</a:t>
            </a: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試探者就前來對耶穌說：「你如果是天主子，就命令這些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石頭變成餅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吧！」</a:t>
            </a: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耶穌回答說：「經上記載：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『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人生活不只靠餅，也靠天主所說的一切話。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』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」</a:t>
            </a: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那時，魔鬼引耶穌到了聖城，使他站在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聖殿頂上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，對他說：</a:t>
            </a:r>
            <a:endParaRPr lang="en-US" altLang="zh-TW" sz="4000" dirty="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1E03BE50-1641-47CB-AC5B-3CBE16B7E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7EFC15C-B444-4258-A79B-F682EE69FC92}"/>
              </a:ext>
            </a:extLst>
          </p:cNvPr>
          <p:cNvSpPr txBox="1"/>
          <p:nvPr/>
        </p:nvSpPr>
        <p:spPr>
          <a:xfrm>
            <a:off x="8172400" y="6306663"/>
            <a:ext cx="15947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b="1" dirty="0">
                <a:solidFill>
                  <a:srgbClr val="FFFFFF"/>
                </a:solidFill>
                <a:latin typeface="Arial"/>
                <a:ea typeface="新細明體" charset="-120"/>
              </a:rPr>
              <a:t>1/3</a:t>
            </a:r>
            <a:endParaRPr kumimoji="1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新細明體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729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3A6B8BB-5727-4366-8CDC-81905C370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512" y="116632"/>
            <a:ext cx="9107488" cy="6669360"/>
          </a:xfrm>
        </p:spPr>
        <p:txBody>
          <a:bodyPr/>
          <a:lstStyle/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「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你如果是天主子，就跳下去，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因經上記載：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『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他為你吩咐了自己的天使，用手托著你，免得你的腳碰在石頭上。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』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」</a:t>
            </a: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耶穌對魔鬼說：「經上又記載：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『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你不可試探上主，你的天主！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』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」</a:t>
            </a: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魔鬼又把耶穌帶到一座極高的山上，將普世萬國及其榮華，指給他看，對他說：「你如果俯伏朝拜我，我必把這一切交給你。」</a:t>
            </a:r>
            <a:endParaRPr lang="en-US" altLang="zh-TW" sz="4000" dirty="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1E03BE50-1641-47CB-AC5B-3CBE16B7E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7EFC15C-B444-4258-A79B-F682EE69FC92}"/>
              </a:ext>
            </a:extLst>
          </p:cNvPr>
          <p:cNvSpPr txBox="1"/>
          <p:nvPr/>
        </p:nvSpPr>
        <p:spPr>
          <a:xfrm>
            <a:off x="7711223" y="6019169"/>
            <a:ext cx="15947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b="1" dirty="0">
                <a:solidFill>
                  <a:srgbClr val="FFFFFF"/>
                </a:solidFill>
                <a:latin typeface="Arial"/>
                <a:ea typeface="新細明體" charset="-120"/>
              </a:rPr>
              <a:t>2/3</a:t>
            </a:r>
            <a:endParaRPr kumimoji="1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新細明體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02772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5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29537</TotalTime>
  <Words>2772</Words>
  <Application>Microsoft Office PowerPoint</Application>
  <PresentationFormat>如螢幕大小 (4:3)</PresentationFormat>
  <Paragraphs>148</Paragraphs>
  <Slides>27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17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27</vt:i4>
      </vt:variant>
    </vt:vector>
  </HeadingPairs>
  <TitlesOfParts>
    <vt:vector size="48" baseType="lpstr">
      <vt:lpstr>華康中黑體</vt:lpstr>
      <vt:lpstr>華康中黑體(P)</vt:lpstr>
      <vt:lpstr>華康古印體(P)</vt:lpstr>
      <vt:lpstr>華康正顏楷體W5(P)</vt:lpstr>
      <vt:lpstr>華康正顏楷體W7</vt:lpstr>
      <vt:lpstr>華康正顏楷體W7(P)</vt:lpstr>
      <vt:lpstr>華康儷中黑</vt:lpstr>
      <vt:lpstr>華康儷中黑(P)</vt:lpstr>
      <vt:lpstr>華康儷粗宋(P)</vt:lpstr>
      <vt:lpstr>新細明體</vt:lpstr>
      <vt:lpstr>標楷體</vt:lpstr>
      <vt:lpstr>Arial</vt:lpstr>
      <vt:lpstr>Arial Black</vt:lpstr>
      <vt:lpstr>Calibri</vt:lpstr>
      <vt:lpstr>Calibri Light</vt:lpstr>
      <vt:lpstr>Times New Roman</vt:lpstr>
      <vt:lpstr>Wingdings</vt:lpstr>
      <vt:lpstr>預設簡報設計</vt:lpstr>
      <vt:lpstr>3_預設簡報設計</vt:lpstr>
      <vt:lpstr>15_預設簡報設計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Fr. Tsui</dc:creator>
  <cp:lastModifiedBy>user</cp:lastModifiedBy>
  <cp:revision>1523</cp:revision>
  <dcterms:created xsi:type="dcterms:W3CDTF">2006-09-26T01:05:23Z</dcterms:created>
  <dcterms:modified xsi:type="dcterms:W3CDTF">2026-01-26T06:24:48Z</dcterms:modified>
</cp:coreProperties>
</file>