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694" r:id="rId2"/>
  </p:sldMasterIdLst>
  <p:notesMasterIdLst>
    <p:notesMasterId r:id="rId27"/>
  </p:notesMasterIdLst>
  <p:handoutMasterIdLst>
    <p:handoutMasterId r:id="rId28"/>
  </p:handoutMasterIdLst>
  <p:sldIdLst>
    <p:sldId id="1218" r:id="rId3"/>
    <p:sldId id="1050" r:id="rId4"/>
    <p:sldId id="1178" r:id="rId5"/>
    <p:sldId id="1053" r:id="rId6"/>
    <p:sldId id="1054" r:id="rId7"/>
    <p:sldId id="1349" r:id="rId8"/>
    <p:sldId id="1181" r:id="rId9"/>
    <p:sldId id="930" r:id="rId10"/>
    <p:sldId id="1351" r:id="rId11"/>
    <p:sldId id="1362" r:id="rId12"/>
    <p:sldId id="1363" r:id="rId13"/>
    <p:sldId id="1364" r:id="rId14"/>
    <p:sldId id="1352" r:id="rId15"/>
    <p:sldId id="1353" r:id="rId16"/>
    <p:sldId id="1354" r:id="rId17"/>
    <p:sldId id="1355" r:id="rId18"/>
    <p:sldId id="1356" r:id="rId19"/>
    <p:sldId id="1357" r:id="rId20"/>
    <p:sldId id="1358" r:id="rId21"/>
    <p:sldId id="1359" r:id="rId22"/>
    <p:sldId id="1365" r:id="rId23"/>
    <p:sldId id="1360" r:id="rId24"/>
    <p:sldId id="1361" r:id="rId25"/>
    <p:sldId id="1045" r:id="rId26"/>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9900CC"/>
    <a:srgbClr val="FFCCFF"/>
    <a:srgbClr val="FF99FF"/>
    <a:srgbClr val="00CC00"/>
    <a:srgbClr val="99FF99"/>
    <a:srgbClr val="33CC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48908" autoAdjust="0"/>
    <p:restoredTop sz="94660"/>
  </p:normalViewPr>
  <p:slideViewPr>
    <p:cSldViewPr>
      <p:cViewPr varScale="1">
        <p:scale>
          <a:sx n="82" d="100"/>
          <a:sy n="82" d="100"/>
        </p:scale>
        <p:origin x="893" y="58"/>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B0E7F3-594E-431A-934E-DAED303BC61C}"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1894741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2CA772-E495-4BA9-ABC1-9BB5D5EDCA42}"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3048791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8F95542-F898-48F4-A21A-A80883BB2522}"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3397675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A97A249-DD10-426B-9B14-6EACD1FF16CC}"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3418620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AD237EE-1CE0-45D0-9087-5172E5E08F67}"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453358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9AFAB98-89D1-4293-8288-C0841480BABB}"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2259324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D32F6D8-0604-4E53-B2F1-2A37DFAA1D15}"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3925272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06E3E24-48B9-4D2C-ACC3-D70F17E10ED2}"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7632759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9F7A85E-BB8E-4335-9EEC-1BCBD0CFB418}"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16507576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42DB86-11B9-48DF-8BA9-F79E7D13D080}"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42825816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90BB5D-09E1-4D96-80A6-8E8A197FA4AA}"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108807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新細明體" charset="-120"/>
              </a:defRPr>
            </a:lvl1pPr>
          </a:lstStyle>
          <a:p>
            <a:pPr eaLnBrk="1" hangingPunct="1">
              <a:defRPr/>
            </a:pPr>
            <a:endParaRPr lang="en-US" altLang="zh-TW" dirty="0">
              <a:solidFill>
                <a:srgbClr val="000000"/>
              </a:solidFill>
            </a:endParaRPr>
          </a:p>
        </p:txBody>
      </p:sp>
      <p:sp>
        <p:nvSpPr>
          <p:cNvPr id="7516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新細明體" charset="-120"/>
              </a:defRPr>
            </a:lvl1pPr>
          </a:lstStyle>
          <a:p>
            <a:pPr eaLnBrk="1" hangingPunct="1">
              <a:defRPr/>
            </a:pPr>
            <a:endParaRPr lang="en-US" altLang="zh-TW" dirty="0">
              <a:solidFill>
                <a:srgbClr val="000000"/>
              </a:solidFill>
            </a:endParaRPr>
          </a:p>
        </p:txBody>
      </p:sp>
      <p:sp>
        <p:nvSpPr>
          <p:cNvPr id="7516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新細明體" charset="-120"/>
              </a:defRPr>
            </a:lvl1pPr>
          </a:lstStyle>
          <a:p>
            <a:pPr eaLnBrk="1" hangingPunct="1">
              <a:defRPr/>
            </a:pPr>
            <a:fld id="{D477CC02-DBB9-4AE4-B28C-339F9F6F7922}" type="slidenum">
              <a:rPr lang="en-US" altLang="zh-TW">
                <a:solidFill>
                  <a:srgbClr val="000000"/>
                </a:solidFill>
              </a:rPr>
              <a:pPr eaLnBrk="1" hangingPunct="1">
                <a:defRPr/>
              </a:pPr>
              <a:t>‹#›</a:t>
            </a:fld>
            <a:endParaRPr lang="en-US" altLang="zh-TW" dirty="0">
              <a:solidFill>
                <a:srgbClr val="000000"/>
              </a:solidFill>
            </a:endParaRPr>
          </a:p>
        </p:txBody>
      </p:sp>
    </p:spTree>
    <p:extLst>
      <p:ext uri="{BB962C8B-B14F-4D97-AF65-F5344CB8AC3E}">
        <p14:creationId xmlns:p14="http://schemas.microsoft.com/office/powerpoint/2010/main" val="2587047055"/>
      </p:ext>
    </p:extLst>
  </p:cSld>
  <p:clrMap bg1="lt1" tx1="dk1" bg2="lt2" tx2="dk2" accent1="accent1" accent2="accent2" accent3="accent3" accent4="accent4" accent5="accent5" accent6="accent6" hlink="hlink" folHlink="folHlink"/>
  <p:sldLayoutIdLst>
    <p:sldLayoutId id="2147489695" r:id="rId1"/>
    <p:sldLayoutId id="2147489696" r:id="rId2"/>
    <p:sldLayoutId id="2147489697" r:id="rId3"/>
    <p:sldLayoutId id="2147489698" r:id="rId4"/>
    <p:sldLayoutId id="2147489699" r:id="rId5"/>
    <p:sldLayoutId id="2147489700" r:id="rId6"/>
    <p:sldLayoutId id="2147489701" r:id="rId7"/>
    <p:sldLayoutId id="2147489702" r:id="rId8"/>
    <p:sldLayoutId id="2147489703" r:id="rId9"/>
    <p:sldLayoutId id="2147489704" r:id="rId10"/>
    <p:sldLayoutId id="2147489705"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xfrm>
            <a:off x="14288" y="288751"/>
            <a:ext cx="9144000" cy="6524625"/>
          </a:xfrm>
        </p:spPr>
        <p:txBody>
          <a:bodyPr>
            <a:normAutofit/>
          </a:bodyPr>
          <a:lstStyle/>
          <a:p>
            <a:pPr algn="ctr" eaLnBrk="1" hangingPunct="1">
              <a:spcBef>
                <a:spcPct val="0"/>
              </a:spcBef>
              <a:buFontTx/>
              <a:buNone/>
            </a:pPr>
            <a:r>
              <a:rPr lang="zh-TW" altLang="en-US" sz="3600" dirty="0">
                <a:solidFill>
                  <a:srgbClr val="FFFF00"/>
                </a:solidFill>
                <a:ea typeface="華康儷中黑" panose="020B0509000000000000" pitchFamily="49" charset="-120"/>
              </a:rPr>
              <a:t>主顯節</a:t>
            </a:r>
            <a:endParaRPr lang="zh-TW" altLang="en-US" sz="1800" dirty="0">
              <a:solidFill>
                <a:schemeClr val="bg1"/>
              </a:solidFill>
              <a:ea typeface="華康儷中黑" pitchFamily="49" charset="-120"/>
            </a:endParaRPr>
          </a:p>
          <a:p>
            <a:pPr algn="ctr" eaLnBrk="1" hangingPunct="1">
              <a:spcBef>
                <a:spcPct val="0"/>
              </a:spcBef>
              <a:buFontTx/>
              <a:buNone/>
            </a:pPr>
            <a:r>
              <a:rPr lang="en-US" altLang="zh-TW" dirty="0">
                <a:solidFill>
                  <a:schemeClr val="bg1"/>
                </a:solidFill>
                <a:ea typeface="華康儷中黑" pitchFamily="49" charset="-120"/>
              </a:rPr>
              <a:t>2022</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1 </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2 </a:t>
            </a:r>
            <a:r>
              <a:rPr lang="zh-TW" altLang="en-US" dirty="0">
                <a:solidFill>
                  <a:schemeClr val="bg1"/>
                </a:solidFill>
                <a:ea typeface="華康儷中黑" pitchFamily="49" charset="-120"/>
              </a:rPr>
              <a:t>日</a:t>
            </a:r>
            <a:endParaRPr lang="zh-TW" altLang="en-US" sz="2800" dirty="0">
              <a:solidFill>
                <a:schemeClr val="bg1"/>
              </a:solidFill>
              <a:ea typeface="華康儷中黑" pitchFamily="49" charset="-120"/>
            </a:endParaRPr>
          </a:p>
          <a:p>
            <a:pPr algn="ctr" eaLnBrk="1" hangingPunct="1">
              <a:buFontTx/>
              <a:buNone/>
            </a:pPr>
            <a:endParaRPr lang="zh-TW" altLang="en-US" sz="1000" dirty="0">
              <a:solidFill>
                <a:schemeClr val="bg1"/>
              </a:solidFill>
              <a:ea typeface="華康儷中黑" pitchFamily="49" charset="-120"/>
            </a:endParaRPr>
          </a:p>
          <a:p>
            <a:pPr algn="ctr" eaLnBrk="1" hangingPunct="1">
              <a:buFontTx/>
              <a:buNone/>
            </a:pPr>
            <a:r>
              <a:rPr lang="zh-TW" altLang="en-US" sz="5400" dirty="0">
                <a:solidFill>
                  <a:srgbClr val="FFFF00"/>
                </a:solidFill>
                <a:ea typeface="華康正顏楷體W7" pitchFamily="65" charset="-120"/>
              </a:rPr>
              <a:t>感 恩 祭 宴</a:t>
            </a:r>
          </a:p>
          <a:p>
            <a:pPr algn="ctr" eaLnBrk="1" hangingPunct="1">
              <a:buFontTx/>
              <a:buNone/>
            </a:pPr>
            <a:endParaRPr lang="zh-TW" altLang="en-US" sz="1800" dirty="0">
              <a:solidFill>
                <a:schemeClr val="bg1"/>
              </a:solidFill>
              <a:ea typeface="華康儷中黑" pitchFamily="49" charset="-120"/>
            </a:endParaRPr>
          </a:p>
          <a:p>
            <a:pPr algn="ctr" eaLnBrk="1" hangingPunct="1">
              <a:lnSpc>
                <a:spcPts val="2500"/>
              </a:lnSpc>
              <a:spcBef>
                <a:spcPct val="0"/>
              </a:spcBef>
              <a:buFontTx/>
              <a:buNone/>
            </a:pPr>
            <a:r>
              <a:rPr lang="zh-TW" altLang="en-US" sz="3600" dirty="0">
                <a:solidFill>
                  <a:schemeClr val="bg1"/>
                </a:solidFill>
                <a:ea typeface="華康儷中黑" pitchFamily="49" charset="-120"/>
              </a:rPr>
              <a:t>主 題</a:t>
            </a:r>
          </a:p>
          <a:p>
            <a:pPr algn="ctr" eaLnBrk="1" hangingPunct="1">
              <a:spcBef>
                <a:spcPts val="2400"/>
              </a:spcBef>
              <a:spcAft>
                <a:spcPts val="4800"/>
              </a:spcAft>
              <a:buNone/>
            </a:pPr>
            <a:r>
              <a:rPr lang="zh-TW" altLang="en-US" sz="6000" dirty="0">
                <a:solidFill>
                  <a:schemeClr val="bg1"/>
                </a:solidFill>
                <a:ea typeface="華康儷中黑" panose="020B0509000000000000" pitchFamily="49" charset="-120"/>
              </a:rPr>
              <a:t>起來炫耀吧</a:t>
            </a:r>
            <a:endParaRPr lang="en-US" altLang="zh-TW" sz="6000" dirty="0">
              <a:solidFill>
                <a:schemeClr val="bg1"/>
              </a:solidFill>
              <a:ea typeface="華康儷中黑" panose="020B0509000000000000" pitchFamily="49" charset="-120"/>
            </a:endParaRPr>
          </a:p>
          <a:p>
            <a:pPr algn="ctr" eaLnBrk="1" hangingPunct="1">
              <a:spcBef>
                <a:spcPts val="600"/>
              </a:spcBef>
              <a:spcAft>
                <a:spcPts val="0"/>
              </a:spcAft>
              <a:buNone/>
            </a:pPr>
            <a:r>
              <a:rPr lang="zh-TW" altLang="en-US" dirty="0">
                <a:solidFill>
                  <a:schemeClr val="bg1"/>
                </a:solidFill>
                <a:ea typeface="華康粗黑體" pitchFamily="49" charset="-120"/>
              </a:rPr>
              <a:t>彌撒也是一個</a:t>
            </a:r>
            <a:r>
              <a:rPr lang="zh-TW" altLang="en-US" sz="3600" dirty="0">
                <a:solidFill>
                  <a:srgbClr val="00FF00"/>
                </a:solidFill>
                <a:ea typeface="華康粗黑體" pitchFamily="49" charset="-120"/>
              </a:rPr>
              <a:t>宴會</a:t>
            </a:r>
            <a:r>
              <a:rPr lang="en-US" altLang="zh-TW" dirty="0">
                <a:solidFill>
                  <a:schemeClr val="bg1"/>
                </a:solidFill>
                <a:ea typeface="華康粗黑體" pitchFamily="49" charset="-120"/>
              </a:rPr>
              <a:t>,</a:t>
            </a:r>
            <a:r>
              <a:rPr lang="zh-TW" altLang="en-US" dirty="0">
                <a:solidFill>
                  <a:schemeClr val="bg1"/>
                </a:solidFill>
                <a:ea typeface="華康粗黑體" pitchFamily="49" charset="-120"/>
              </a:rPr>
              <a:t>是「天地人和」的大共融</a:t>
            </a:r>
            <a:endParaRPr lang="en-US" altLang="zh-TW" dirty="0">
              <a:solidFill>
                <a:schemeClr val="bg1"/>
              </a:solidFill>
              <a:ea typeface="華康粗黑體" pitchFamily="49" charset="-120"/>
            </a:endParaRPr>
          </a:p>
          <a:p>
            <a:pPr algn="ctr" eaLnBrk="1" hangingPunct="1">
              <a:spcBef>
                <a:spcPct val="0"/>
              </a:spcBef>
              <a:buFontTx/>
              <a:buNone/>
            </a:pPr>
            <a:r>
              <a:rPr lang="zh-TW" altLang="en-US" dirty="0">
                <a:solidFill>
                  <a:schemeClr val="bg1"/>
                </a:solidFill>
                <a:ea typeface="華康粗黑體" pitchFamily="49" charset="-120"/>
              </a:rPr>
              <a:t>是天上人間大生命的</a:t>
            </a:r>
            <a:r>
              <a:rPr lang="zh-TW" altLang="en-US" sz="3600" dirty="0">
                <a:solidFill>
                  <a:srgbClr val="00FF00"/>
                </a:solidFill>
                <a:ea typeface="華康粗黑體" pitchFamily="49" charset="-120"/>
              </a:rPr>
              <a:t>聖事</a:t>
            </a:r>
            <a:r>
              <a:rPr lang="en-US" altLang="zh-TW" dirty="0">
                <a:solidFill>
                  <a:schemeClr val="bg1"/>
                </a:solidFill>
                <a:ea typeface="華康粗黑體" pitchFamily="49" charset="-120"/>
              </a:rPr>
              <a:t>=</a:t>
            </a:r>
            <a:r>
              <a:rPr lang="en-US" altLang="zh-TW" sz="1100" dirty="0">
                <a:solidFill>
                  <a:schemeClr val="bg1"/>
                </a:solidFill>
                <a:ea typeface="華康粗黑體" pitchFamily="49" charset="-120"/>
              </a:rPr>
              <a:t> </a:t>
            </a:r>
            <a:r>
              <a:rPr lang="zh-TW" altLang="en-US" dirty="0">
                <a:solidFill>
                  <a:srgbClr val="FFFF00"/>
                </a:solidFill>
                <a:ea typeface="華康粗黑體" pitchFamily="49" charset="-120"/>
              </a:rPr>
              <a:t>標記</a:t>
            </a:r>
            <a:r>
              <a:rPr lang="zh-TW" altLang="en-US" sz="2800" dirty="0">
                <a:solidFill>
                  <a:schemeClr val="bg1"/>
                </a:solidFill>
                <a:ea typeface="華康粗黑體" pitchFamily="49" charset="-120"/>
              </a:rPr>
              <a:t>與</a:t>
            </a:r>
            <a:r>
              <a:rPr lang="zh-TW" altLang="en-US" dirty="0">
                <a:solidFill>
                  <a:srgbClr val="FFFF00"/>
                </a:solidFill>
                <a:ea typeface="華康粗黑體" pitchFamily="49" charset="-120"/>
              </a:rPr>
              <a:t>工具</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A71FE14-C0FC-4527-B508-0C5F40D0FE89}"/>
              </a:ext>
            </a:extLst>
          </p:cNvPr>
          <p:cNvSpPr>
            <a:spLocks noGrp="1"/>
          </p:cNvSpPr>
          <p:nvPr>
            <p:ph type="subTitle" idx="1"/>
          </p:nvPr>
        </p:nvSpPr>
        <p:spPr>
          <a:xfrm>
            <a:off x="0" y="116632"/>
            <a:ext cx="9144000" cy="6741368"/>
          </a:xfrm>
        </p:spPr>
        <p:txBody>
          <a:bodyPr/>
          <a:lstStyle/>
          <a:p>
            <a:pPr marL="360000" indent="-457200" algn="l"/>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起來炫耀吧</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你的光明</a:t>
            </a:r>
            <a:r>
              <a:rPr lang="en-US" altLang="zh-TW"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已經來到</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上主的榮耀</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已經照耀在你身上</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萬民要奔赴你的光明</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眾王要投奔你升起的光輝</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舉目向四方觀望吧</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他們都聚集來到你這裡</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百分九十以上的基督徒</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都以</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修身</a:t>
            </a:r>
            <a:r>
              <a:rPr lang="en-US" altLang="zh-TW"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齊家</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為已足</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起來</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炫耀吧</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胸襟</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視野</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吸取光明之源</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成為小光源</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帶向光源</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a:t>
            </a:r>
            <a:b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b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在光中看到什麼</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天國</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天下一聖家</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b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b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一個身體許多肢體</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同健康</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共命運</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知識就是道德</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就是信仰</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en-US" altLang="zh-TW" sz="28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蘇格拉底</a:t>
            </a:r>
            <a:r>
              <a:rPr lang="en-US" altLang="zh-TW" sz="28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p:txBody>
      </p:sp>
    </p:spTree>
    <p:extLst>
      <p:ext uri="{BB962C8B-B14F-4D97-AF65-F5344CB8AC3E}">
        <p14:creationId xmlns:p14="http://schemas.microsoft.com/office/powerpoint/2010/main" val="197642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A71FE14-C0FC-4527-B508-0C5F40D0FE89}"/>
              </a:ext>
            </a:extLst>
          </p:cNvPr>
          <p:cNvSpPr>
            <a:spLocks noGrp="1"/>
          </p:cNvSpPr>
          <p:nvPr>
            <p:ph type="subTitle" idx="1"/>
          </p:nvPr>
        </p:nvSpPr>
        <p:spPr>
          <a:xfrm>
            <a:off x="0" y="188640"/>
            <a:ext cx="9144000" cy="6669360"/>
          </a:xfrm>
        </p:spPr>
        <p:txBody>
          <a:bodyPr/>
          <a:lstStyle/>
          <a:p>
            <a:pPr marL="360000" indent="-457200" algn="l"/>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這奧秘就是</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外邦人藉著福音</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在基督耶穌內</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與猶太人</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同為承繼人</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同為一身</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同為恩許的分享人</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lnSpc>
                <a:spcPts val="4700"/>
              </a:lnSpc>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天主這樣</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愛了「世界」</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神愛「世人」</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天主視所有人為他的孩子</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繼承天國</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賜給永生</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l"/>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信天主有何好處</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由自覺到自豪</a:t>
            </a:r>
            <a:b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b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感恩</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傳揚</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安身立命</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方向清楚</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b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b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心安理得</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有力量面對一切</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l"/>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413101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A71FE14-C0FC-4527-B508-0C5F40D0FE89}"/>
              </a:ext>
            </a:extLst>
          </p:cNvPr>
          <p:cNvSpPr>
            <a:spLocks noGrp="1"/>
          </p:cNvSpPr>
          <p:nvPr>
            <p:ph type="subTitle" idx="1"/>
          </p:nvPr>
        </p:nvSpPr>
        <p:spPr>
          <a:xfrm>
            <a:off x="0" y="188640"/>
            <a:ext cx="9144000" cy="6669360"/>
          </a:xfrm>
        </p:spPr>
        <p:txBody>
          <a:bodyPr/>
          <a:lstStyle/>
          <a:p>
            <a:pPr marL="360000" indent="-457200" algn="l"/>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他們在東方所見的那星</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走在他們前面</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直至來到嬰孩所在的地方</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就停在上面</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追隨星光</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找到基督</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星光轉眼即逝</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找緊</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l"/>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永恆的留神</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醒覺</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老師</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我看不到他</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「有早知</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冇乞兒」</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l"/>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「許多人死於不幸</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我竟然不知道」</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l"/>
            <a:r>
              <a:rPr lang="zh-TW" altLang="en-US" sz="4000" dirty="0">
                <a:solidFill>
                  <a:srgbClr val="FFFF00"/>
                </a:solidFill>
                <a:ea typeface="華康儷中黑" panose="020B0509000000000000" pitchFamily="49" charset="-120"/>
                <a:cs typeface="華康中黑體" panose="020B0509000000000000" pitchFamily="49" charset="-120"/>
              </a:rPr>
              <a:t>路</a:t>
            </a:r>
            <a:r>
              <a:rPr lang="en-US" altLang="zh-TW" dirty="0">
                <a:solidFill>
                  <a:srgbClr val="FFFF00"/>
                </a:solidFill>
                <a:ea typeface="華康儷中黑" panose="020B0509000000000000" pitchFamily="49" charset="-120"/>
                <a:cs typeface="華康中黑體" panose="020B0509000000000000" pitchFamily="49" charset="-120"/>
              </a:rPr>
              <a:t>2:16</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牧童找到</a:t>
            </a:r>
            <a:r>
              <a:rPr lang="zh-TW" altLang="en-US" sz="4000" dirty="0">
                <a:solidFill>
                  <a:srgbClr val="00FF00"/>
                </a:solidFill>
                <a:ea typeface="華康儷中黑" panose="020B0509000000000000" pitchFamily="49" charset="-120"/>
                <a:cs typeface="華康中黑體" panose="020B0509000000000000" pitchFamily="49" charset="-120"/>
              </a:rPr>
              <a:t>聖母</a:t>
            </a:r>
            <a:r>
              <a:rPr lang="zh-TW" altLang="en-US" sz="4000" dirty="0">
                <a:solidFill>
                  <a:schemeClr val="bg1"/>
                </a:solidFill>
                <a:ea typeface="華康儷中黑" panose="020B0509000000000000" pitchFamily="49" charset="-120"/>
                <a:cs typeface="華康中黑體" panose="020B0509000000000000" pitchFamily="49" charset="-120"/>
              </a:rPr>
              <a:t>和</a:t>
            </a:r>
            <a:r>
              <a:rPr lang="zh-TW" altLang="en-US" sz="4000" dirty="0">
                <a:solidFill>
                  <a:srgbClr val="00FF00"/>
                </a:solidFill>
                <a:ea typeface="華康儷中黑" panose="020B0509000000000000" pitchFamily="49" charset="-120"/>
                <a:cs typeface="華康中黑體" panose="020B0509000000000000" pitchFamily="49" charset="-120"/>
              </a:rPr>
              <a:t>嬰兒</a:t>
            </a:r>
            <a:r>
              <a:rPr lang="en-US" altLang="zh-TW" dirty="0">
                <a:solidFill>
                  <a:schemeClr val="bg1"/>
                </a:solidFill>
                <a:ea typeface="華康儷中黑" panose="020B0509000000000000" pitchFamily="49" charset="-120"/>
                <a:cs typeface="華康中黑體" panose="020B0509000000000000" pitchFamily="49" charset="-120"/>
              </a:rPr>
              <a:t>(</a:t>
            </a:r>
            <a:r>
              <a:rPr lang="zh-TW" altLang="en-US" dirty="0">
                <a:solidFill>
                  <a:schemeClr val="bg1"/>
                </a:solidFill>
                <a:ea typeface="華康儷中黑" panose="020B0509000000000000" pitchFamily="49" charset="-120"/>
                <a:cs typeface="華康中黑體" panose="020B0509000000000000" pitchFamily="49" charset="-120"/>
              </a:rPr>
              <a:t>選民</a:t>
            </a:r>
            <a:r>
              <a:rPr lang="en-US" altLang="zh-TW" dirty="0">
                <a:solidFill>
                  <a:schemeClr val="bg1"/>
                </a:solidFill>
                <a:ea typeface="華康儷中黑" panose="020B0509000000000000" pitchFamily="49" charset="-120"/>
                <a:cs typeface="華康中黑體" panose="020B0509000000000000" pitchFamily="49" charset="-120"/>
              </a:rPr>
              <a:t>?)</a:t>
            </a:r>
          </a:p>
          <a:p>
            <a:pPr marL="360000" indent="-457200" algn="l"/>
            <a:r>
              <a:rPr lang="zh-TW" altLang="en-US" sz="4000" dirty="0">
                <a:solidFill>
                  <a:srgbClr val="FFFF00"/>
                </a:solidFill>
                <a:ea typeface="華康儷中黑" panose="020B0509000000000000" pitchFamily="49" charset="-120"/>
                <a:cs typeface="華康中黑體" panose="020B0509000000000000" pitchFamily="49" charset="-120"/>
              </a:rPr>
              <a:t>瑪</a:t>
            </a:r>
            <a:r>
              <a:rPr lang="en-US" altLang="zh-TW" dirty="0">
                <a:solidFill>
                  <a:srgbClr val="FFFF00"/>
                </a:solidFill>
                <a:ea typeface="華康儷中黑" panose="020B0509000000000000" pitchFamily="49" charset="-120"/>
                <a:cs typeface="華康中黑體" panose="020B0509000000000000" pitchFamily="49" charset="-120"/>
              </a:rPr>
              <a:t>2:11</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賢士看見</a:t>
            </a:r>
            <a:r>
              <a:rPr lang="zh-TW" altLang="en-US" sz="4000" dirty="0">
                <a:solidFill>
                  <a:srgbClr val="FFFF00"/>
                </a:solidFill>
                <a:ea typeface="華康儷中黑" panose="020B0509000000000000" pitchFamily="49" charset="-120"/>
                <a:cs typeface="華康中黑體" panose="020B0509000000000000" pitchFamily="49" charset="-120"/>
              </a:rPr>
              <a:t>嬰兒</a:t>
            </a:r>
            <a:r>
              <a:rPr lang="zh-TW" altLang="en-US" sz="4000" dirty="0">
                <a:solidFill>
                  <a:schemeClr val="bg1"/>
                </a:solidFill>
                <a:ea typeface="華康儷中黑" panose="020B0509000000000000" pitchFamily="49" charset="-120"/>
                <a:cs typeface="華康中黑體" panose="020B0509000000000000" pitchFamily="49" charset="-120"/>
              </a:rPr>
              <a:t>和</a:t>
            </a:r>
            <a:r>
              <a:rPr lang="zh-TW" altLang="en-US" sz="4000" dirty="0">
                <a:solidFill>
                  <a:srgbClr val="FFFF00"/>
                </a:solidFill>
                <a:ea typeface="華康儷中黑" panose="020B0509000000000000" pitchFamily="49" charset="-120"/>
                <a:cs typeface="華康中黑體" panose="020B0509000000000000" pitchFamily="49" charset="-120"/>
              </a:rPr>
              <a:t>聖母</a:t>
            </a:r>
            <a:r>
              <a:rPr lang="en-US" altLang="zh-TW" dirty="0">
                <a:solidFill>
                  <a:schemeClr val="bg1"/>
                </a:solidFill>
                <a:ea typeface="華康儷中黑" panose="020B0509000000000000" pitchFamily="49" charset="-120"/>
                <a:cs typeface="華康中黑體" panose="020B0509000000000000" pitchFamily="49" charset="-120"/>
              </a:rPr>
              <a:t>(</a:t>
            </a:r>
            <a:r>
              <a:rPr lang="zh-TW" altLang="en-US" dirty="0">
                <a:solidFill>
                  <a:schemeClr val="bg1"/>
                </a:solidFill>
                <a:ea typeface="華康儷中黑" panose="020B0509000000000000" pitchFamily="49" charset="-120"/>
                <a:cs typeface="華康中黑體" panose="020B0509000000000000" pitchFamily="49" charset="-120"/>
              </a:rPr>
              <a:t>外邦人</a:t>
            </a:r>
            <a:r>
              <a:rPr lang="en-US" altLang="zh-TW" dirty="0">
                <a:solidFill>
                  <a:schemeClr val="bg1"/>
                </a:solidFill>
                <a:ea typeface="華康儷中黑" panose="020B0509000000000000" pitchFamily="49" charset="-120"/>
                <a:cs typeface="華康中黑體" panose="020B0509000000000000" pitchFamily="49" charset="-120"/>
              </a:rPr>
              <a:t>?)</a:t>
            </a:r>
          </a:p>
        </p:txBody>
      </p:sp>
    </p:spTree>
    <p:extLst>
      <p:ext uri="{BB962C8B-B14F-4D97-AF65-F5344CB8AC3E}">
        <p14:creationId xmlns:p14="http://schemas.microsoft.com/office/powerpoint/2010/main" val="145538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5" end="5"/>
                                            </p:txEl>
                                          </p:spTgt>
                                        </p:tgtEl>
                                      </p:cBhvr>
                                    </p:animEffect>
                                  </p:childTnLst>
                                </p:cTn>
                              </p:par>
                              <p:par>
                                <p:cTn id="32" presetID="31"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6"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5E1A043-8373-4F63-BCFB-39648ED1F978}"/>
              </a:ext>
            </a:extLst>
          </p:cNvPr>
          <p:cNvSpPr>
            <a:spLocks noGrp="1"/>
          </p:cNvSpPr>
          <p:nvPr>
            <p:ph type="subTitle" idx="1"/>
          </p:nvPr>
        </p:nvSpPr>
        <p:spPr>
          <a:xfrm>
            <a:off x="0" y="188640"/>
            <a:ext cx="9144000" cy="6669360"/>
          </a:xfrm>
        </p:spPr>
        <p:txBody>
          <a:bodyPr/>
          <a:lstStyle/>
          <a:p>
            <a:r>
              <a:rPr lang="zh-TW" altLang="en-US" sz="3600" dirty="0">
                <a:ea typeface="華康儷中黑" panose="020B0509000000000000" pitchFamily="49" charset="-120"/>
              </a:rPr>
              <a:t>在</a:t>
            </a:r>
            <a:r>
              <a:rPr lang="zh-TW" altLang="en-US" sz="3600" dirty="0">
                <a:solidFill>
                  <a:srgbClr val="FF0000"/>
                </a:solidFill>
                <a:ea typeface="華康儷中黑" panose="020B0509000000000000" pitchFamily="49" charset="-120"/>
              </a:rPr>
              <a:t>東正教</a:t>
            </a:r>
            <a:r>
              <a:rPr lang="zh-TW" altLang="en-US" sz="3600" dirty="0">
                <a:ea typeface="華康儷中黑" panose="020B0509000000000000" pitchFamily="49" charset="-120"/>
              </a:rPr>
              <a:t>的傳統中</a:t>
            </a:r>
            <a:r>
              <a:rPr lang="en-US" altLang="zh-TW" sz="3600" dirty="0">
                <a:ea typeface="華康儷中黑" panose="020B0509000000000000" pitchFamily="49" charset="-120"/>
              </a:rPr>
              <a:t>,</a:t>
            </a:r>
            <a:r>
              <a:rPr lang="zh-TW" altLang="en-US" sz="3600" dirty="0">
                <a:ea typeface="華康儷中黑" panose="020B0509000000000000" pitchFamily="49" charset="-120"/>
              </a:rPr>
              <a:t>主顯節比聖誕節更重要</a:t>
            </a:r>
            <a:r>
              <a:rPr lang="en-US" altLang="zh-TW" sz="3600" dirty="0">
                <a:ea typeface="華康儷中黑" panose="020B0509000000000000" pitchFamily="49" charset="-120"/>
              </a:rPr>
              <a:t>;</a:t>
            </a:r>
            <a:br>
              <a:rPr lang="en-US" altLang="zh-TW" sz="3600" dirty="0">
                <a:ea typeface="華康儷中黑" panose="020B0509000000000000" pitchFamily="49" charset="-120"/>
              </a:rPr>
            </a:br>
            <a:r>
              <a:rPr lang="zh-TW" altLang="en-US" sz="3600" dirty="0">
                <a:ea typeface="華康儷中黑" panose="020B0509000000000000" pitchFamily="49" charset="-120"/>
              </a:rPr>
              <a:t>在禮儀的安排上也更隆重</a:t>
            </a:r>
            <a:r>
              <a:rPr lang="en-US" altLang="zh-TW" sz="3600" dirty="0">
                <a:ea typeface="華康儷中黑" panose="020B0509000000000000" pitchFamily="49" charset="-120"/>
              </a:rPr>
              <a:t>.</a:t>
            </a:r>
            <a:r>
              <a:rPr lang="zh-TW" altLang="en-US" sz="3600" dirty="0">
                <a:ea typeface="華康儷中黑" panose="020B0509000000000000" pitchFamily="49" charset="-120"/>
              </a:rPr>
              <a:t>因為耶穌的誕生雖然是給全人類的大喜訊</a:t>
            </a:r>
            <a:r>
              <a:rPr lang="en-US" altLang="zh-TW" sz="3600" dirty="0">
                <a:ea typeface="華康儷中黑" panose="020B0509000000000000" pitchFamily="49" charset="-120"/>
              </a:rPr>
              <a:t>,</a:t>
            </a:r>
            <a:r>
              <a:rPr lang="zh-TW" altLang="en-US" sz="3600" dirty="0">
                <a:ea typeface="華康儷中黑" panose="020B0509000000000000" pitchFamily="49" charset="-120"/>
              </a:rPr>
              <a:t>但這喜訊</a:t>
            </a:r>
            <a:br>
              <a:rPr lang="en-US" altLang="zh-TW" sz="3600" dirty="0">
                <a:ea typeface="華康儷中黑" panose="020B0509000000000000" pitchFamily="49" charset="-120"/>
              </a:rPr>
            </a:br>
            <a:r>
              <a:rPr lang="zh-TW" altLang="en-US" sz="3600" dirty="0">
                <a:ea typeface="華康儷中黑" panose="020B0509000000000000" pitchFamily="49" charset="-120"/>
              </a:rPr>
              <a:t>首先是在聖誕節中顯示給選民</a:t>
            </a:r>
            <a:r>
              <a:rPr lang="en-US" altLang="zh-TW" sz="2800" dirty="0">
                <a:ea typeface="華康儷中黑" panose="020B0509000000000000" pitchFamily="49" charset="-120"/>
              </a:rPr>
              <a:t>(</a:t>
            </a:r>
            <a:r>
              <a:rPr lang="zh-TW" altLang="en-US" sz="2800" dirty="0">
                <a:ea typeface="華康儷中黑" panose="020B0509000000000000" pitchFamily="49" charset="-120"/>
              </a:rPr>
              <a:t>以色列人</a:t>
            </a:r>
            <a:r>
              <a:rPr lang="en-US" altLang="zh-TW" sz="2800" dirty="0">
                <a:ea typeface="華康儷中黑" panose="020B0509000000000000" pitchFamily="49" charset="-120"/>
              </a:rPr>
              <a:t>).</a:t>
            </a:r>
          </a:p>
          <a:p>
            <a:pPr>
              <a:lnSpc>
                <a:spcPts val="3800"/>
              </a:lnSpc>
            </a:pPr>
            <a:r>
              <a:rPr lang="en-US" altLang="zh-TW" sz="3500" dirty="0">
                <a:ea typeface="華康儷中黑" panose="020B0509000000000000" pitchFamily="49" charset="-120"/>
              </a:rPr>
              <a:t>Epiphany in the </a:t>
            </a:r>
            <a:r>
              <a:rPr lang="en-US" altLang="zh-TW" sz="3500" dirty="0">
                <a:solidFill>
                  <a:srgbClr val="FF0000"/>
                </a:solidFill>
                <a:ea typeface="華康儷中黑" panose="020B0509000000000000" pitchFamily="49" charset="-120"/>
              </a:rPr>
              <a:t>Eastern Orthodox Church </a:t>
            </a:r>
            <a:r>
              <a:rPr lang="en-US" altLang="zh-TW" sz="3500" dirty="0">
                <a:ea typeface="華康儷中黑" panose="020B0509000000000000" pitchFamily="49" charset="-120"/>
              </a:rPr>
              <a:t>has traditionally assumed a greater significance than Christmas and is more grandiose in its liturgical rites. This is because while the birth of Jesus brought great tidings to all the peoples of the world, it was proclaimed initially to the chosen people </a:t>
            </a:r>
            <a:r>
              <a:rPr lang="en-US" altLang="zh-TW" dirty="0">
                <a:ea typeface="華康儷中黑" panose="020B0509000000000000" pitchFamily="49" charset="-120"/>
              </a:rPr>
              <a:t>(the Israelites) </a:t>
            </a:r>
            <a:r>
              <a:rPr lang="en-US" altLang="zh-TW" sz="3500" dirty="0">
                <a:ea typeface="華康儷中黑" panose="020B0509000000000000" pitchFamily="49" charset="-120"/>
              </a:rPr>
              <a:t>during the Yuletide season.</a:t>
            </a:r>
          </a:p>
        </p:txBody>
      </p:sp>
    </p:spTree>
    <p:extLst>
      <p:ext uri="{BB962C8B-B14F-4D97-AF65-F5344CB8AC3E}">
        <p14:creationId xmlns:p14="http://schemas.microsoft.com/office/powerpoint/2010/main" val="2025492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5E1A043-8373-4F63-BCFB-39648ED1F978}"/>
              </a:ext>
            </a:extLst>
          </p:cNvPr>
          <p:cNvSpPr>
            <a:spLocks noGrp="1"/>
          </p:cNvSpPr>
          <p:nvPr>
            <p:ph type="subTitle" idx="1"/>
          </p:nvPr>
        </p:nvSpPr>
        <p:spPr>
          <a:xfrm>
            <a:off x="0" y="116632"/>
            <a:ext cx="9144000" cy="6741368"/>
          </a:xfrm>
        </p:spPr>
        <p:txBody>
          <a:bodyPr/>
          <a:lstStyle/>
          <a:p>
            <a:r>
              <a:rPr lang="zh-TW" altLang="en-US" sz="4000" dirty="0">
                <a:ea typeface="華康儷中黑" panose="020B0509000000000000" pitchFamily="49" charset="-120"/>
              </a:rPr>
              <a:t>直到十多天後的主顯節</a:t>
            </a:r>
            <a:r>
              <a:rPr lang="en-US" altLang="zh-TW" sz="4000" dirty="0">
                <a:ea typeface="華康儷中黑" panose="020B0509000000000000" pitchFamily="49" charset="-120"/>
              </a:rPr>
              <a:t>,</a:t>
            </a:r>
            <a:r>
              <a:rPr lang="zh-TW" altLang="en-US" sz="4000" dirty="0">
                <a:ea typeface="華康儷中黑" panose="020B0509000000000000" pitchFamily="49" charset="-120"/>
              </a:rPr>
              <a:t>才顯示給外邦人</a:t>
            </a:r>
            <a:r>
              <a:rPr lang="en-US" altLang="zh-TW" sz="4000" dirty="0">
                <a:ea typeface="華康儷中黑" panose="020B0509000000000000" pitchFamily="49" charset="-120"/>
              </a:rPr>
              <a:t>,</a:t>
            </a:r>
            <a:r>
              <a:rPr lang="zh-TW" altLang="en-US" sz="4000" dirty="0">
                <a:ea typeface="華康儷中黑" panose="020B0509000000000000" pitchFamily="49" charset="-120"/>
              </a:rPr>
              <a:t>即全世界的人</a:t>
            </a:r>
            <a:r>
              <a:rPr lang="en-US" altLang="zh-TW" sz="4000" dirty="0">
                <a:ea typeface="華康儷中黑" panose="020B0509000000000000" pitchFamily="49" charset="-120"/>
              </a:rPr>
              <a:t>,</a:t>
            </a:r>
            <a:r>
              <a:rPr lang="zh-TW" altLang="en-US" sz="4000" dirty="0">
                <a:ea typeface="華康儷中黑" panose="020B0509000000000000" pitchFamily="49" charset="-120"/>
              </a:rPr>
              <a:t>包括西方的</a:t>
            </a:r>
            <a:r>
              <a:rPr lang="zh-TW" altLang="en-US" sz="4000" dirty="0">
                <a:solidFill>
                  <a:srgbClr val="FF0000"/>
                </a:solidFill>
                <a:ea typeface="華康儷中黑" panose="020B0509000000000000" pitchFamily="49" charset="-120"/>
              </a:rPr>
              <a:t>白人</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ea typeface="華康儷中黑" panose="020B0509000000000000" pitchFamily="49" charset="-120"/>
              </a:rPr>
              <a:t>南方的</a:t>
            </a:r>
            <a:r>
              <a:rPr lang="zh-TW" altLang="en-US" sz="4000" dirty="0">
                <a:solidFill>
                  <a:srgbClr val="FF0000"/>
                </a:solidFill>
                <a:ea typeface="華康儷中黑" panose="020B0509000000000000" pitchFamily="49" charset="-120"/>
              </a:rPr>
              <a:t>黑人</a:t>
            </a:r>
            <a:r>
              <a:rPr lang="en-US" altLang="zh-TW" sz="4000" dirty="0">
                <a:ea typeface="華康儷中黑" panose="020B0509000000000000" pitchFamily="49" charset="-120"/>
              </a:rPr>
              <a:t>,</a:t>
            </a:r>
            <a:r>
              <a:rPr lang="zh-TW" altLang="en-US" sz="4000" dirty="0">
                <a:ea typeface="華康儷中黑" panose="020B0509000000000000" pitchFamily="49" charset="-120"/>
              </a:rPr>
              <a:t>和東方的</a:t>
            </a:r>
            <a:r>
              <a:rPr lang="zh-TW" altLang="en-US" sz="4000" dirty="0">
                <a:solidFill>
                  <a:srgbClr val="FF0000"/>
                </a:solidFill>
                <a:ea typeface="華康儷中黑" panose="020B0509000000000000" pitchFamily="49" charset="-120"/>
              </a:rPr>
              <a:t>中華民族</a:t>
            </a:r>
            <a:r>
              <a:rPr lang="en-US" altLang="zh-TW" sz="4000" dirty="0">
                <a:ea typeface="華康儷中黑" panose="020B0509000000000000" pitchFamily="49" charset="-120"/>
              </a:rPr>
              <a:t>.</a:t>
            </a:r>
          </a:p>
          <a:p>
            <a:r>
              <a:rPr lang="en-US" altLang="zh-TW" sz="4000" dirty="0">
                <a:ea typeface="華康儷中黑" panose="020B0509000000000000" pitchFamily="49" charset="-120"/>
              </a:rPr>
              <a:t>It was more than ten days later during the Epiphany that the good news was proclaimed to the </a:t>
            </a:r>
            <a:r>
              <a:rPr lang="en-US" altLang="zh-TW" sz="4000" dirty="0">
                <a:solidFill>
                  <a:srgbClr val="FF0000"/>
                </a:solidFill>
                <a:ea typeface="華康儷中黑" panose="020B0509000000000000" pitchFamily="49" charset="-120"/>
              </a:rPr>
              <a:t>heathen</a:t>
            </a:r>
            <a:r>
              <a:rPr lang="en-US" altLang="zh-TW" sz="4000" dirty="0">
                <a:ea typeface="華康儷中黑" panose="020B0509000000000000" pitchFamily="49" charset="-120"/>
              </a:rPr>
              <a:t>, that is, </a:t>
            </a:r>
            <a:br>
              <a:rPr lang="en-US" altLang="zh-TW" sz="4000" dirty="0">
                <a:ea typeface="華康儷中黑" panose="020B0509000000000000" pitchFamily="49" charset="-120"/>
              </a:rPr>
            </a:br>
            <a:r>
              <a:rPr lang="en-US" altLang="zh-TW" sz="4000" dirty="0">
                <a:ea typeface="華康儷中黑" panose="020B0509000000000000" pitchFamily="49" charset="-120"/>
              </a:rPr>
              <a:t>to the rest of the world, </a:t>
            </a:r>
            <a:br>
              <a:rPr lang="en-US" altLang="zh-TW" sz="4000" dirty="0">
                <a:ea typeface="華康儷中黑" panose="020B0509000000000000" pitchFamily="49" charset="-120"/>
              </a:rPr>
            </a:br>
            <a:r>
              <a:rPr lang="en-US" altLang="zh-TW" sz="4000" dirty="0">
                <a:ea typeface="華康儷中黑" panose="020B0509000000000000" pitchFamily="49" charset="-120"/>
              </a:rPr>
              <a:t>including the </a:t>
            </a:r>
            <a:r>
              <a:rPr lang="en-US" altLang="zh-TW" sz="4000" dirty="0">
                <a:solidFill>
                  <a:srgbClr val="0000FF"/>
                </a:solidFill>
                <a:ea typeface="華康儷中黑" panose="020B0509000000000000" pitchFamily="49" charset="-120"/>
              </a:rPr>
              <a:t>white</a:t>
            </a:r>
            <a:r>
              <a:rPr lang="en-US" altLang="zh-TW" sz="4000" dirty="0">
                <a:ea typeface="華康儷中黑" panose="020B0509000000000000" pitchFamily="49" charset="-120"/>
              </a:rPr>
              <a:t> in the west, </a:t>
            </a:r>
            <a:br>
              <a:rPr lang="en-US" altLang="zh-TW" sz="4000" dirty="0">
                <a:ea typeface="華康儷中黑" panose="020B0509000000000000" pitchFamily="49" charset="-120"/>
              </a:rPr>
            </a:br>
            <a:r>
              <a:rPr lang="en-US" altLang="zh-TW" sz="4000" dirty="0">
                <a:ea typeface="華康儷中黑" panose="020B0509000000000000" pitchFamily="49" charset="-120"/>
              </a:rPr>
              <a:t>the </a:t>
            </a:r>
            <a:r>
              <a:rPr lang="en-US" altLang="zh-TW" sz="4000" dirty="0">
                <a:solidFill>
                  <a:srgbClr val="0000FF"/>
                </a:solidFill>
                <a:ea typeface="華康儷中黑" panose="020B0509000000000000" pitchFamily="49" charset="-120"/>
              </a:rPr>
              <a:t>darker</a:t>
            </a:r>
            <a:r>
              <a:rPr lang="en-US" altLang="zh-TW" sz="4000" dirty="0">
                <a:ea typeface="華康儷中黑" panose="020B0509000000000000" pitchFamily="49" charset="-120"/>
              </a:rPr>
              <a:t> people in the south and </a:t>
            </a:r>
            <a:br>
              <a:rPr lang="en-US" altLang="zh-TW" sz="4000" dirty="0">
                <a:ea typeface="華康儷中黑" panose="020B0509000000000000" pitchFamily="49" charset="-120"/>
              </a:rPr>
            </a:br>
            <a:r>
              <a:rPr lang="en-US" altLang="zh-TW" sz="4000" dirty="0">
                <a:ea typeface="華康儷中黑" panose="020B0509000000000000" pitchFamily="49" charset="-120"/>
              </a:rPr>
              <a:t>the </a:t>
            </a:r>
            <a:r>
              <a:rPr lang="en-US" altLang="zh-TW" sz="4000" dirty="0">
                <a:solidFill>
                  <a:srgbClr val="0000FF"/>
                </a:solidFill>
                <a:ea typeface="華康儷中黑" panose="020B0509000000000000" pitchFamily="49" charset="-120"/>
              </a:rPr>
              <a:t>Chinese</a:t>
            </a:r>
            <a:r>
              <a:rPr lang="en-US" altLang="zh-TW" sz="4000" dirty="0">
                <a:ea typeface="華康儷中黑" panose="020B0509000000000000" pitchFamily="49" charset="-120"/>
              </a:rPr>
              <a:t> nation in the east.</a:t>
            </a:r>
          </a:p>
        </p:txBody>
      </p:sp>
    </p:spTree>
    <p:extLst>
      <p:ext uri="{BB962C8B-B14F-4D97-AF65-F5344CB8AC3E}">
        <p14:creationId xmlns:p14="http://schemas.microsoft.com/office/powerpoint/2010/main" val="2844203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5E1A043-8373-4F63-BCFB-39648ED1F978}"/>
              </a:ext>
            </a:extLst>
          </p:cNvPr>
          <p:cNvSpPr>
            <a:spLocks noGrp="1"/>
          </p:cNvSpPr>
          <p:nvPr>
            <p:ph type="subTitle" idx="1"/>
          </p:nvPr>
        </p:nvSpPr>
        <p:spPr>
          <a:xfrm>
            <a:off x="0" y="260648"/>
            <a:ext cx="9144000" cy="6597352"/>
          </a:xfrm>
        </p:spPr>
        <p:txBody>
          <a:bodyPr/>
          <a:lstStyle/>
          <a:p>
            <a:r>
              <a:rPr lang="zh-TW" altLang="en-US" sz="4400" dirty="0">
                <a:ea typeface="華康儷中黑" panose="020B0509000000000000" pitchFamily="49" charset="-120"/>
              </a:rPr>
              <a:t>我曾為主顯節寫過一副對聯</a:t>
            </a:r>
            <a:r>
              <a:rPr lang="en-US" altLang="zh-TW" sz="4400" dirty="0">
                <a:ea typeface="華康儷中黑" panose="020B0509000000000000" pitchFamily="49" charset="-120"/>
              </a:rPr>
              <a:t>,</a:t>
            </a:r>
            <a:br>
              <a:rPr lang="en-US" altLang="zh-TW" sz="4400" dirty="0">
                <a:ea typeface="華康儷中黑" panose="020B0509000000000000" pitchFamily="49" charset="-120"/>
              </a:rPr>
            </a:br>
            <a:r>
              <a:rPr lang="zh-TW" altLang="en-US" sz="4400" dirty="0">
                <a:ea typeface="華康儷中黑" panose="020B0509000000000000" pitchFamily="49" charset="-120"/>
              </a:rPr>
              <a:t>描寫上主究竟要給我們顯示什麼</a:t>
            </a:r>
            <a:r>
              <a:rPr lang="en-US" altLang="zh-TW" sz="4400" dirty="0">
                <a:ea typeface="華康儷中黑" panose="020B0509000000000000" pitchFamily="49" charset="-120"/>
              </a:rPr>
              <a:t>?</a:t>
            </a:r>
          </a:p>
          <a:p>
            <a:r>
              <a:rPr lang="en-US" altLang="zh-TW" sz="4400" dirty="0">
                <a:ea typeface="華康儷中黑" panose="020B0509000000000000" pitchFamily="49" charset="-120"/>
              </a:rPr>
              <a:t>I once composed a couplet for the Epiphany, to describe my thoughts on what the Lord tried </a:t>
            </a:r>
            <a:br>
              <a:rPr lang="en-US" altLang="zh-TW" sz="4400" dirty="0">
                <a:ea typeface="華康儷中黑" panose="020B0509000000000000" pitchFamily="49" charset="-120"/>
              </a:rPr>
            </a:br>
            <a:r>
              <a:rPr lang="en-US" altLang="zh-TW" sz="4400" dirty="0">
                <a:ea typeface="華康儷中黑" panose="020B0509000000000000" pitchFamily="49" charset="-120"/>
              </a:rPr>
              <a:t>to reveal to us.</a:t>
            </a:r>
          </a:p>
        </p:txBody>
      </p:sp>
    </p:spTree>
    <p:extLst>
      <p:ext uri="{BB962C8B-B14F-4D97-AF65-F5344CB8AC3E}">
        <p14:creationId xmlns:p14="http://schemas.microsoft.com/office/powerpoint/2010/main" val="2210731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5E1A043-8373-4F63-BCFB-39648ED1F978}"/>
              </a:ext>
            </a:extLst>
          </p:cNvPr>
          <p:cNvSpPr>
            <a:spLocks noGrp="1"/>
          </p:cNvSpPr>
          <p:nvPr>
            <p:ph type="subTitle" idx="1"/>
          </p:nvPr>
        </p:nvSpPr>
        <p:spPr>
          <a:xfrm>
            <a:off x="0" y="188640"/>
            <a:ext cx="9144000" cy="6669360"/>
          </a:xfrm>
        </p:spPr>
        <p:txBody>
          <a:bodyPr/>
          <a:lstStyle/>
          <a:p>
            <a:pPr>
              <a:lnSpc>
                <a:spcPts val="5200"/>
              </a:lnSpc>
              <a:spcAft>
                <a:spcPts val="0"/>
              </a:spcAft>
            </a:pPr>
            <a:r>
              <a:rPr lang="zh-TW" altLang="en-US" sz="3800" dirty="0">
                <a:highlight>
                  <a:srgbClr val="FFFF00"/>
                </a:highlight>
                <a:ea typeface="華康儷中黑" panose="020B0509000000000000" pitchFamily="49" charset="-120"/>
              </a:rPr>
              <a:t>天主真容</a:t>
            </a:r>
            <a:r>
              <a:rPr lang="en-US" altLang="zh-TW" sz="3800" dirty="0">
                <a:ea typeface="華康儷中黑" panose="020B0509000000000000" pitchFamily="49" charset="-120"/>
              </a:rPr>
              <a:t>:</a:t>
            </a:r>
            <a:r>
              <a:rPr lang="zh-TW" altLang="en-US" sz="4000" dirty="0">
                <a:ea typeface="華康儷中黑" panose="020B0509000000000000" pitchFamily="49" charset="-120"/>
              </a:rPr>
              <a:t>亦</a:t>
            </a:r>
            <a:r>
              <a:rPr lang="zh-TW" altLang="en-US" sz="4000" dirty="0">
                <a:solidFill>
                  <a:srgbClr val="FF0000"/>
                </a:solidFill>
                <a:ea typeface="華康儷中黑" panose="020B0509000000000000" pitchFamily="49" charset="-120"/>
              </a:rPr>
              <a:t>神</a:t>
            </a:r>
            <a:r>
              <a:rPr lang="en-US" altLang="zh-TW" sz="4000" dirty="0">
                <a:ea typeface="華康儷中黑" panose="020B0509000000000000" pitchFamily="49" charset="-120"/>
              </a:rPr>
              <a:t>,</a:t>
            </a:r>
            <a:r>
              <a:rPr lang="zh-TW" altLang="en-US" sz="4000" dirty="0">
                <a:ea typeface="華康儷中黑" panose="020B0509000000000000" pitchFamily="49" charset="-120"/>
              </a:rPr>
              <a:t>亦</a:t>
            </a:r>
            <a:r>
              <a:rPr lang="zh-TW" altLang="en-US" sz="4000" dirty="0">
                <a:solidFill>
                  <a:srgbClr val="FF0000"/>
                </a:solidFill>
                <a:ea typeface="華康儷中黑" panose="020B0509000000000000" pitchFamily="49" charset="-120"/>
              </a:rPr>
              <a:t>君</a:t>
            </a:r>
            <a:r>
              <a:rPr lang="en-US" altLang="zh-TW" sz="4000" dirty="0">
                <a:ea typeface="華康儷中黑" panose="020B0509000000000000" pitchFamily="49" charset="-120"/>
              </a:rPr>
              <a:t>,</a:t>
            </a:r>
            <a:r>
              <a:rPr lang="zh-TW" altLang="en-US" sz="4000" dirty="0">
                <a:ea typeface="華康儷中黑" panose="020B0509000000000000" pitchFamily="49" charset="-120"/>
              </a:rPr>
              <a:t>亦</a:t>
            </a:r>
            <a:r>
              <a:rPr lang="zh-TW" altLang="en-US" sz="4000" dirty="0">
                <a:solidFill>
                  <a:srgbClr val="FF0000"/>
                </a:solidFill>
                <a:ea typeface="華康儷中黑" panose="020B0509000000000000" pitchFamily="49" charset="-120"/>
              </a:rPr>
              <a:t>父</a:t>
            </a:r>
            <a:r>
              <a:rPr lang="en-US" altLang="zh-TW" sz="4000" dirty="0">
                <a:ea typeface="華康儷中黑" panose="020B0509000000000000" pitchFamily="49" charset="-120"/>
              </a:rPr>
              <a:t>,</a:t>
            </a:r>
            <a:r>
              <a:rPr lang="zh-TW" altLang="en-US" sz="4000" dirty="0">
                <a:ea typeface="華康儷中黑" panose="020B0509000000000000" pitchFamily="49" charset="-120"/>
              </a:rPr>
              <a:t>亦</a:t>
            </a:r>
            <a:r>
              <a:rPr lang="zh-TW" altLang="en-US" sz="4000" dirty="0">
                <a:solidFill>
                  <a:srgbClr val="FF0000"/>
                </a:solidFill>
                <a:ea typeface="華康儷中黑" panose="020B0509000000000000" pitchFamily="49" charset="-120"/>
              </a:rPr>
              <a:t>師</a:t>
            </a:r>
            <a:r>
              <a:rPr lang="en-US" altLang="zh-TW" sz="4000" dirty="0">
                <a:ea typeface="華康儷中黑" panose="020B0509000000000000" pitchFamily="49" charset="-120"/>
              </a:rPr>
              <a:t>,</a:t>
            </a:r>
            <a:r>
              <a:rPr lang="zh-TW" altLang="en-US" sz="4000" dirty="0">
                <a:ea typeface="華康儷中黑" panose="020B0509000000000000" pitchFamily="49" charset="-120"/>
              </a:rPr>
              <a:t>亦</a:t>
            </a:r>
            <a:r>
              <a:rPr lang="zh-TW" altLang="en-US" sz="4000" dirty="0">
                <a:solidFill>
                  <a:srgbClr val="FF0000"/>
                </a:solidFill>
                <a:ea typeface="華康儷中黑" panose="020B0509000000000000" pitchFamily="49" charset="-120"/>
              </a:rPr>
              <a:t>友</a:t>
            </a:r>
            <a:endParaRPr lang="en-US" altLang="zh-TW" sz="4000" dirty="0">
              <a:solidFill>
                <a:srgbClr val="FF0000"/>
              </a:solidFill>
              <a:ea typeface="華康儷中黑" panose="020B0509000000000000" pitchFamily="49" charset="-120"/>
            </a:endParaRPr>
          </a:p>
          <a:p>
            <a:pPr>
              <a:lnSpc>
                <a:spcPts val="5200"/>
              </a:lnSpc>
              <a:spcAft>
                <a:spcPts val="1200"/>
              </a:spcAft>
            </a:pPr>
            <a:r>
              <a:rPr lang="zh-TW" altLang="en-US" sz="3800" dirty="0">
                <a:highlight>
                  <a:srgbClr val="FFFF00"/>
                </a:highlight>
                <a:ea typeface="華康儷中黑" panose="020B0509000000000000" pitchFamily="49" charset="-120"/>
              </a:rPr>
              <a:t>人生金律</a:t>
            </a:r>
            <a:r>
              <a:rPr lang="en-US" altLang="zh-TW" sz="3800" dirty="0">
                <a:ea typeface="華康儷中黑" panose="020B0509000000000000" pitchFamily="49" charset="-120"/>
              </a:rPr>
              <a:t>:</a:t>
            </a:r>
            <a:r>
              <a:rPr lang="zh-TW" altLang="en-US" sz="4000" dirty="0">
                <a:ea typeface="華康儷中黑" panose="020B0509000000000000" pitchFamily="49" charset="-120"/>
              </a:rPr>
              <a:t>愛</a:t>
            </a:r>
            <a:r>
              <a:rPr lang="zh-TW" altLang="en-US" sz="4000" dirty="0">
                <a:solidFill>
                  <a:srgbClr val="0000FF"/>
                </a:solidFill>
                <a:ea typeface="華康儷中黑" panose="020B0509000000000000" pitchFamily="49" charset="-120"/>
              </a:rPr>
              <a:t>主</a:t>
            </a:r>
            <a:r>
              <a:rPr lang="en-US" altLang="zh-TW" sz="4000" dirty="0">
                <a:ea typeface="華康儷中黑" panose="020B0509000000000000" pitchFamily="49" charset="-120"/>
              </a:rPr>
              <a:t>,</a:t>
            </a:r>
            <a:r>
              <a:rPr lang="zh-TW" altLang="en-US" sz="4000" dirty="0">
                <a:ea typeface="華康儷中黑" panose="020B0509000000000000" pitchFamily="49" charset="-120"/>
              </a:rPr>
              <a:t>愛</a:t>
            </a:r>
            <a:r>
              <a:rPr lang="zh-TW" altLang="en-US" sz="4000" dirty="0">
                <a:solidFill>
                  <a:srgbClr val="0000FF"/>
                </a:solidFill>
                <a:ea typeface="華康儷中黑" panose="020B0509000000000000" pitchFamily="49" charset="-120"/>
              </a:rPr>
              <a:t>人</a:t>
            </a:r>
            <a:r>
              <a:rPr lang="en-US" altLang="zh-TW" sz="4000" dirty="0">
                <a:ea typeface="華康儷中黑" panose="020B0509000000000000" pitchFamily="49" charset="-120"/>
              </a:rPr>
              <a:t>,</a:t>
            </a:r>
            <a:r>
              <a:rPr lang="zh-TW" altLang="en-US" sz="4000" dirty="0">
                <a:ea typeface="華康儷中黑" panose="020B0509000000000000" pitchFamily="49" charset="-120"/>
              </a:rPr>
              <a:t>愛</a:t>
            </a:r>
            <a:r>
              <a:rPr lang="zh-TW" altLang="en-US" sz="4000" dirty="0">
                <a:solidFill>
                  <a:srgbClr val="0000FF"/>
                </a:solidFill>
                <a:ea typeface="華康儷中黑" panose="020B0509000000000000" pitchFamily="49" charset="-120"/>
              </a:rPr>
              <a:t>物</a:t>
            </a:r>
            <a:r>
              <a:rPr lang="en-US" altLang="zh-TW" sz="4000" dirty="0">
                <a:ea typeface="華康儷中黑" panose="020B0509000000000000" pitchFamily="49" charset="-120"/>
              </a:rPr>
              <a:t>,</a:t>
            </a:r>
            <a:r>
              <a:rPr lang="zh-TW" altLang="en-US" sz="4000" dirty="0">
                <a:ea typeface="華康儷中黑" panose="020B0509000000000000" pitchFamily="49" charset="-120"/>
              </a:rPr>
              <a:t>愛</a:t>
            </a:r>
            <a:r>
              <a:rPr lang="zh-TW" altLang="en-US" sz="4000" dirty="0">
                <a:solidFill>
                  <a:srgbClr val="0000FF"/>
                </a:solidFill>
                <a:ea typeface="華康儷中黑" panose="020B0509000000000000" pitchFamily="49" charset="-120"/>
              </a:rPr>
              <a:t>親</a:t>
            </a:r>
            <a:r>
              <a:rPr lang="en-US" altLang="zh-TW" sz="4000" dirty="0">
                <a:ea typeface="華康儷中黑" panose="020B0509000000000000" pitchFamily="49" charset="-120"/>
              </a:rPr>
              <a:t>,</a:t>
            </a:r>
            <a:r>
              <a:rPr lang="zh-TW" altLang="en-US" sz="4000" dirty="0">
                <a:ea typeface="華康儷中黑" panose="020B0509000000000000" pitchFamily="49" charset="-120"/>
              </a:rPr>
              <a:t>愛</a:t>
            </a:r>
            <a:r>
              <a:rPr lang="zh-TW" altLang="en-US" sz="4000" dirty="0">
                <a:solidFill>
                  <a:srgbClr val="0000FF"/>
                </a:solidFill>
                <a:ea typeface="華康儷中黑" panose="020B0509000000000000" pitchFamily="49" charset="-120"/>
              </a:rPr>
              <a:t>仇</a:t>
            </a:r>
            <a:endParaRPr lang="en-US" altLang="zh-TW" sz="4000" dirty="0">
              <a:solidFill>
                <a:srgbClr val="0000FF"/>
              </a:solidFill>
              <a:ea typeface="華康儷中黑" panose="020B0509000000000000" pitchFamily="49" charset="-120"/>
            </a:endParaRPr>
          </a:p>
          <a:p>
            <a:r>
              <a:rPr lang="en-US" altLang="zh-TW" sz="4000" dirty="0">
                <a:highlight>
                  <a:srgbClr val="FFFF00"/>
                </a:highlight>
                <a:ea typeface="華康儷中黑" panose="020B0509000000000000" pitchFamily="49" charset="-120"/>
              </a:rPr>
              <a:t>The true face of God</a:t>
            </a:r>
            <a:r>
              <a:rPr lang="en-US" altLang="zh-TW" sz="4000" dirty="0">
                <a:ea typeface="華康儷中黑" panose="020B0509000000000000" pitchFamily="49" charset="-120"/>
              </a:rPr>
              <a:t>: </a:t>
            </a:r>
            <a:br>
              <a:rPr lang="en-US" altLang="zh-TW" sz="4000" dirty="0">
                <a:ea typeface="華康儷中黑" panose="020B0509000000000000" pitchFamily="49" charset="-120"/>
              </a:rPr>
            </a:br>
            <a:r>
              <a:rPr lang="en-US" altLang="zh-TW" sz="4000" dirty="0">
                <a:ea typeface="華康儷中黑" panose="020B0509000000000000" pitchFamily="49" charset="-120"/>
              </a:rPr>
              <a:t>He is our </a:t>
            </a:r>
            <a:r>
              <a:rPr lang="en-US" altLang="zh-TW" sz="4000" dirty="0">
                <a:solidFill>
                  <a:srgbClr val="FF0000"/>
                </a:solidFill>
                <a:ea typeface="華康儷中黑" panose="020B0509000000000000" pitchFamily="49" charset="-120"/>
              </a:rPr>
              <a:t>God</a:t>
            </a:r>
            <a:r>
              <a:rPr lang="en-US" altLang="zh-TW" sz="4000" dirty="0">
                <a:ea typeface="華康儷中黑" panose="020B0509000000000000" pitchFamily="49" charset="-120"/>
              </a:rPr>
              <a:t>, our </a:t>
            </a:r>
            <a:r>
              <a:rPr lang="en-US" altLang="zh-TW" sz="4000" dirty="0">
                <a:solidFill>
                  <a:srgbClr val="FF0000"/>
                </a:solidFill>
                <a:ea typeface="華康儷中黑" panose="020B0509000000000000" pitchFamily="49" charset="-120"/>
              </a:rPr>
              <a:t>King</a:t>
            </a:r>
            <a:r>
              <a:rPr lang="en-US" altLang="zh-TW" sz="4000" dirty="0">
                <a:ea typeface="華康儷中黑" panose="020B0509000000000000" pitchFamily="49" charset="-120"/>
              </a:rPr>
              <a:t>, our </a:t>
            </a:r>
            <a:r>
              <a:rPr lang="en-US" altLang="zh-TW" sz="4000" dirty="0">
                <a:solidFill>
                  <a:srgbClr val="FF0000"/>
                </a:solidFill>
                <a:ea typeface="華康儷中黑" panose="020B0509000000000000" pitchFamily="49" charset="-120"/>
              </a:rPr>
              <a:t>Father</a:t>
            </a:r>
            <a:r>
              <a:rPr lang="en-US" altLang="zh-TW" sz="4000" dirty="0">
                <a:ea typeface="華康儷中黑" panose="020B0509000000000000" pitchFamily="49" charset="-120"/>
              </a:rPr>
              <a:t>, </a:t>
            </a:r>
            <a:br>
              <a:rPr lang="en-US" altLang="zh-TW" sz="4000" dirty="0">
                <a:ea typeface="華康儷中黑" panose="020B0509000000000000" pitchFamily="49" charset="-120"/>
              </a:rPr>
            </a:br>
            <a:r>
              <a:rPr lang="en-US" altLang="zh-TW" sz="4000" dirty="0">
                <a:ea typeface="華康儷中黑" panose="020B0509000000000000" pitchFamily="49" charset="-120"/>
              </a:rPr>
              <a:t>our </a:t>
            </a:r>
            <a:r>
              <a:rPr lang="en-US" altLang="zh-TW" sz="4000" dirty="0">
                <a:solidFill>
                  <a:srgbClr val="FF0000"/>
                </a:solidFill>
                <a:ea typeface="華康儷中黑" panose="020B0509000000000000" pitchFamily="49" charset="-120"/>
              </a:rPr>
              <a:t>teacher</a:t>
            </a:r>
            <a:r>
              <a:rPr lang="en-US" altLang="zh-TW" sz="4000" dirty="0">
                <a:ea typeface="華康儷中黑" panose="020B0509000000000000" pitchFamily="49" charset="-120"/>
              </a:rPr>
              <a:t>, our </a:t>
            </a:r>
            <a:r>
              <a:rPr lang="en-US" altLang="zh-TW" sz="4000" dirty="0">
                <a:solidFill>
                  <a:srgbClr val="FF0000"/>
                </a:solidFill>
                <a:ea typeface="華康儷中黑" panose="020B0509000000000000" pitchFamily="49" charset="-120"/>
              </a:rPr>
              <a:t>friend</a:t>
            </a:r>
            <a:r>
              <a:rPr lang="en-US" altLang="zh-TW" sz="4000" dirty="0">
                <a:ea typeface="華康儷中黑" panose="020B0509000000000000" pitchFamily="49" charset="-120"/>
              </a:rPr>
              <a:t> </a:t>
            </a:r>
          </a:p>
          <a:p>
            <a:r>
              <a:rPr lang="en-US" altLang="zh-TW" sz="4000" dirty="0">
                <a:highlight>
                  <a:srgbClr val="FFFF00"/>
                </a:highlight>
                <a:ea typeface="華康儷中黑" panose="020B0509000000000000" pitchFamily="49" charset="-120"/>
              </a:rPr>
              <a:t>The Golden rules of Life</a:t>
            </a:r>
            <a:r>
              <a:rPr lang="en-US" altLang="zh-TW" sz="4000" dirty="0">
                <a:ea typeface="華康儷中黑" panose="020B0509000000000000" pitchFamily="49" charset="-120"/>
              </a:rPr>
              <a:t>: </a:t>
            </a:r>
            <a:br>
              <a:rPr lang="en-US" altLang="zh-TW" sz="4000" dirty="0">
                <a:ea typeface="華康儷中黑" panose="020B0509000000000000" pitchFamily="49" charset="-120"/>
              </a:rPr>
            </a:br>
            <a:r>
              <a:rPr lang="en-US" altLang="zh-TW" sz="4000" dirty="0">
                <a:ea typeface="華康儷中黑" panose="020B0509000000000000" pitchFamily="49" charset="-120"/>
              </a:rPr>
              <a:t>Love our </a:t>
            </a:r>
            <a:r>
              <a:rPr lang="en-US" altLang="zh-TW" sz="4000" dirty="0">
                <a:solidFill>
                  <a:srgbClr val="0000FF"/>
                </a:solidFill>
                <a:ea typeface="華康儷中黑" panose="020B0509000000000000" pitchFamily="49" charset="-120"/>
              </a:rPr>
              <a:t>God</a:t>
            </a:r>
            <a:r>
              <a:rPr lang="en-US" altLang="zh-TW" sz="4000" dirty="0">
                <a:ea typeface="華康儷中黑" panose="020B0509000000000000" pitchFamily="49" charset="-120"/>
              </a:rPr>
              <a:t> and our </a:t>
            </a:r>
            <a:r>
              <a:rPr lang="en-US" altLang="zh-TW" sz="4000" dirty="0">
                <a:solidFill>
                  <a:srgbClr val="0000FF"/>
                </a:solidFill>
                <a:ea typeface="華康儷中黑" panose="020B0509000000000000" pitchFamily="49" charset="-120"/>
              </a:rPr>
              <a:t>fellowmen</a:t>
            </a:r>
            <a:r>
              <a:rPr lang="en-US" altLang="zh-TW" sz="4000" dirty="0">
                <a:ea typeface="華康儷中黑" panose="020B0509000000000000" pitchFamily="49" charset="-120"/>
              </a:rPr>
              <a:t>, </a:t>
            </a:r>
            <a:br>
              <a:rPr lang="en-US" altLang="zh-TW" sz="4000" dirty="0">
                <a:ea typeface="華康儷中黑" panose="020B0509000000000000" pitchFamily="49" charset="-120"/>
              </a:rPr>
            </a:br>
            <a:r>
              <a:rPr lang="en-US" altLang="zh-TW" sz="4000" dirty="0">
                <a:ea typeface="華康儷中黑" panose="020B0509000000000000" pitchFamily="49" charset="-120"/>
              </a:rPr>
              <a:t>love all </a:t>
            </a:r>
            <a:r>
              <a:rPr lang="en-US" altLang="zh-TW" sz="4000" dirty="0">
                <a:solidFill>
                  <a:srgbClr val="0000FF"/>
                </a:solidFill>
                <a:ea typeface="華康儷中黑" panose="020B0509000000000000" pitchFamily="49" charset="-120"/>
              </a:rPr>
              <a:t>things</a:t>
            </a:r>
            <a:r>
              <a:rPr lang="en-US" altLang="zh-TW" sz="4000" dirty="0">
                <a:ea typeface="華康儷中黑" panose="020B0509000000000000" pitchFamily="49" charset="-120"/>
              </a:rPr>
              <a:t> living or inanimate, </a:t>
            </a:r>
            <a:br>
              <a:rPr lang="en-US" altLang="zh-TW" sz="4000" dirty="0">
                <a:ea typeface="華康儷中黑" panose="020B0509000000000000" pitchFamily="49" charset="-120"/>
              </a:rPr>
            </a:br>
            <a:r>
              <a:rPr lang="en-US" altLang="zh-TW" sz="4000" dirty="0">
                <a:ea typeface="華康儷中黑" panose="020B0509000000000000" pitchFamily="49" charset="-120"/>
              </a:rPr>
              <a:t>love our </a:t>
            </a:r>
            <a:r>
              <a:rPr lang="en-US" altLang="zh-TW" sz="4000" dirty="0">
                <a:solidFill>
                  <a:srgbClr val="0000FF"/>
                </a:solidFill>
                <a:ea typeface="華康儷中黑" panose="020B0509000000000000" pitchFamily="49" charset="-120"/>
              </a:rPr>
              <a:t>families</a:t>
            </a:r>
            <a:r>
              <a:rPr lang="en-US" altLang="zh-TW" sz="4000" dirty="0">
                <a:ea typeface="華康儷中黑" panose="020B0509000000000000" pitchFamily="49" charset="-120"/>
              </a:rPr>
              <a:t> and our </a:t>
            </a:r>
            <a:r>
              <a:rPr lang="en-US" altLang="zh-TW" sz="4000" dirty="0">
                <a:solidFill>
                  <a:srgbClr val="0000FF"/>
                </a:solidFill>
                <a:ea typeface="華康儷中黑" panose="020B0509000000000000" pitchFamily="49" charset="-120"/>
              </a:rPr>
              <a:t>enemies</a:t>
            </a:r>
            <a:r>
              <a:rPr lang="en-US" altLang="zh-TW" sz="4000" dirty="0">
                <a:ea typeface="華康儷中黑" panose="020B0509000000000000" pitchFamily="49" charset="-120"/>
              </a:rPr>
              <a:t>.</a:t>
            </a:r>
            <a:endParaRPr lang="zh-TW" altLang="en-US" sz="4000" dirty="0">
              <a:ea typeface="華康儷中黑" panose="020B0509000000000000" pitchFamily="49" charset="-120"/>
            </a:endParaRPr>
          </a:p>
        </p:txBody>
      </p:sp>
    </p:spTree>
    <p:extLst>
      <p:ext uri="{BB962C8B-B14F-4D97-AF65-F5344CB8AC3E}">
        <p14:creationId xmlns:p14="http://schemas.microsoft.com/office/powerpoint/2010/main" val="1716537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5E1A043-8373-4F63-BCFB-39648ED1F978}"/>
              </a:ext>
            </a:extLst>
          </p:cNvPr>
          <p:cNvSpPr>
            <a:spLocks noGrp="1"/>
          </p:cNvSpPr>
          <p:nvPr>
            <p:ph type="subTitle" idx="1"/>
          </p:nvPr>
        </p:nvSpPr>
        <p:spPr>
          <a:xfrm>
            <a:off x="0" y="332656"/>
            <a:ext cx="9144000" cy="6525344"/>
          </a:xfrm>
        </p:spPr>
        <p:txBody>
          <a:bodyPr/>
          <a:lstStyle/>
          <a:p>
            <a:pPr>
              <a:spcAft>
                <a:spcPts val="1200"/>
              </a:spcAft>
            </a:pPr>
            <a:r>
              <a:rPr lang="zh-TW" altLang="en-US" sz="4800" dirty="0">
                <a:ea typeface="華康儷中黑" panose="020B0509000000000000" pitchFamily="49" charset="-120"/>
              </a:rPr>
              <a:t>上聯描寫天主的本質</a:t>
            </a:r>
            <a:r>
              <a:rPr lang="en-US" altLang="zh-TW" sz="4800" dirty="0">
                <a:ea typeface="華康儷中黑" panose="020B0509000000000000" pitchFamily="49" charset="-120"/>
              </a:rPr>
              <a:t>,</a:t>
            </a:r>
            <a:br>
              <a:rPr lang="en-US" altLang="zh-TW" sz="4800" dirty="0">
                <a:ea typeface="華康儷中黑" panose="020B0509000000000000" pitchFamily="49" charset="-120"/>
              </a:rPr>
            </a:br>
            <a:r>
              <a:rPr lang="zh-TW" altLang="en-US" sz="4800" dirty="0">
                <a:ea typeface="華康儷中黑" panose="020B0509000000000000" pitchFamily="49" charset="-120"/>
              </a:rPr>
              <a:t>下聯道出上主對我們的</a:t>
            </a:r>
            <a:r>
              <a:rPr lang="zh-TW" altLang="en-US" sz="4800" dirty="0">
                <a:highlight>
                  <a:srgbClr val="FFFF00"/>
                </a:highlight>
                <a:ea typeface="華康儷中黑" panose="020B0509000000000000" pitchFamily="49" charset="-120"/>
              </a:rPr>
              <a:t>唯一要求</a:t>
            </a:r>
            <a:r>
              <a:rPr lang="en-US" altLang="zh-TW" sz="4800" dirty="0">
                <a:ea typeface="華康儷中黑" panose="020B0509000000000000" pitchFamily="49" charset="-120"/>
              </a:rPr>
              <a:t>.</a:t>
            </a:r>
          </a:p>
          <a:p>
            <a:r>
              <a:rPr lang="en-US" altLang="zh-TW" sz="4800" dirty="0">
                <a:ea typeface="華康儷中黑" panose="020B0509000000000000" pitchFamily="49" charset="-120"/>
              </a:rPr>
              <a:t>The first line of the couplet depicts God’s true nature, </a:t>
            </a:r>
            <a:br>
              <a:rPr lang="en-US" altLang="zh-TW" sz="4800" dirty="0">
                <a:ea typeface="華康儷中黑" panose="020B0509000000000000" pitchFamily="49" charset="-120"/>
              </a:rPr>
            </a:br>
            <a:r>
              <a:rPr lang="en-US" altLang="zh-TW" sz="4800" dirty="0">
                <a:ea typeface="華康儷中黑" panose="020B0509000000000000" pitchFamily="49" charset="-120"/>
              </a:rPr>
              <a:t>the second line spells out God’s </a:t>
            </a:r>
            <a:r>
              <a:rPr lang="en-US" altLang="zh-TW" sz="4800" dirty="0">
                <a:highlight>
                  <a:srgbClr val="FFFF00"/>
                </a:highlight>
                <a:ea typeface="華康儷中黑" panose="020B0509000000000000" pitchFamily="49" charset="-120"/>
              </a:rPr>
              <a:t>only demand </a:t>
            </a:r>
            <a:r>
              <a:rPr lang="en-US" altLang="zh-TW" sz="4800" dirty="0">
                <a:ea typeface="華康儷中黑" panose="020B0509000000000000" pitchFamily="49" charset="-120"/>
              </a:rPr>
              <a:t>on us.</a:t>
            </a:r>
          </a:p>
        </p:txBody>
      </p:sp>
    </p:spTree>
    <p:extLst>
      <p:ext uri="{BB962C8B-B14F-4D97-AF65-F5344CB8AC3E}">
        <p14:creationId xmlns:p14="http://schemas.microsoft.com/office/powerpoint/2010/main" val="3856452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5E1A043-8373-4F63-BCFB-39648ED1F978}"/>
              </a:ext>
            </a:extLst>
          </p:cNvPr>
          <p:cNvSpPr>
            <a:spLocks noGrp="1"/>
          </p:cNvSpPr>
          <p:nvPr>
            <p:ph type="subTitle" idx="1"/>
          </p:nvPr>
        </p:nvSpPr>
        <p:spPr>
          <a:xfrm>
            <a:off x="0" y="188640"/>
            <a:ext cx="9144000" cy="6669360"/>
          </a:xfrm>
        </p:spPr>
        <p:txBody>
          <a:bodyPr/>
          <a:lstStyle/>
          <a:p>
            <a:r>
              <a:rPr lang="zh-TW" altLang="en-US" sz="4000" dirty="0">
                <a:ea typeface="華康儷中黑" panose="020B0509000000000000" pitchFamily="49" charset="-120"/>
              </a:rPr>
              <a:t>天主的容貌必須真實而立體</a:t>
            </a:r>
            <a:r>
              <a:rPr lang="en-US" altLang="zh-TW" sz="4000" dirty="0">
                <a:ea typeface="華康儷中黑" panose="020B0509000000000000" pitchFamily="49" charset="-120"/>
              </a:rPr>
              <a:t>,</a:t>
            </a:r>
            <a:r>
              <a:rPr lang="zh-TW" altLang="en-US" sz="4000" dirty="0">
                <a:ea typeface="華康儷中黑" panose="020B0509000000000000" pitchFamily="49" charset="-120"/>
              </a:rPr>
              <a:t>不是</a:t>
            </a:r>
            <a:br>
              <a:rPr lang="en-US" altLang="zh-TW" sz="4000" dirty="0">
                <a:ea typeface="華康儷中黑" panose="020B0509000000000000" pitchFamily="49" charset="-120"/>
              </a:rPr>
            </a:br>
            <a:r>
              <a:rPr lang="zh-TW" altLang="en-US" sz="4000" dirty="0">
                <a:ea typeface="華康儷中黑" panose="020B0509000000000000" pitchFamily="49" charset="-120"/>
              </a:rPr>
              <a:t>虛無縹緲的不可掌握</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ea typeface="華康儷中黑" panose="020B0509000000000000" pitchFamily="49" charset="-120"/>
              </a:rPr>
              <a:t>我們可以</a:t>
            </a:r>
            <a:r>
              <a:rPr lang="zh-TW" altLang="en-US" sz="4000" dirty="0">
                <a:solidFill>
                  <a:srgbClr val="FF0000"/>
                </a:solidFill>
                <a:ea typeface="華康儷中黑" panose="020B0509000000000000" pitchFamily="49" charset="-120"/>
              </a:rPr>
              <a:t>親眼</a:t>
            </a:r>
            <a:r>
              <a:rPr lang="zh-TW" altLang="en-US" sz="4000" dirty="0">
                <a:ea typeface="華康儷中黑" panose="020B0509000000000000" pitchFamily="49" charset="-120"/>
              </a:rPr>
              <a:t>看見天主</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親耳</a:t>
            </a:r>
            <a:r>
              <a:rPr lang="zh-TW" altLang="en-US" sz="4000" dirty="0">
                <a:ea typeface="華康儷中黑" panose="020B0509000000000000" pitchFamily="49" charset="-120"/>
              </a:rPr>
              <a:t>聽到他</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solidFill>
                  <a:srgbClr val="FF0000"/>
                </a:solidFill>
                <a:ea typeface="華康儷中黑" panose="020B0509000000000000" pitchFamily="49" charset="-120"/>
              </a:rPr>
              <a:t>親手</a:t>
            </a:r>
            <a:r>
              <a:rPr lang="zh-TW" altLang="en-US" sz="4000" dirty="0">
                <a:ea typeface="華康儷中黑" panose="020B0509000000000000" pitchFamily="49" charset="-120"/>
              </a:rPr>
              <a:t>摸到他</a:t>
            </a:r>
            <a:r>
              <a:rPr lang="en-US" altLang="zh-TW" sz="2800" dirty="0">
                <a:ea typeface="華康儷中黑" panose="020B0509000000000000" pitchFamily="49" charset="-120"/>
              </a:rPr>
              <a:t>.(</a:t>
            </a:r>
            <a:r>
              <a:rPr lang="zh-TW" altLang="en-US" sz="2800" dirty="0">
                <a:ea typeface="華康儷中黑" panose="020B0509000000000000" pitchFamily="49" charset="-120"/>
              </a:rPr>
              <a:t>若一</a:t>
            </a:r>
            <a:r>
              <a:rPr lang="en-US" altLang="zh-TW" sz="2800" dirty="0">
                <a:ea typeface="華康儷中黑" panose="020B0509000000000000" pitchFamily="49" charset="-120"/>
              </a:rPr>
              <a:t>1:1-3)</a:t>
            </a:r>
          </a:p>
          <a:p>
            <a:r>
              <a:rPr lang="en-US" altLang="zh-TW" sz="4000" dirty="0">
                <a:ea typeface="華康儷中黑" panose="020B0509000000000000" pitchFamily="49" charset="-120"/>
              </a:rPr>
              <a:t>The face of God must be real and three dimensional, </a:t>
            </a:r>
            <a:r>
              <a:rPr lang="en-US" altLang="zh-TW" sz="4000" dirty="0">
                <a:solidFill>
                  <a:srgbClr val="0000FF"/>
                </a:solidFill>
                <a:ea typeface="華康儷中黑" panose="020B0509000000000000" pitchFamily="49" charset="-120"/>
              </a:rPr>
              <a:t>not surreal and intangible</a:t>
            </a:r>
            <a:r>
              <a:rPr lang="en-US" altLang="zh-TW" sz="4000" dirty="0">
                <a:ea typeface="華康儷中黑" panose="020B0509000000000000" pitchFamily="49" charset="-120"/>
              </a:rPr>
              <a:t>; He is someone we can see </a:t>
            </a:r>
            <a:br>
              <a:rPr lang="en-US" altLang="zh-TW" sz="4000" dirty="0">
                <a:ea typeface="華康儷中黑" panose="020B0509000000000000" pitchFamily="49" charset="-120"/>
              </a:rPr>
            </a:br>
            <a:r>
              <a:rPr lang="en-US" altLang="zh-TW" sz="4000" dirty="0">
                <a:ea typeface="華康儷中黑" panose="020B0509000000000000" pitchFamily="49" charset="-120"/>
              </a:rPr>
              <a:t>with </a:t>
            </a:r>
            <a:r>
              <a:rPr lang="en-US" altLang="zh-TW" sz="4000" dirty="0">
                <a:solidFill>
                  <a:srgbClr val="0000FF"/>
                </a:solidFill>
                <a:ea typeface="華康儷中黑" panose="020B0509000000000000" pitchFamily="49" charset="-120"/>
              </a:rPr>
              <a:t>our eyes</a:t>
            </a:r>
            <a:r>
              <a:rPr lang="en-US" altLang="zh-TW" sz="4000" dirty="0">
                <a:ea typeface="華康儷中黑" panose="020B0509000000000000" pitchFamily="49" charset="-120"/>
              </a:rPr>
              <a:t>, hear with </a:t>
            </a:r>
            <a:r>
              <a:rPr lang="en-US" altLang="zh-TW" sz="4000" dirty="0">
                <a:solidFill>
                  <a:srgbClr val="0000FF"/>
                </a:solidFill>
                <a:ea typeface="華康儷中黑" panose="020B0509000000000000" pitchFamily="49" charset="-120"/>
              </a:rPr>
              <a:t>our ears </a:t>
            </a:r>
            <a:br>
              <a:rPr lang="en-US" altLang="zh-TW" sz="4000" dirty="0">
                <a:ea typeface="華康儷中黑" panose="020B0509000000000000" pitchFamily="49" charset="-120"/>
              </a:rPr>
            </a:br>
            <a:r>
              <a:rPr lang="en-US" altLang="zh-TW" sz="4000" dirty="0">
                <a:ea typeface="華康儷中黑" panose="020B0509000000000000" pitchFamily="49" charset="-120"/>
              </a:rPr>
              <a:t>and touch with </a:t>
            </a:r>
            <a:r>
              <a:rPr lang="en-US" altLang="zh-TW" sz="4000" dirty="0">
                <a:solidFill>
                  <a:srgbClr val="0000FF"/>
                </a:solidFill>
                <a:ea typeface="華康儷中黑" panose="020B0509000000000000" pitchFamily="49" charset="-120"/>
              </a:rPr>
              <a:t>our hands </a:t>
            </a:r>
            <a:r>
              <a:rPr lang="en-US" altLang="zh-TW" sz="2800" dirty="0">
                <a:ea typeface="華康儷中黑" panose="020B0509000000000000" pitchFamily="49" charset="-120"/>
              </a:rPr>
              <a:t>(1John 1:1-3)</a:t>
            </a:r>
          </a:p>
        </p:txBody>
      </p:sp>
    </p:spTree>
    <p:extLst>
      <p:ext uri="{BB962C8B-B14F-4D97-AF65-F5344CB8AC3E}">
        <p14:creationId xmlns:p14="http://schemas.microsoft.com/office/powerpoint/2010/main" val="2597516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5E1A043-8373-4F63-BCFB-39648ED1F978}"/>
              </a:ext>
            </a:extLst>
          </p:cNvPr>
          <p:cNvSpPr>
            <a:spLocks noGrp="1"/>
          </p:cNvSpPr>
          <p:nvPr>
            <p:ph type="subTitle" idx="1"/>
          </p:nvPr>
        </p:nvSpPr>
        <p:spPr>
          <a:xfrm>
            <a:off x="0" y="260648"/>
            <a:ext cx="9144000" cy="6597352"/>
          </a:xfrm>
        </p:spPr>
        <p:txBody>
          <a:bodyPr/>
          <a:lstStyle/>
          <a:p>
            <a:r>
              <a:rPr lang="zh-TW" altLang="en-US" sz="4000" dirty="0">
                <a:highlight>
                  <a:srgbClr val="FFFF00"/>
                </a:highlight>
                <a:ea typeface="華康儷中黑" panose="020B0509000000000000" pitchFamily="49" charset="-120"/>
              </a:rPr>
              <a:t>他是</a:t>
            </a:r>
            <a:r>
              <a:rPr lang="zh-TW" altLang="en-US" sz="4000" dirty="0">
                <a:solidFill>
                  <a:srgbClr val="FF0000"/>
                </a:solidFill>
                <a:ea typeface="華康儷中黑" panose="020B0509000000000000" pitchFamily="49" charset="-120"/>
              </a:rPr>
              <a:t>神</a:t>
            </a:r>
            <a:r>
              <a:rPr lang="en-US" altLang="zh-TW" sz="4000" dirty="0">
                <a:ea typeface="華康儷中黑" panose="020B0509000000000000" pitchFamily="49" charset="-120"/>
              </a:rPr>
              <a:t>,</a:t>
            </a:r>
            <a:r>
              <a:rPr lang="zh-TW" altLang="en-US" sz="4000" dirty="0">
                <a:ea typeface="華康儷中黑" panose="020B0509000000000000" pitchFamily="49" charset="-120"/>
              </a:rPr>
              <a:t>我們朝拜他</a:t>
            </a:r>
            <a:r>
              <a:rPr lang="en-US" altLang="zh-TW" sz="4000" dirty="0">
                <a:ea typeface="華康儷中黑" panose="020B0509000000000000" pitchFamily="49" charset="-120"/>
              </a:rPr>
              <a:t>;</a:t>
            </a:r>
            <a:r>
              <a:rPr lang="zh-TW" altLang="en-US" sz="4000" dirty="0">
                <a:ea typeface="華康儷中黑" panose="020B0509000000000000" pitchFamily="49" charset="-120"/>
              </a:rPr>
              <a:t>是</a:t>
            </a:r>
            <a:r>
              <a:rPr lang="zh-TW" altLang="en-US" sz="4000" dirty="0">
                <a:solidFill>
                  <a:srgbClr val="FF0000"/>
                </a:solidFill>
                <a:ea typeface="華康儷中黑" panose="020B0509000000000000" pitchFamily="49" charset="-120"/>
              </a:rPr>
              <a:t>君</a:t>
            </a:r>
            <a:r>
              <a:rPr lang="en-US" altLang="zh-TW" sz="4000" dirty="0">
                <a:ea typeface="華康儷中黑" panose="020B0509000000000000" pitchFamily="49" charset="-120"/>
              </a:rPr>
              <a:t>,</a:t>
            </a:r>
            <a:r>
              <a:rPr lang="zh-TW" altLang="en-US" sz="4000" dirty="0">
                <a:ea typeface="華康儷中黑" panose="020B0509000000000000" pitchFamily="49" charset="-120"/>
              </a:rPr>
              <a:t>我們臣服於他</a:t>
            </a:r>
            <a:r>
              <a:rPr lang="en-US" altLang="zh-TW" sz="4000" dirty="0">
                <a:ea typeface="華康儷中黑" panose="020B0509000000000000" pitchFamily="49" charset="-120"/>
              </a:rPr>
              <a:t>;</a:t>
            </a:r>
            <a:r>
              <a:rPr lang="zh-TW" altLang="en-US" sz="4000" dirty="0">
                <a:ea typeface="華康儷中黑" panose="020B0509000000000000" pitchFamily="49" charset="-120"/>
              </a:rPr>
              <a:t>是</a:t>
            </a:r>
            <a:r>
              <a:rPr lang="zh-TW" altLang="en-US" sz="4000" dirty="0">
                <a:solidFill>
                  <a:srgbClr val="FF0000"/>
                </a:solidFill>
                <a:ea typeface="華康儷中黑" panose="020B0509000000000000" pitchFamily="49" charset="-120"/>
              </a:rPr>
              <a:t>父</a:t>
            </a:r>
            <a:r>
              <a:rPr lang="en-US" altLang="zh-TW" sz="4000" dirty="0">
                <a:ea typeface="華康儷中黑" panose="020B0509000000000000" pitchFamily="49" charset="-120"/>
              </a:rPr>
              <a:t>,</a:t>
            </a:r>
            <a:r>
              <a:rPr lang="zh-TW" altLang="en-US" sz="4000" dirty="0">
                <a:ea typeface="華康儷中黑" panose="020B0509000000000000" pitchFamily="49" charset="-120"/>
              </a:rPr>
              <a:t>我們愛他</a:t>
            </a:r>
            <a:r>
              <a:rPr lang="en-US" altLang="zh-TW" sz="4000" dirty="0">
                <a:ea typeface="華康儷中黑" panose="020B0509000000000000" pitchFamily="49" charset="-120"/>
              </a:rPr>
              <a:t>;</a:t>
            </a:r>
            <a:r>
              <a:rPr lang="zh-TW" altLang="en-US" sz="4000" dirty="0">
                <a:ea typeface="華康儷中黑" panose="020B0509000000000000" pitchFamily="49" charset="-120"/>
              </a:rPr>
              <a:t>是</a:t>
            </a:r>
            <a:r>
              <a:rPr lang="zh-TW" altLang="en-US" sz="4000" dirty="0">
                <a:solidFill>
                  <a:srgbClr val="FF0000"/>
                </a:solidFill>
                <a:ea typeface="華康儷中黑" panose="020B0509000000000000" pitchFamily="49" charset="-120"/>
              </a:rPr>
              <a:t>師</a:t>
            </a:r>
            <a:r>
              <a:rPr lang="en-US" altLang="zh-TW" sz="4000" dirty="0">
                <a:ea typeface="華康儷中黑" panose="020B0509000000000000" pitchFamily="49" charset="-120"/>
              </a:rPr>
              <a:t>,</a:t>
            </a:r>
            <a:r>
              <a:rPr lang="zh-TW" altLang="en-US" sz="4000" dirty="0">
                <a:ea typeface="華康儷中黑" panose="020B0509000000000000" pitchFamily="49" charset="-120"/>
              </a:rPr>
              <a:t>我們接受他的教導</a:t>
            </a:r>
            <a:r>
              <a:rPr lang="en-US" altLang="zh-TW" sz="4000" dirty="0">
                <a:ea typeface="華康儷中黑" panose="020B0509000000000000" pitchFamily="49" charset="-120"/>
              </a:rPr>
              <a:t>;</a:t>
            </a:r>
            <a:r>
              <a:rPr lang="zh-TW" altLang="en-US" sz="4000" dirty="0">
                <a:ea typeface="華康儷中黑" panose="020B0509000000000000" pitchFamily="49" charset="-120"/>
              </a:rPr>
              <a:t>是</a:t>
            </a:r>
            <a:r>
              <a:rPr lang="zh-TW" altLang="en-US" sz="4000" dirty="0">
                <a:solidFill>
                  <a:srgbClr val="FF0000"/>
                </a:solidFill>
                <a:ea typeface="華康儷中黑" panose="020B0509000000000000" pitchFamily="49" charset="-120"/>
              </a:rPr>
              <a:t>友</a:t>
            </a:r>
            <a:r>
              <a:rPr lang="en-US" altLang="zh-TW" sz="4000" dirty="0">
                <a:ea typeface="華康儷中黑" panose="020B0509000000000000" pitchFamily="49" charset="-120"/>
              </a:rPr>
              <a:t>,</a:t>
            </a:r>
            <a:r>
              <a:rPr lang="zh-TW" altLang="en-US" sz="4000" dirty="0">
                <a:ea typeface="華康儷中黑" panose="020B0509000000000000" pitchFamily="49" charset="-120"/>
              </a:rPr>
              <a:t>我們和他在一起</a:t>
            </a:r>
            <a:r>
              <a:rPr lang="en-US" altLang="zh-TW" sz="4000" dirty="0">
                <a:ea typeface="華康儷中黑" panose="020B0509000000000000" pitchFamily="49" charset="-120"/>
              </a:rPr>
              <a:t>,</a:t>
            </a:r>
            <a:r>
              <a:rPr lang="zh-TW" altLang="en-US" sz="4000" dirty="0">
                <a:ea typeface="華康儷中黑" panose="020B0509000000000000" pitchFamily="49" charset="-120"/>
              </a:rPr>
              <a:t>感到無拘無束</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highlight>
                  <a:srgbClr val="FFFF00"/>
                </a:highlight>
                <a:ea typeface="華康儷中黑" panose="020B0509000000000000" pitchFamily="49" charset="-120"/>
              </a:rPr>
              <a:t>十分自在</a:t>
            </a:r>
            <a:r>
              <a:rPr lang="en-US" altLang="zh-TW" sz="4000" dirty="0">
                <a:ea typeface="華康儷中黑" panose="020B0509000000000000" pitchFamily="49" charset="-120"/>
              </a:rPr>
              <a:t>.</a:t>
            </a:r>
          </a:p>
          <a:p>
            <a:pPr>
              <a:lnSpc>
                <a:spcPts val="4400"/>
              </a:lnSpc>
            </a:pPr>
            <a:r>
              <a:rPr lang="en-US" altLang="zh-TW" sz="4000" dirty="0">
                <a:ea typeface="華康儷中黑" panose="020B0509000000000000" pitchFamily="49" charset="-120"/>
              </a:rPr>
              <a:t>He is our God, so we </a:t>
            </a:r>
            <a:r>
              <a:rPr lang="en-US" altLang="zh-TW" sz="4000" dirty="0">
                <a:solidFill>
                  <a:srgbClr val="0000FF"/>
                </a:solidFill>
                <a:ea typeface="華康儷中黑" panose="020B0509000000000000" pitchFamily="49" charset="-120"/>
              </a:rPr>
              <a:t>worship</a:t>
            </a:r>
            <a:r>
              <a:rPr lang="en-US" altLang="zh-TW" sz="4000" dirty="0">
                <a:ea typeface="華康儷中黑" panose="020B0509000000000000" pitchFamily="49" charset="-120"/>
              </a:rPr>
              <a:t> Him; He is our King, so we </a:t>
            </a:r>
            <a:r>
              <a:rPr lang="en-US" altLang="zh-TW" sz="4000" dirty="0">
                <a:solidFill>
                  <a:srgbClr val="0000FF"/>
                </a:solidFill>
                <a:ea typeface="華康儷中黑" panose="020B0509000000000000" pitchFamily="49" charset="-120"/>
              </a:rPr>
              <a:t>submit</a:t>
            </a:r>
            <a:r>
              <a:rPr lang="en-US" altLang="zh-TW" sz="4000" dirty="0">
                <a:ea typeface="華康儷中黑" panose="020B0509000000000000" pitchFamily="49" charset="-120"/>
              </a:rPr>
              <a:t> to Him; He is our Father, so we </a:t>
            </a:r>
            <a:r>
              <a:rPr lang="en-US" altLang="zh-TW" sz="4000" dirty="0">
                <a:solidFill>
                  <a:srgbClr val="0000FF"/>
                </a:solidFill>
                <a:ea typeface="華康儷中黑" panose="020B0509000000000000" pitchFamily="49" charset="-120"/>
              </a:rPr>
              <a:t>love</a:t>
            </a:r>
            <a:r>
              <a:rPr lang="en-US" altLang="zh-TW" sz="4000" dirty="0">
                <a:ea typeface="華康儷中黑" panose="020B0509000000000000" pitchFamily="49" charset="-120"/>
              </a:rPr>
              <a:t> Him; He is our teacher, so we embrace His </a:t>
            </a:r>
            <a:r>
              <a:rPr lang="en-US" altLang="zh-TW" sz="4000" dirty="0">
                <a:solidFill>
                  <a:srgbClr val="0000FF"/>
                </a:solidFill>
                <a:ea typeface="華康儷中黑" panose="020B0509000000000000" pitchFamily="49" charset="-120"/>
              </a:rPr>
              <a:t>teachings</a:t>
            </a:r>
            <a:r>
              <a:rPr lang="en-US" altLang="zh-TW" sz="4000" dirty="0">
                <a:ea typeface="華康儷中黑" panose="020B0509000000000000" pitchFamily="49" charset="-120"/>
              </a:rPr>
              <a:t>; He is our friend, and in His friendship we find </a:t>
            </a:r>
            <a:r>
              <a:rPr lang="en-US" altLang="zh-TW" sz="4000" dirty="0">
                <a:solidFill>
                  <a:srgbClr val="0000FF"/>
                </a:solidFill>
                <a:ea typeface="華康儷中黑" panose="020B0509000000000000" pitchFamily="49" charset="-120"/>
              </a:rPr>
              <a:t>ease and tranquility</a:t>
            </a:r>
            <a:r>
              <a:rPr lang="en-US" altLang="zh-TW" sz="4000" dirty="0">
                <a:ea typeface="華康儷中黑" panose="020B0509000000000000" pitchFamily="49" charset="-120"/>
              </a:rPr>
              <a:t>. </a:t>
            </a:r>
          </a:p>
        </p:txBody>
      </p:sp>
    </p:spTree>
    <p:extLst>
      <p:ext uri="{BB962C8B-B14F-4D97-AF65-F5344CB8AC3E}">
        <p14:creationId xmlns:p14="http://schemas.microsoft.com/office/powerpoint/2010/main" val="2340940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732D17AD-784F-4411-9E2C-F1FC395CBCF3}"/>
              </a:ext>
            </a:extLst>
          </p:cNvPr>
          <p:cNvSpPr>
            <a:spLocks noGrp="1" noChangeArrowheads="1"/>
          </p:cNvSpPr>
          <p:nvPr>
            <p:ph type="body" idx="1"/>
          </p:nvPr>
        </p:nvSpPr>
        <p:spPr>
          <a:xfrm>
            <a:off x="0" y="116632"/>
            <a:ext cx="9144000" cy="6597352"/>
          </a:xfrm>
        </p:spPr>
        <p:txBody>
          <a:bodyPr/>
          <a:lstStyle/>
          <a:p>
            <a:pPr marL="0" indent="0" algn="just" eaLnBrk="1">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恭讀依撒意亞先知書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60:1-6</a:t>
            </a:r>
          </a:p>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耶路撒冷啊！</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起來炫耀吧！因為你的光明，已經來到；上主的榮耀，已經照耀在你身上。</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看啊！黑暗籠罩著大地，陰雲遮蔽著萬民；但上主卻照耀著你，他的榮耀，要彰顯在你的身上。</a:t>
            </a:r>
          </a:p>
          <a:p>
            <a:pPr marL="0" indent="0" algn="just" eaLnBrk="1">
              <a:buFontTx/>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萬民要奔赴你的光明；眾王要投奔你升起的光輝。舉目向四方觀望吧！他們都聚集來到你這裡；</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你的眾子，要從遠方而來，你的女兒，要被抱回來。</a:t>
            </a:r>
            <a:endPar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7587" name="Text Box 3">
            <a:extLst>
              <a:ext uri="{FF2B5EF4-FFF2-40B4-BE49-F238E27FC236}">
                <a16:creationId xmlns:a16="http://schemas.microsoft.com/office/drawing/2014/main" id="{CA774E1F-5D1A-4E27-9A19-A2015B02802E}"/>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D2E44133-26BF-4FCD-B8F8-A8D8AC17D422}"/>
              </a:ext>
            </a:extLst>
          </p:cNvPr>
          <p:cNvSpPr txBox="1"/>
          <p:nvPr/>
        </p:nvSpPr>
        <p:spPr>
          <a:xfrm>
            <a:off x="7488237" y="6125294"/>
            <a:ext cx="1655763" cy="400050"/>
          </a:xfrm>
          <a:prstGeom prst="rect">
            <a:avLst/>
          </a:prstGeom>
          <a:noFill/>
        </p:spPr>
        <p:txBody>
          <a:bodyPr>
            <a:spAutoFit/>
          </a:bodyPr>
          <a:lstStyle/>
          <a:p>
            <a:pPr>
              <a:defRPr/>
            </a:pPr>
            <a:r>
              <a:rPr lang="en-US" altLang="zh-TW" sz="2000" b="1" dirty="0">
                <a:solidFill>
                  <a:schemeClr val="bg1"/>
                </a:solidFill>
                <a:latin typeface="+mn-lt"/>
                <a:ea typeface="新細明體" charset="-120"/>
              </a:rPr>
              <a:t>1/2</a:t>
            </a:r>
            <a:endParaRPr lang="zh-TW" altLang="en-US" sz="2000" b="1" dirty="0">
              <a:solidFill>
                <a:schemeClr val="bg1"/>
              </a:solidFill>
              <a:latin typeface="+mn-lt"/>
              <a:ea typeface="新細明體" charset="-12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5E1A043-8373-4F63-BCFB-39648ED1F978}"/>
              </a:ext>
            </a:extLst>
          </p:cNvPr>
          <p:cNvSpPr>
            <a:spLocks noGrp="1"/>
          </p:cNvSpPr>
          <p:nvPr>
            <p:ph type="subTitle" idx="1"/>
          </p:nvPr>
        </p:nvSpPr>
        <p:spPr>
          <a:xfrm>
            <a:off x="0" y="332656"/>
            <a:ext cx="9144000" cy="6525344"/>
          </a:xfrm>
        </p:spPr>
        <p:txBody>
          <a:bodyPr/>
          <a:lstStyle/>
          <a:p>
            <a:r>
              <a:rPr lang="zh-TW" altLang="en-US" sz="4800" dirty="0">
                <a:ea typeface="華康儷中黑" panose="020B0509000000000000" pitchFamily="49" charset="-120"/>
              </a:rPr>
              <a:t>這位天主只給了我們一條誡命</a:t>
            </a:r>
            <a:br>
              <a:rPr lang="en-US" altLang="zh-TW" sz="4800" dirty="0">
                <a:ea typeface="華康儷中黑" panose="020B0509000000000000" pitchFamily="49" charset="-120"/>
              </a:rPr>
            </a:br>
            <a:r>
              <a:rPr lang="zh-TW" altLang="en-US" sz="4800" dirty="0">
                <a:ea typeface="華康儷中黑" panose="020B0509000000000000" pitchFamily="49" charset="-120"/>
              </a:rPr>
              <a:t>或一條法律：</a:t>
            </a:r>
            <a:br>
              <a:rPr lang="en-US" altLang="zh-TW" sz="4800" dirty="0">
                <a:ea typeface="華康儷中黑" panose="020B0509000000000000" pitchFamily="49" charset="-120"/>
              </a:rPr>
            </a:br>
            <a:r>
              <a:rPr lang="zh-TW" altLang="en-US" sz="4800" dirty="0">
                <a:ea typeface="華康儷中黑" panose="020B0509000000000000" pitchFamily="49" charset="-120"/>
              </a:rPr>
              <a:t>「</a:t>
            </a:r>
            <a:r>
              <a:rPr lang="zh-TW" altLang="en-US" sz="4800" dirty="0">
                <a:highlight>
                  <a:srgbClr val="FFFF00"/>
                </a:highlight>
                <a:ea typeface="華康儷中黑" panose="020B0509000000000000" pitchFamily="49" charset="-120"/>
              </a:rPr>
              <a:t>上愛天主</a:t>
            </a:r>
            <a:r>
              <a:rPr lang="en-US" altLang="zh-TW" sz="4800" dirty="0">
                <a:highlight>
                  <a:srgbClr val="FFFF00"/>
                </a:highlight>
                <a:ea typeface="華康儷中黑" panose="020B0509000000000000" pitchFamily="49" charset="-120"/>
              </a:rPr>
              <a:t>,</a:t>
            </a:r>
            <a:r>
              <a:rPr lang="zh-TW" altLang="en-US" sz="4800" dirty="0">
                <a:highlight>
                  <a:srgbClr val="FFFF00"/>
                </a:highlight>
                <a:ea typeface="華康儷中黑" panose="020B0509000000000000" pitchFamily="49" charset="-120"/>
              </a:rPr>
              <a:t>下愛世人</a:t>
            </a:r>
            <a:r>
              <a:rPr lang="zh-TW" altLang="en-US" sz="4800" dirty="0">
                <a:ea typeface="華康儷中黑" panose="020B0509000000000000" pitchFamily="49" charset="-120"/>
              </a:rPr>
              <a:t>」</a:t>
            </a:r>
            <a:r>
              <a:rPr lang="en-US" altLang="zh-TW" sz="4800" dirty="0">
                <a:ea typeface="華康儷中黑" panose="020B0509000000000000" pitchFamily="49" charset="-120"/>
              </a:rPr>
              <a:t>.</a:t>
            </a:r>
          </a:p>
          <a:p>
            <a:r>
              <a:rPr lang="en-US" altLang="zh-TW" sz="4800" dirty="0">
                <a:ea typeface="華康儷中黑" panose="020B0509000000000000" pitchFamily="49" charset="-120"/>
              </a:rPr>
              <a:t>This God only gave us </a:t>
            </a:r>
            <a:br>
              <a:rPr lang="en-US" altLang="zh-TW" sz="4800" dirty="0">
                <a:ea typeface="華康儷中黑" panose="020B0509000000000000" pitchFamily="49" charset="-120"/>
              </a:rPr>
            </a:br>
            <a:r>
              <a:rPr lang="en-US" altLang="zh-TW" sz="4800" dirty="0">
                <a:ea typeface="華康儷中黑" panose="020B0509000000000000" pitchFamily="49" charset="-120"/>
              </a:rPr>
              <a:t>one commandment, or one law: </a:t>
            </a:r>
            <a:r>
              <a:rPr lang="en-US" altLang="zh-TW" sz="4800" dirty="0">
                <a:highlight>
                  <a:srgbClr val="FFFF00"/>
                </a:highlight>
                <a:ea typeface="華康儷中黑" panose="020B0509000000000000" pitchFamily="49" charset="-120"/>
              </a:rPr>
              <a:t>Love God in heaven </a:t>
            </a:r>
            <a:br>
              <a:rPr lang="en-US" altLang="zh-TW" sz="4800" dirty="0">
                <a:highlight>
                  <a:srgbClr val="FFFF00"/>
                </a:highlight>
                <a:ea typeface="華康儷中黑" panose="020B0509000000000000" pitchFamily="49" charset="-120"/>
              </a:rPr>
            </a:br>
            <a:r>
              <a:rPr lang="en-US" altLang="zh-TW" sz="4800" dirty="0">
                <a:highlight>
                  <a:srgbClr val="FFFF00"/>
                </a:highlight>
                <a:ea typeface="華康儷中黑" panose="020B0509000000000000" pitchFamily="49" charset="-120"/>
              </a:rPr>
              <a:t>and love all men on earth</a:t>
            </a:r>
            <a:r>
              <a:rPr lang="en-US" altLang="zh-TW" sz="4800" dirty="0">
                <a:ea typeface="華康儷中黑" panose="020B0509000000000000" pitchFamily="49" charset="-120"/>
              </a:rPr>
              <a:t>.</a:t>
            </a:r>
          </a:p>
        </p:txBody>
      </p:sp>
    </p:spTree>
    <p:extLst>
      <p:ext uri="{BB962C8B-B14F-4D97-AF65-F5344CB8AC3E}">
        <p14:creationId xmlns:p14="http://schemas.microsoft.com/office/powerpoint/2010/main" val="318795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5E1A043-8373-4F63-BCFB-39648ED1F978}"/>
              </a:ext>
            </a:extLst>
          </p:cNvPr>
          <p:cNvSpPr>
            <a:spLocks noGrp="1"/>
          </p:cNvSpPr>
          <p:nvPr>
            <p:ph type="subTitle" idx="1"/>
          </p:nvPr>
        </p:nvSpPr>
        <p:spPr>
          <a:xfrm>
            <a:off x="0" y="260648"/>
            <a:ext cx="9144000" cy="6597352"/>
          </a:xfrm>
        </p:spPr>
        <p:txBody>
          <a:bodyPr/>
          <a:lstStyle/>
          <a:p>
            <a:pPr>
              <a:lnSpc>
                <a:spcPts val="5300"/>
              </a:lnSpc>
              <a:spcAft>
                <a:spcPts val="1200"/>
              </a:spcAft>
            </a:pPr>
            <a:r>
              <a:rPr lang="zh-TW" altLang="en-US" sz="4000" dirty="0">
                <a:highlight>
                  <a:srgbClr val="FFFF00"/>
                </a:highlight>
                <a:ea typeface="華康儷中黑" panose="020B0509000000000000" pitchFamily="49" charset="-120"/>
              </a:rPr>
              <a:t>愛主</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ea typeface="華康儷中黑" panose="020B0509000000000000" pitchFamily="49" charset="-120"/>
              </a:rPr>
              <a:t>我們和他有一種親密的關係</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ea typeface="華康儷中黑" panose="020B0509000000000000" pitchFamily="49" charset="-120"/>
              </a:rPr>
              <a:t>能夠明白他的心意</a:t>
            </a:r>
            <a:r>
              <a:rPr lang="en-US" altLang="zh-TW" sz="4000" dirty="0">
                <a:ea typeface="華康儷中黑" panose="020B0509000000000000" pitchFamily="49" charset="-120"/>
              </a:rPr>
              <a:t>,</a:t>
            </a:r>
            <a:r>
              <a:rPr lang="zh-TW" altLang="en-US" sz="4000" dirty="0">
                <a:ea typeface="華康儷中黑" panose="020B0509000000000000" pitchFamily="49" charset="-120"/>
              </a:rPr>
              <a:t>和他</a:t>
            </a:r>
            <a:r>
              <a:rPr lang="zh-TW" altLang="en-US" sz="4000" dirty="0">
                <a:solidFill>
                  <a:srgbClr val="FF0000"/>
                </a:solidFill>
                <a:ea typeface="華康儷中黑" panose="020B0509000000000000" pitchFamily="49" charset="-120"/>
              </a:rPr>
              <a:t>志同道合</a:t>
            </a:r>
            <a:r>
              <a:rPr lang="en-US" altLang="zh-TW" sz="4000" dirty="0">
                <a:ea typeface="華康儷中黑" panose="020B0509000000000000" pitchFamily="49" charset="-120"/>
              </a:rPr>
              <a:t>.</a:t>
            </a:r>
          </a:p>
          <a:p>
            <a:r>
              <a:rPr lang="en-US" altLang="zh-TW" sz="4000" dirty="0">
                <a:highlight>
                  <a:srgbClr val="FFFF00"/>
                </a:highlight>
                <a:ea typeface="華康儷中黑" panose="020B0509000000000000" pitchFamily="49" charset="-120"/>
              </a:rPr>
              <a:t>Love for God </a:t>
            </a:r>
            <a:br>
              <a:rPr lang="en-US" altLang="zh-TW" sz="4000" dirty="0">
                <a:ea typeface="華康儷中黑" panose="020B0509000000000000" pitchFamily="49" charset="-120"/>
              </a:rPr>
            </a:br>
            <a:r>
              <a:rPr lang="en-US" altLang="zh-TW" sz="4000" dirty="0">
                <a:ea typeface="華康儷中黑" panose="020B0509000000000000" pitchFamily="49" charset="-120"/>
              </a:rPr>
              <a:t>means cherishing a loving relationship, understanding His will </a:t>
            </a:r>
            <a:br>
              <a:rPr lang="en-US" altLang="zh-TW" sz="4000" dirty="0">
                <a:ea typeface="華康儷中黑" panose="020B0509000000000000" pitchFamily="49" charset="-120"/>
              </a:rPr>
            </a:br>
            <a:r>
              <a:rPr lang="en-US" altLang="zh-TW" sz="4000" dirty="0">
                <a:ea typeface="華康儷中黑" panose="020B0509000000000000" pitchFamily="49" charset="-120"/>
              </a:rPr>
              <a:t>and </a:t>
            </a:r>
            <a:r>
              <a:rPr lang="en-US" altLang="zh-TW" sz="4000" dirty="0">
                <a:solidFill>
                  <a:srgbClr val="0000FF"/>
                </a:solidFill>
                <a:ea typeface="華康儷中黑" panose="020B0509000000000000" pitchFamily="49" charset="-120"/>
              </a:rPr>
              <a:t>aligning our thoughts with His</a:t>
            </a:r>
            <a:r>
              <a:rPr lang="en-US" altLang="zh-TW" sz="4000" dirty="0">
                <a:ea typeface="華康儷中黑" panose="020B0509000000000000" pitchFamily="49" charset="-120"/>
              </a:rPr>
              <a:t>.</a:t>
            </a:r>
          </a:p>
        </p:txBody>
      </p:sp>
    </p:spTree>
    <p:extLst>
      <p:ext uri="{BB962C8B-B14F-4D97-AF65-F5344CB8AC3E}">
        <p14:creationId xmlns:p14="http://schemas.microsoft.com/office/powerpoint/2010/main" val="2795389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5E1A043-8373-4F63-BCFB-39648ED1F978}"/>
              </a:ext>
            </a:extLst>
          </p:cNvPr>
          <p:cNvSpPr>
            <a:spLocks noGrp="1"/>
          </p:cNvSpPr>
          <p:nvPr>
            <p:ph type="subTitle" idx="1"/>
          </p:nvPr>
        </p:nvSpPr>
        <p:spPr>
          <a:xfrm>
            <a:off x="0" y="260648"/>
            <a:ext cx="9144000" cy="6597352"/>
          </a:xfrm>
        </p:spPr>
        <p:txBody>
          <a:bodyPr/>
          <a:lstStyle/>
          <a:p>
            <a:pPr>
              <a:lnSpc>
                <a:spcPct val="115000"/>
              </a:lnSpc>
            </a:pPr>
            <a:r>
              <a:rPr lang="zh-TW" altLang="zh-TW" sz="3600" b="1" dirty="0">
                <a:solidFill>
                  <a:srgbClr val="FF0000"/>
                </a:solidFill>
                <a:effectLst/>
                <a:latin typeface="華康儷中黑" panose="020B0509000000000000" pitchFamily="49" charset="-120"/>
                <a:ea typeface="華康儷中黑" panose="020B0509000000000000" pitchFamily="49" charset="-120"/>
                <a:cs typeface="Calibri" panose="020F0502020204030204" pitchFamily="34" charset="0"/>
              </a:rPr>
              <a:t>愛人</a:t>
            </a:r>
            <a:r>
              <a:rPr lang="zh-TW" altLang="zh-TW" sz="3600" dirty="0">
                <a:solidFill>
                  <a:srgbClr val="000000"/>
                </a:solidFill>
                <a:effectLst/>
                <a:latin typeface="華康儷中黑" panose="020B0509000000000000" pitchFamily="49" charset="-120"/>
                <a:ea typeface="華康儷中黑" panose="020B0509000000000000" pitchFamily="49" charset="-120"/>
              </a:rPr>
              <a:t>,</a:t>
            </a:r>
            <a:r>
              <a:rPr lang="zh-TW" altLang="zh-TW" sz="3600" dirty="0">
                <a:solidFill>
                  <a:srgbClr val="000000"/>
                </a:solidFill>
                <a:effectLst/>
                <a:latin typeface="華康儷中黑" panose="020B0509000000000000" pitchFamily="49" charset="-120"/>
                <a:ea typeface="華康儷中黑" panose="020B0509000000000000" pitchFamily="49" charset="-120"/>
                <a:cs typeface="Calibri" panose="020F0502020204030204" pitchFamily="34" charset="0"/>
              </a:rPr>
              <a:t>我們必須在主內愛人愛得更深和更濃</a:t>
            </a:r>
            <a:r>
              <a:rPr lang="zh-TW" altLang="zh-TW" sz="3600" dirty="0">
                <a:solidFill>
                  <a:srgbClr val="000000"/>
                </a:solidFill>
                <a:effectLst/>
                <a:latin typeface="華康儷中黑" panose="020B0509000000000000" pitchFamily="49" charset="-120"/>
                <a:ea typeface="華康儷中黑" panose="020B0509000000000000" pitchFamily="49" charset="-120"/>
              </a:rPr>
              <a:t>;</a:t>
            </a:r>
            <a:r>
              <a:rPr lang="zh-TW" altLang="zh-TW" sz="3600" b="1" dirty="0">
                <a:solidFill>
                  <a:srgbClr val="FF0000"/>
                </a:solidFill>
                <a:effectLst/>
                <a:latin typeface="華康儷中黑" panose="020B0509000000000000" pitchFamily="49" charset="-120"/>
                <a:ea typeface="華康儷中黑" panose="020B0509000000000000" pitchFamily="49" charset="-120"/>
                <a:cs typeface="Calibri" panose="020F0502020204030204" pitchFamily="34" charset="0"/>
              </a:rPr>
              <a:t>愛物</a:t>
            </a:r>
            <a:r>
              <a:rPr lang="zh-TW" altLang="zh-TW" sz="3600" dirty="0">
                <a:solidFill>
                  <a:srgbClr val="000000"/>
                </a:solidFill>
                <a:effectLst/>
                <a:latin typeface="華康儷中黑" panose="020B0509000000000000" pitchFamily="49" charset="-120"/>
                <a:ea typeface="華康儷中黑" panose="020B0509000000000000" pitchFamily="49" charset="-120"/>
              </a:rPr>
              <a:t>:</a:t>
            </a:r>
            <a:r>
              <a:rPr lang="zh-TW" altLang="zh-TW" sz="3600" dirty="0">
                <a:solidFill>
                  <a:srgbClr val="000000"/>
                </a:solidFill>
                <a:effectLst/>
                <a:latin typeface="華康儷中黑" panose="020B0509000000000000" pitchFamily="49" charset="-120"/>
                <a:ea typeface="華康儷中黑" panose="020B0509000000000000" pitchFamily="49" charset="-120"/>
                <a:cs typeface="Calibri" panose="020F0502020204030204" pitchFamily="34" charset="0"/>
              </a:rPr>
              <a:t>甚至對物有情</a:t>
            </a:r>
            <a:r>
              <a:rPr lang="zh-TW" altLang="zh-TW" sz="3600" dirty="0">
                <a:solidFill>
                  <a:srgbClr val="000000"/>
                </a:solidFill>
                <a:effectLst/>
                <a:latin typeface="華康儷中黑" panose="020B0509000000000000" pitchFamily="49" charset="-120"/>
                <a:ea typeface="華康儷中黑" panose="020B0509000000000000" pitchFamily="49" charset="-120"/>
              </a:rPr>
              <a:t>;</a:t>
            </a:r>
            <a:r>
              <a:rPr lang="zh-TW" altLang="zh-TW" sz="3600" b="1" dirty="0">
                <a:solidFill>
                  <a:srgbClr val="FF0000"/>
                </a:solidFill>
                <a:effectLst/>
                <a:latin typeface="華康儷中黑" panose="020B0509000000000000" pitchFamily="49" charset="-120"/>
                <a:ea typeface="華康儷中黑" panose="020B0509000000000000" pitchFamily="49" charset="-120"/>
                <a:cs typeface="Calibri" panose="020F0502020204030204" pitchFamily="34" charset="0"/>
              </a:rPr>
              <a:t>愛親</a:t>
            </a:r>
            <a:r>
              <a:rPr lang="zh-TW" altLang="zh-TW" sz="3600" dirty="0">
                <a:solidFill>
                  <a:srgbClr val="000000"/>
                </a:solidFill>
                <a:effectLst/>
                <a:latin typeface="華康儷中黑" panose="020B0509000000000000" pitchFamily="49" charset="-120"/>
                <a:ea typeface="華康儷中黑" panose="020B0509000000000000" pitchFamily="49" charset="-120"/>
              </a:rPr>
              <a:t>:</a:t>
            </a:r>
            <a:r>
              <a:rPr lang="zh-TW" altLang="zh-TW" sz="3600" dirty="0">
                <a:solidFill>
                  <a:srgbClr val="000000"/>
                </a:solidFill>
                <a:effectLst/>
                <a:latin typeface="華康儷中黑" panose="020B0509000000000000" pitchFamily="49" charset="-120"/>
                <a:ea typeface="華康儷中黑" panose="020B0509000000000000" pitchFamily="49" charset="-120"/>
                <a:cs typeface="Calibri" panose="020F0502020204030204" pitchFamily="34" charset="0"/>
              </a:rPr>
              <a:t>愛親人和</a:t>
            </a:r>
            <a:br>
              <a:rPr lang="en-US" altLang="zh-TW" sz="3600" dirty="0">
                <a:solidFill>
                  <a:srgbClr val="000000"/>
                </a:solidFill>
                <a:effectLst/>
                <a:latin typeface="華康儷中黑" panose="020B0509000000000000" pitchFamily="49" charset="-120"/>
                <a:ea typeface="華康儷中黑" panose="020B0509000000000000" pitchFamily="49" charset="-120"/>
                <a:cs typeface="Calibri" panose="020F0502020204030204" pitchFamily="34" charset="0"/>
              </a:rPr>
            </a:br>
            <a:r>
              <a:rPr lang="zh-TW" altLang="zh-TW" sz="3600" dirty="0">
                <a:solidFill>
                  <a:srgbClr val="000000"/>
                </a:solidFill>
                <a:effectLst/>
                <a:latin typeface="華康儷中黑" panose="020B0509000000000000" pitchFamily="49" charset="-120"/>
                <a:ea typeface="華康儷中黑" panose="020B0509000000000000" pitchFamily="49" charset="-120"/>
                <a:cs typeface="Calibri" panose="020F0502020204030204" pitchFamily="34" charset="0"/>
              </a:rPr>
              <a:t>所有身邊的人</a:t>
            </a:r>
            <a:r>
              <a:rPr lang="zh-TW" altLang="zh-TW" sz="3600" dirty="0">
                <a:solidFill>
                  <a:srgbClr val="000000"/>
                </a:solidFill>
                <a:effectLst/>
                <a:latin typeface="華康儷中黑" panose="020B0509000000000000" pitchFamily="49" charset="-120"/>
                <a:ea typeface="華康儷中黑" panose="020B0509000000000000" pitchFamily="49" charset="-120"/>
              </a:rPr>
              <a:t>;</a:t>
            </a:r>
            <a:r>
              <a:rPr lang="zh-TW" altLang="zh-TW" sz="3600" b="1" dirty="0">
                <a:solidFill>
                  <a:srgbClr val="FF0000"/>
                </a:solidFill>
                <a:effectLst/>
                <a:latin typeface="華康儷中黑" panose="020B0509000000000000" pitchFamily="49" charset="-120"/>
                <a:ea typeface="華康儷中黑" panose="020B0509000000000000" pitchFamily="49" charset="-120"/>
                <a:cs typeface="Calibri" panose="020F0502020204030204" pitchFamily="34" charset="0"/>
              </a:rPr>
              <a:t>愛仇</a:t>
            </a:r>
            <a:r>
              <a:rPr lang="zh-TW" altLang="zh-TW" sz="3600" dirty="0">
                <a:solidFill>
                  <a:srgbClr val="000000"/>
                </a:solidFill>
                <a:effectLst/>
                <a:latin typeface="華康儷中黑" panose="020B0509000000000000" pitchFamily="49" charset="-120"/>
                <a:ea typeface="華康儷中黑" panose="020B0509000000000000" pitchFamily="49" charset="-120"/>
              </a:rPr>
              <a:t>,</a:t>
            </a:r>
            <a:r>
              <a:rPr lang="zh-TW" altLang="zh-TW" sz="3600" dirty="0">
                <a:solidFill>
                  <a:srgbClr val="000000"/>
                </a:solidFill>
                <a:effectLst/>
                <a:latin typeface="華康儷中黑" panose="020B0509000000000000" pitchFamily="49" charset="-120"/>
                <a:ea typeface="華康儷中黑" panose="020B0509000000000000" pitchFamily="49" charset="-120"/>
                <a:cs typeface="Calibri" panose="020F0502020204030204" pitchFamily="34" charset="0"/>
              </a:rPr>
              <a:t>愛不可愛的人</a:t>
            </a:r>
            <a:r>
              <a:rPr lang="zh-TW" altLang="zh-TW" sz="4000" dirty="0">
                <a:solidFill>
                  <a:srgbClr val="000000"/>
                </a:solidFill>
                <a:effectLst/>
                <a:latin typeface="華康儷中黑" panose="020B0509000000000000" pitchFamily="49" charset="-120"/>
                <a:ea typeface="華康儷中黑" panose="020B0509000000000000" pitchFamily="49" charset="-120"/>
              </a:rPr>
              <a:t>,</a:t>
            </a:r>
            <a:endParaRPr lang="zh-TW" altLang="zh-TW" sz="4000" dirty="0">
              <a:effectLst/>
              <a:latin typeface="華康儷中黑" panose="020B0509000000000000" pitchFamily="49" charset="-120"/>
              <a:ea typeface="華康儷中黑" panose="020B0509000000000000" pitchFamily="49" charset="-120"/>
            </a:endParaRPr>
          </a:p>
          <a:p>
            <a:pPr>
              <a:lnSpc>
                <a:spcPts val="4000"/>
              </a:lnSpc>
            </a:pPr>
            <a:r>
              <a:rPr lang="zh-TW" altLang="zh-TW" sz="3600" dirty="0">
                <a:solidFill>
                  <a:srgbClr val="000000"/>
                </a:solidFill>
                <a:effectLst/>
                <a:ea typeface="華康儷中黑" panose="020B0509000000000000" pitchFamily="49" charset="-120"/>
              </a:rPr>
              <a:t>Love for men means loving our </a:t>
            </a:r>
            <a:r>
              <a:rPr lang="zh-TW" altLang="zh-TW" sz="3600" dirty="0">
                <a:solidFill>
                  <a:srgbClr val="0000FF"/>
                </a:solidFill>
                <a:effectLst/>
                <a:ea typeface="華康儷中黑" panose="020B0509000000000000" pitchFamily="49" charset="-120"/>
              </a:rPr>
              <a:t>fellowmen</a:t>
            </a:r>
            <a:r>
              <a:rPr lang="zh-TW" altLang="zh-TW" sz="3600" dirty="0">
                <a:solidFill>
                  <a:srgbClr val="000000"/>
                </a:solidFill>
                <a:effectLst/>
                <a:ea typeface="華康儷中黑" panose="020B0509000000000000" pitchFamily="49" charset="-120"/>
              </a:rPr>
              <a:t> with greater depth and intensity, in Christ and for Christ; Love for </a:t>
            </a:r>
            <a:r>
              <a:rPr lang="zh-TW" altLang="zh-TW" sz="3600" dirty="0">
                <a:solidFill>
                  <a:srgbClr val="0000FF"/>
                </a:solidFill>
                <a:ea typeface="華康儷中黑" panose="020B0509000000000000" pitchFamily="49" charset="-120"/>
              </a:rPr>
              <a:t>things</a:t>
            </a:r>
            <a:r>
              <a:rPr lang="zh-TW" altLang="zh-TW" sz="3600" dirty="0">
                <a:solidFill>
                  <a:srgbClr val="000000"/>
                </a:solidFill>
                <a:effectLst/>
                <a:ea typeface="華康儷中黑" panose="020B0509000000000000" pitchFamily="49" charset="-120"/>
              </a:rPr>
              <a:t> means having feelings even for inanimate objects; love for </a:t>
            </a:r>
            <a:r>
              <a:rPr lang="zh-TW" altLang="zh-TW" sz="3600" dirty="0">
                <a:solidFill>
                  <a:srgbClr val="0000FF"/>
                </a:solidFill>
                <a:ea typeface="華康儷中黑" panose="020B0509000000000000" pitchFamily="49" charset="-120"/>
              </a:rPr>
              <a:t>family</a:t>
            </a:r>
            <a:r>
              <a:rPr lang="zh-TW" altLang="zh-TW" sz="3600" dirty="0">
                <a:solidFill>
                  <a:srgbClr val="000000"/>
                </a:solidFill>
                <a:effectLst/>
                <a:ea typeface="華康儷中黑" panose="020B0509000000000000" pitchFamily="49" charset="-120"/>
              </a:rPr>
              <a:t> means loving family members and everyone else around; love for </a:t>
            </a:r>
            <a:r>
              <a:rPr lang="zh-TW" altLang="zh-TW" sz="3600" dirty="0">
                <a:solidFill>
                  <a:srgbClr val="0000FF"/>
                </a:solidFill>
                <a:ea typeface="華康儷中黑" panose="020B0509000000000000" pitchFamily="49" charset="-120"/>
              </a:rPr>
              <a:t>enemy</a:t>
            </a:r>
            <a:r>
              <a:rPr lang="zh-TW" altLang="zh-TW" sz="3600" dirty="0">
                <a:solidFill>
                  <a:srgbClr val="000000"/>
                </a:solidFill>
                <a:effectLst/>
                <a:ea typeface="華康儷中黑" panose="020B0509000000000000" pitchFamily="49" charset="-120"/>
              </a:rPr>
              <a:t> means loving the </a:t>
            </a:r>
            <a:r>
              <a:rPr lang="zh-TW" altLang="zh-TW" sz="3600" dirty="0">
                <a:solidFill>
                  <a:srgbClr val="0000FF"/>
                </a:solidFill>
                <a:effectLst/>
                <a:ea typeface="華康儷中黑" panose="020B0509000000000000" pitchFamily="49" charset="-120"/>
              </a:rPr>
              <a:t>unlovable</a:t>
            </a:r>
            <a:r>
              <a:rPr lang="zh-TW" altLang="zh-TW" sz="3600" dirty="0">
                <a:solidFill>
                  <a:srgbClr val="000000"/>
                </a:solidFill>
                <a:effectLst/>
                <a:ea typeface="華康儷中黑" panose="020B0509000000000000" pitchFamily="49" charset="-120"/>
              </a:rPr>
              <a:t>, </a:t>
            </a:r>
            <a:br>
              <a:rPr lang="en-US" altLang="zh-TW" sz="3600" dirty="0">
                <a:solidFill>
                  <a:srgbClr val="000000"/>
                </a:solidFill>
                <a:effectLst/>
                <a:ea typeface="華康儷中黑" panose="020B0509000000000000" pitchFamily="49" charset="-120"/>
              </a:rPr>
            </a:br>
            <a:r>
              <a:rPr lang="zh-TW" altLang="zh-TW" sz="3600" dirty="0">
                <a:solidFill>
                  <a:srgbClr val="000000"/>
                </a:solidFill>
                <a:effectLst/>
                <a:ea typeface="華康儷中黑" panose="020B0509000000000000" pitchFamily="49" charset="-120"/>
              </a:rPr>
              <a:t>just like God who loves us. </a:t>
            </a:r>
            <a:endParaRPr lang="zh-TW" altLang="en-US" sz="3600" dirty="0">
              <a:ea typeface="華康儷中黑" panose="020B0509000000000000" pitchFamily="49" charset="-120"/>
            </a:endParaRPr>
          </a:p>
        </p:txBody>
      </p:sp>
    </p:spTree>
    <p:extLst>
      <p:ext uri="{BB962C8B-B14F-4D97-AF65-F5344CB8AC3E}">
        <p14:creationId xmlns:p14="http://schemas.microsoft.com/office/powerpoint/2010/main" val="1056703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5E1A043-8373-4F63-BCFB-39648ED1F978}"/>
              </a:ext>
            </a:extLst>
          </p:cNvPr>
          <p:cNvSpPr>
            <a:spLocks noGrp="1"/>
          </p:cNvSpPr>
          <p:nvPr>
            <p:ph type="subTitle" idx="1"/>
          </p:nvPr>
        </p:nvSpPr>
        <p:spPr>
          <a:xfrm>
            <a:off x="0" y="332656"/>
            <a:ext cx="9144000" cy="6525344"/>
          </a:xfrm>
        </p:spPr>
        <p:txBody>
          <a:bodyPr/>
          <a:lstStyle/>
          <a:p>
            <a:r>
              <a:rPr lang="zh-TW" altLang="en-US" sz="4400" dirty="0">
                <a:ea typeface="華康儷中黑" panose="020B0509000000000000" pitchFamily="49" charset="-120"/>
              </a:rPr>
              <a:t>二千多年過去了</a:t>
            </a:r>
            <a:r>
              <a:rPr lang="en-US" altLang="zh-TW" sz="4400" dirty="0">
                <a:ea typeface="華康儷中黑" panose="020B0509000000000000" pitchFamily="49" charset="-120"/>
              </a:rPr>
              <a:t>,</a:t>
            </a:r>
            <a:r>
              <a:rPr lang="zh-TW" altLang="en-US" sz="4400" dirty="0">
                <a:solidFill>
                  <a:srgbClr val="FF0000"/>
                </a:solidFill>
                <a:highlight>
                  <a:srgbClr val="FFFF00"/>
                </a:highlight>
                <a:ea typeface="華康儷中黑" panose="020B0509000000000000" pitchFamily="49" charset="-120"/>
              </a:rPr>
              <a:t>如果信主的基督徒一直都是這樣的信主</a:t>
            </a:r>
            <a:r>
              <a:rPr lang="en-US" altLang="zh-TW" sz="4400" dirty="0">
                <a:ea typeface="華康儷中黑" panose="020B0509000000000000" pitchFamily="49" charset="-120"/>
              </a:rPr>
              <a:t>,</a:t>
            </a:r>
            <a:r>
              <a:rPr lang="zh-TW" altLang="en-US" sz="4400" dirty="0">
                <a:ea typeface="華康儷中黑" panose="020B0509000000000000" pitchFamily="49" charset="-120"/>
              </a:rPr>
              <a:t>世界老早應已進入大同的境界</a:t>
            </a:r>
            <a:r>
              <a:rPr lang="en-US" altLang="zh-TW" sz="4400" dirty="0">
                <a:ea typeface="華康儷中黑" panose="020B0509000000000000" pitchFamily="49" charset="-120"/>
              </a:rPr>
              <a:t>,</a:t>
            </a:r>
            <a:r>
              <a:rPr lang="zh-TW" altLang="en-US" sz="4400" dirty="0">
                <a:ea typeface="華康儷中黑" panose="020B0509000000000000" pitchFamily="49" charset="-120"/>
              </a:rPr>
              <a:t>變成</a:t>
            </a:r>
            <a:r>
              <a:rPr lang="zh-TW" altLang="en-US" sz="4400" dirty="0">
                <a:solidFill>
                  <a:srgbClr val="FF0000"/>
                </a:solidFill>
                <a:ea typeface="華康儷中黑" panose="020B0509000000000000" pitchFamily="49" charset="-120"/>
              </a:rPr>
              <a:t>天國</a:t>
            </a:r>
            <a:r>
              <a:rPr lang="zh-TW" altLang="en-US" sz="4400" dirty="0">
                <a:ea typeface="華康儷中黑" panose="020B0509000000000000" pitchFamily="49" charset="-120"/>
              </a:rPr>
              <a:t>或</a:t>
            </a:r>
            <a:r>
              <a:rPr lang="zh-TW" altLang="en-US" sz="4400" dirty="0">
                <a:solidFill>
                  <a:srgbClr val="FF0000"/>
                </a:solidFill>
                <a:ea typeface="華康儷中黑" panose="020B0509000000000000" pitchFamily="49" charset="-120"/>
              </a:rPr>
              <a:t>天家</a:t>
            </a:r>
            <a:r>
              <a:rPr lang="en-US" altLang="zh-TW" sz="4400" dirty="0">
                <a:ea typeface="華康儷中黑" panose="020B0509000000000000" pitchFamily="49" charset="-120"/>
              </a:rPr>
              <a:t>.</a:t>
            </a:r>
          </a:p>
          <a:p>
            <a:r>
              <a:rPr lang="en-US" altLang="zh-TW" sz="4400" dirty="0">
                <a:ea typeface="華康儷中黑" panose="020B0509000000000000" pitchFamily="49" charset="-120"/>
              </a:rPr>
              <a:t>Two thousand years have gone by. </a:t>
            </a:r>
            <a:r>
              <a:rPr lang="en-US" altLang="zh-TW" sz="4400" dirty="0">
                <a:solidFill>
                  <a:srgbClr val="0000FF"/>
                </a:solidFill>
                <a:highlight>
                  <a:srgbClr val="FFFF00"/>
                </a:highlight>
                <a:ea typeface="華康儷中黑" panose="020B0509000000000000" pitchFamily="49" charset="-120"/>
              </a:rPr>
              <a:t>Had Christians believed in God this way</a:t>
            </a:r>
            <a:r>
              <a:rPr lang="en-US" altLang="zh-TW" sz="4400" dirty="0">
                <a:ea typeface="華康儷中黑" panose="020B0509000000000000" pitchFamily="49" charset="-120"/>
              </a:rPr>
              <a:t>, the world would have become a united universe, a heavenly kingdom and a </a:t>
            </a:r>
            <a:r>
              <a:rPr lang="en-US" altLang="zh-TW" sz="4400" dirty="0">
                <a:solidFill>
                  <a:srgbClr val="FF0000"/>
                </a:solidFill>
                <a:highlight>
                  <a:srgbClr val="FFFF00"/>
                </a:highlight>
                <a:ea typeface="華康儷中黑" panose="020B0509000000000000" pitchFamily="49" charset="-120"/>
              </a:rPr>
              <a:t>heavenly home</a:t>
            </a:r>
            <a:r>
              <a:rPr lang="en-US" altLang="zh-TW" sz="4400" dirty="0">
                <a:ea typeface="華康儷中黑" panose="020B0509000000000000" pitchFamily="49" charset="-120"/>
              </a:rPr>
              <a:t>.*</a:t>
            </a:r>
          </a:p>
        </p:txBody>
      </p:sp>
    </p:spTree>
    <p:extLst>
      <p:ext uri="{BB962C8B-B14F-4D97-AF65-F5344CB8AC3E}">
        <p14:creationId xmlns:p14="http://schemas.microsoft.com/office/powerpoint/2010/main" val="1324096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0" y="-27384"/>
            <a:ext cx="9144000" cy="6048375"/>
          </a:xfrm>
        </p:spPr>
        <p:txBody>
          <a:bodyPr/>
          <a:lstStyle/>
          <a:p>
            <a:pPr algn="ctr" eaLnBrk="1" hangingPunct="1">
              <a:lnSpc>
                <a:spcPct val="130000"/>
              </a:lnSpc>
              <a:spcBef>
                <a:spcPct val="0"/>
              </a:spcBef>
              <a:buFontTx/>
              <a:buNone/>
              <a:defRPr/>
            </a:pPr>
            <a:endParaRPr lang="en-US" altLang="zh-TW" sz="900" dirty="0">
              <a:solidFill>
                <a:schemeClr val="bg1"/>
              </a:solidFill>
              <a:latin typeface="華康儷中黑" panose="020B0509000000000000" pitchFamily="49" charset="-120"/>
              <a:ea typeface="華康儷中黑" panose="020B0509000000000000" pitchFamily="49" charset="-120"/>
              <a:cs typeface="華康中黑體(P)" pitchFamily="34" charset="-120"/>
            </a:endParaRPr>
          </a:p>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好 天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a:t>
            </a:r>
            <a:endParaRPr lang="en-US" altLang="zh-TW"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732D17AD-784F-4411-9E2C-F1FC395CBCF3}"/>
              </a:ext>
            </a:extLst>
          </p:cNvPr>
          <p:cNvSpPr>
            <a:spLocks noGrp="1" noChangeArrowheads="1"/>
          </p:cNvSpPr>
          <p:nvPr>
            <p:ph type="body" idx="1"/>
          </p:nvPr>
        </p:nvSpPr>
        <p:spPr>
          <a:xfrm>
            <a:off x="0" y="188640"/>
            <a:ext cx="9144000" cy="6597352"/>
          </a:xfrm>
        </p:spPr>
        <p:txBody>
          <a:bodyPr/>
          <a:lstStyle/>
          <a:p>
            <a:pPr marL="0" indent="0" algn="just" eaLnBrk="1">
              <a:lnSpc>
                <a:spcPts val="4800"/>
              </a:lnSpc>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你見到這情形，必要喜形於色，你的心靈，必要興奮愉快，因為，海洋的珍寶，都要歸於你，萬民的財富，都要歸你所有。成群結隊的駱駝，以及米德楊和厄法的獨峰駝，要齊集在你境內；牠們從舍巴，滿載黃金和乳香而來，宣揚上主的榮耀。</a:t>
            </a:r>
            <a:r>
              <a:rPr lang="en-US" altLang="zh-TW"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r>
              <a:rPr lang="en-US" altLang="zh-TW"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 </a:t>
            </a:r>
          </a:p>
          <a:p>
            <a:pPr marL="0" indent="0" algn="just" eaLnBrk="1">
              <a:lnSpc>
                <a:spcPts val="4800"/>
              </a:lnSpc>
              <a:spcBef>
                <a:spcPts val="600"/>
              </a:spcBef>
              <a:spcAft>
                <a:spcPts val="600"/>
              </a:spcAft>
              <a:buNone/>
            </a:pP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7587" name="Text Box 3">
            <a:extLst>
              <a:ext uri="{FF2B5EF4-FFF2-40B4-BE49-F238E27FC236}">
                <a16:creationId xmlns:a16="http://schemas.microsoft.com/office/drawing/2014/main" id="{CA774E1F-5D1A-4E27-9A19-A2015B02802E}"/>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D2E44133-26BF-4FCD-B8F8-A8D8AC17D422}"/>
              </a:ext>
            </a:extLst>
          </p:cNvPr>
          <p:cNvSpPr txBox="1"/>
          <p:nvPr/>
        </p:nvSpPr>
        <p:spPr>
          <a:xfrm>
            <a:off x="7433176" y="5973846"/>
            <a:ext cx="1655763" cy="400050"/>
          </a:xfrm>
          <a:prstGeom prst="rect">
            <a:avLst/>
          </a:prstGeom>
          <a:noFill/>
        </p:spPr>
        <p:txBody>
          <a:bodyPr>
            <a:spAutoFit/>
          </a:bodyPr>
          <a:lstStyle/>
          <a:p>
            <a:pPr>
              <a:defRPr/>
            </a:pPr>
            <a:r>
              <a:rPr lang="en-US" altLang="zh-TW" sz="2000" b="1" dirty="0">
                <a:solidFill>
                  <a:schemeClr val="bg1"/>
                </a:solidFill>
                <a:latin typeface="+mn-lt"/>
                <a:ea typeface="新細明體" charset="-120"/>
              </a:rPr>
              <a:t>2/2</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2801749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22684"/>
            <a:ext cx="9144000" cy="6330652"/>
          </a:xfrm>
        </p:spPr>
        <p:txBody>
          <a:bodyPr/>
          <a:lstStyle/>
          <a:p>
            <a:pPr marL="0" indent="0" algn="just" eaLnBrk="1">
              <a:spcBef>
                <a:spcPts val="600"/>
              </a:spcBef>
              <a:spcAft>
                <a:spcPts val="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恭讀聖保祿宗徒致厄弗所人書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3:2-3,5-6</a:t>
            </a: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lvl="0" indent="0" algn="just" eaLnBrk="1">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想你們必聽說過，天主為了你們，以恩寵賜與我的職分；就是藉著啟示，使我得知他的奧秘；這奧秘在以前的世代，沒有告訴過任何人，現在卻藉聖神，啟示給他的聖宗徒和先知；</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這奧秘就是：外邦人藉著福音，在基督耶穌內，與猶太人同為承繼人，同為一身，同為恩許的分享人。</a:t>
            </a:r>
            <a:r>
              <a:rPr lang="en-US" altLang="zh-TW"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0"/>
              </a:spcAft>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316118" y="6253311"/>
            <a:ext cx="1655763" cy="400050"/>
          </a:xfrm>
          <a:prstGeom prst="rect">
            <a:avLst/>
          </a:prstGeom>
          <a:noFill/>
        </p:spPr>
        <p:txBody>
          <a:bodyPr>
            <a:spAutoFit/>
          </a:bodyPr>
          <a:lstStyle/>
          <a:p>
            <a:pPr>
              <a:defRPr/>
            </a:pPr>
            <a:r>
              <a:rPr lang="en-US" altLang="zh-TW" sz="2000" b="1" dirty="0">
                <a:solidFill>
                  <a:schemeClr val="bg1"/>
                </a:solidFill>
                <a:latin typeface="+mn-lt"/>
                <a:ea typeface="新細明體" charset="-120"/>
              </a:rPr>
              <a:t>1/1</a:t>
            </a:r>
            <a:endParaRPr lang="zh-TW" altLang="en-US" sz="2000" b="1" dirty="0">
              <a:solidFill>
                <a:schemeClr val="bg1"/>
              </a:solidFill>
              <a:latin typeface="+mn-lt"/>
              <a:ea typeface="新細明體"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70797245-7B36-4F37-B866-3CC6E7C98BDF}"/>
              </a:ext>
            </a:extLst>
          </p:cNvPr>
          <p:cNvSpPr>
            <a:spLocks noGrp="1" noChangeArrowheads="1"/>
          </p:cNvSpPr>
          <p:nvPr>
            <p:ph type="body" idx="1"/>
          </p:nvPr>
        </p:nvSpPr>
        <p:spPr>
          <a:xfrm>
            <a:off x="0" y="44624"/>
            <a:ext cx="9144000" cy="6741989"/>
          </a:xfrm>
        </p:spPr>
        <p:txBody>
          <a:bodyPr/>
          <a:lstStyle/>
          <a:p>
            <a:pPr marL="0" indent="0" algn="just" eaLnBrk="1">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恭讀聖瑪竇福音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2:1-12</a:t>
            </a:r>
          </a:p>
          <a:p>
            <a:pPr marL="0" indent="0" algn="just" eaLnBrk="1">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當黑落德為王時，耶穌誕生在猶大的白冷。看，有賢士從東方來到耶路撒冷，說：「剛誕生的猶太人君王在那裡？我們在東方見到了他的星，特來朝拜他。」</a:t>
            </a:r>
          </a:p>
          <a:p>
            <a:pPr marL="0" indent="0" algn="just" eaLnBrk="1">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黑落德王聽見了，就驚慌起來；全耶路撒冷也同他一起驚慌。黑落德王便召集了眾司祭長和民間的經師，仔細考問他們：「默西亞應當生在那裡？」</a:t>
            </a:r>
            <a:endPar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3731" name="Text Box 3">
            <a:extLst>
              <a:ext uri="{FF2B5EF4-FFF2-40B4-BE49-F238E27FC236}">
                <a16:creationId xmlns:a16="http://schemas.microsoft.com/office/drawing/2014/main" id="{39B34F1F-19A1-442A-BCE4-C7ADCFEA4C5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73732" name="文字方塊 3">
            <a:extLst>
              <a:ext uri="{FF2B5EF4-FFF2-40B4-BE49-F238E27FC236}">
                <a16:creationId xmlns:a16="http://schemas.microsoft.com/office/drawing/2014/main" id="{49CD5D7D-0E08-437E-843B-135962AF2507}"/>
              </a:ext>
            </a:extLst>
          </p:cNvPr>
          <p:cNvSpPr txBox="1">
            <a:spLocks noChangeArrowheads="1"/>
          </p:cNvSpPr>
          <p:nvPr/>
        </p:nvSpPr>
        <p:spPr bwMode="auto">
          <a:xfrm>
            <a:off x="7559675" y="6288882"/>
            <a:ext cx="1152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r>
              <a:rPr lang="en-US" altLang="zh-TW" sz="2000" b="1" dirty="0">
                <a:solidFill>
                  <a:srgbClr val="FFFFFF"/>
                </a:solidFill>
              </a:rPr>
              <a:t>1/3</a:t>
            </a:r>
            <a:endParaRPr lang="zh-TW" altLang="en-US" sz="2000" b="1" dirty="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70797245-7B36-4F37-B866-3CC6E7C98BDF}"/>
              </a:ext>
            </a:extLst>
          </p:cNvPr>
          <p:cNvSpPr>
            <a:spLocks noGrp="1" noChangeArrowheads="1"/>
          </p:cNvSpPr>
          <p:nvPr>
            <p:ph type="body" idx="1"/>
          </p:nvPr>
        </p:nvSpPr>
        <p:spPr>
          <a:xfrm>
            <a:off x="0" y="-27384"/>
            <a:ext cx="9144000" cy="6741989"/>
          </a:xfrm>
        </p:spPr>
        <p:txBody>
          <a:bodyPr/>
          <a:lstStyle/>
          <a:p>
            <a:pPr marL="0" indent="0" algn="just" eaLnBrk="1">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他們對他說：「在猶大的白冷，因為先知曾這樣記載：</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你猶大白冷啊！你在猶大的郡邑中，決不是最小的，因為將由你出來一位領袖；他將牧養我的百姓以色列。</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algn="just" eaLnBrk="1">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於是，黑落德暗暗把賢士叫來，仔細詢問他們那星出現的時間；然後打發他們往白冷去，說：「你們去仔細尋訪那嬰孩，幾時找到了，就向我報告，好讓我也去朝拜他。」 賢士聽了王的話，就走了。</a:t>
            </a:r>
            <a:endPar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3731" name="Text Box 3">
            <a:extLst>
              <a:ext uri="{FF2B5EF4-FFF2-40B4-BE49-F238E27FC236}">
                <a16:creationId xmlns:a16="http://schemas.microsoft.com/office/drawing/2014/main" id="{39B34F1F-19A1-442A-BCE4-C7ADCFEA4C5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73732" name="文字方塊 3">
            <a:extLst>
              <a:ext uri="{FF2B5EF4-FFF2-40B4-BE49-F238E27FC236}">
                <a16:creationId xmlns:a16="http://schemas.microsoft.com/office/drawing/2014/main" id="{49CD5D7D-0E08-437E-843B-135962AF2507}"/>
              </a:ext>
            </a:extLst>
          </p:cNvPr>
          <p:cNvSpPr txBox="1">
            <a:spLocks noChangeArrowheads="1"/>
          </p:cNvSpPr>
          <p:nvPr/>
        </p:nvSpPr>
        <p:spPr bwMode="auto">
          <a:xfrm>
            <a:off x="7577138" y="6236234"/>
            <a:ext cx="1152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r>
              <a:rPr lang="en-US" altLang="zh-TW" sz="2000" b="1" dirty="0">
                <a:solidFill>
                  <a:srgbClr val="FFFFFF"/>
                </a:solidFill>
              </a:rPr>
              <a:t>2/3</a:t>
            </a:r>
            <a:endParaRPr lang="zh-TW" altLang="en-US" sz="2000" b="1" dirty="0">
              <a:solidFill>
                <a:srgbClr val="FFFFFF"/>
              </a:solidFill>
            </a:endParaRPr>
          </a:p>
        </p:txBody>
      </p:sp>
    </p:spTree>
    <p:extLst>
      <p:ext uri="{BB962C8B-B14F-4D97-AF65-F5344CB8AC3E}">
        <p14:creationId xmlns:p14="http://schemas.microsoft.com/office/powerpoint/2010/main" val="1655275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70797245-7B36-4F37-B866-3CC6E7C98BDF}"/>
              </a:ext>
            </a:extLst>
          </p:cNvPr>
          <p:cNvSpPr>
            <a:spLocks noGrp="1" noChangeArrowheads="1"/>
          </p:cNvSpPr>
          <p:nvPr>
            <p:ph type="body" idx="1"/>
          </p:nvPr>
        </p:nvSpPr>
        <p:spPr>
          <a:xfrm>
            <a:off x="0" y="143718"/>
            <a:ext cx="9144000" cy="6381626"/>
          </a:xfrm>
        </p:spPr>
        <p:txBody>
          <a:bodyPr/>
          <a:lstStyle/>
          <a:p>
            <a:pPr marL="0" indent="0" algn="just" eaLnBrk="1">
              <a:lnSpc>
                <a:spcPts val="4600"/>
              </a:lnSpc>
              <a:spcBef>
                <a:spcPts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看，</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他們在東方所見的那星，走在他們前面，直至來到嬰孩所在的地方，就停在上面。</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他們一見到那星，極其高興歡喜。他們走進屋裡，看見嬰孩和他的母親瑪利亞，就俯伏朝拜了那嬰孩，並打開自己的寶匣，給嬰孩奉獻了禮物，即黃金、乳香和沒藥。</a:t>
            </a:r>
          </a:p>
          <a:p>
            <a:pPr marL="0" indent="0" algn="just" eaLnBrk="1">
              <a:lnSpc>
                <a:spcPts val="4600"/>
              </a:lnSpc>
              <a:spcBef>
                <a:spcPts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賢士在夢中得到指示，不要回到黑落德那裡，就由另一條路，返回自己的地方。</a:t>
            </a:r>
            <a:r>
              <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r>
              <a:rPr lang="zh-TW" altLang="en-US"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endParaRPr lang="zh-TW" altLang="en-US"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endParaRPr lang="zh-TW" altLang="en-US" sz="4000" dirty="0">
              <a:solidFill>
                <a:schemeClr val="bg1"/>
              </a:solidFill>
              <a:latin typeface="華康儷中黑" panose="020B0509000000000000" pitchFamily="49" charset="-120"/>
              <a:ea typeface="華康儷中黑" panose="020B0509000000000000" pitchFamily="49" charset="-120"/>
            </a:endParaRPr>
          </a:p>
        </p:txBody>
      </p:sp>
      <p:sp>
        <p:nvSpPr>
          <p:cNvPr id="73731" name="Text Box 3">
            <a:extLst>
              <a:ext uri="{FF2B5EF4-FFF2-40B4-BE49-F238E27FC236}">
                <a16:creationId xmlns:a16="http://schemas.microsoft.com/office/drawing/2014/main" id="{39B34F1F-19A1-442A-BCE4-C7ADCFEA4C5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73732" name="文字方塊 3">
            <a:extLst>
              <a:ext uri="{FF2B5EF4-FFF2-40B4-BE49-F238E27FC236}">
                <a16:creationId xmlns:a16="http://schemas.microsoft.com/office/drawing/2014/main" id="{49CD5D7D-0E08-437E-843B-135962AF2507}"/>
              </a:ext>
            </a:extLst>
          </p:cNvPr>
          <p:cNvSpPr txBox="1">
            <a:spLocks noChangeArrowheads="1"/>
          </p:cNvSpPr>
          <p:nvPr/>
        </p:nvSpPr>
        <p:spPr bwMode="auto">
          <a:xfrm>
            <a:off x="8099784" y="6125234"/>
            <a:ext cx="12248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r>
              <a:rPr lang="en-US" altLang="zh-TW" sz="2000" b="1" dirty="0">
                <a:solidFill>
                  <a:srgbClr val="FFFFFF"/>
                </a:solidFill>
              </a:rPr>
              <a:t>3/3  </a:t>
            </a:r>
            <a:endParaRPr lang="zh-TW" altLang="en-US" sz="2000" b="1" dirty="0">
              <a:solidFill>
                <a:srgbClr val="FFFFFF"/>
              </a:solidFill>
            </a:endParaRPr>
          </a:p>
        </p:txBody>
      </p:sp>
    </p:spTree>
    <p:extLst>
      <p:ext uri="{BB962C8B-B14F-4D97-AF65-F5344CB8AC3E}">
        <p14:creationId xmlns:p14="http://schemas.microsoft.com/office/powerpoint/2010/main" val="870635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4708B0A-98B8-4C42-B9A0-7A4A7EC69100}"/>
              </a:ext>
            </a:extLst>
          </p:cNvPr>
          <p:cNvSpPr>
            <a:spLocks noGrp="1" noChangeArrowheads="1"/>
          </p:cNvSpPr>
          <p:nvPr>
            <p:ph type="body" idx="4294967295"/>
          </p:nvPr>
        </p:nvSpPr>
        <p:spPr>
          <a:xfrm>
            <a:off x="0" y="116632"/>
            <a:ext cx="9144000" cy="6381750"/>
          </a:xfrm>
          <a:solidFill>
            <a:schemeClr val="tx1"/>
          </a:solidFill>
        </p:spPr>
        <p:txBody>
          <a:bodyPr/>
          <a:lstStyle/>
          <a:p>
            <a:pPr algn="ctr" eaLnBrk="1" hangingPunct="1">
              <a:spcBef>
                <a:spcPct val="0"/>
              </a:spcBef>
              <a:buFontTx/>
              <a:buNone/>
              <a:defRPr/>
            </a:pPr>
            <a:r>
              <a:rPr lang="zh-TW" altLang="en-US" sz="3600" dirty="0">
                <a:solidFill>
                  <a:schemeClr val="bg1"/>
                </a:solidFill>
                <a:latin typeface="華康儷中黑" pitchFamily="49" charset="-120"/>
                <a:ea typeface="華康儷中黑" pitchFamily="49" charset="-120"/>
              </a:rPr>
              <a:t>主顯節</a:t>
            </a:r>
          </a:p>
          <a:p>
            <a:pPr algn="ctr" eaLnBrk="1" hangingPunct="1">
              <a:spcBef>
                <a:spcPts val="1200"/>
              </a:spcBef>
              <a:buFontTx/>
              <a:buNone/>
              <a:defRPr/>
            </a:pPr>
            <a:r>
              <a:rPr lang="en-US" altLang="zh-TW" sz="3600" dirty="0">
                <a:solidFill>
                  <a:schemeClr val="bg1"/>
                </a:solidFill>
                <a:latin typeface="華康儷中黑" pitchFamily="49" charset="-120"/>
                <a:ea typeface="華康儷中黑" pitchFamily="49" charset="-120"/>
              </a:rPr>
              <a:t>2022</a:t>
            </a:r>
            <a:r>
              <a:rPr lang="zh-TW" altLang="en-US" sz="3600" dirty="0">
                <a:solidFill>
                  <a:schemeClr val="bg1"/>
                </a:solidFill>
                <a:latin typeface="華康儷中黑" pitchFamily="49" charset="-120"/>
                <a:ea typeface="華康儷中黑" pitchFamily="49" charset="-120"/>
              </a:rPr>
              <a:t>年</a:t>
            </a:r>
            <a:r>
              <a:rPr lang="en-US" altLang="zh-TW" sz="3600" dirty="0">
                <a:solidFill>
                  <a:schemeClr val="bg1"/>
                </a:solidFill>
                <a:latin typeface="華康儷中黑" pitchFamily="49" charset="-120"/>
                <a:ea typeface="華康儷中黑" pitchFamily="49" charset="-120"/>
              </a:rPr>
              <a:t>1</a:t>
            </a:r>
            <a:r>
              <a:rPr lang="zh-TW" altLang="en-US" sz="3600" dirty="0">
                <a:solidFill>
                  <a:schemeClr val="bg1"/>
                </a:solidFill>
                <a:latin typeface="華康儷中黑" pitchFamily="49" charset="-120"/>
                <a:ea typeface="華康儷中黑" pitchFamily="49" charset="-120"/>
              </a:rPr>
              <a:t>月</a:t>
            </a:r>
            <a:r>
              <a:rPr lang="en-US" altLang="zh-TW" sz="3600" dirty="0">
                <a:solidFill>
                  <a:schemeClr val="bg1"/>
                </a:solidFill>
                <a:latin typeface="華康儷中黑" pitchFamily="49" charset="-120"/>
                <a:ea typeface="華康儷中黑" pitchFamily="49" charset="-120"/>
              </a:rPr>
              <a:t>2</a:t>
            </a:r>
            <a:r>
              <a:rPr lang="zh-TW" altLang="en-US" sz="3600" dirty="0">
                <a:solidFill>
                  <a:schemeClr val="bg1"/>
                </a:solidFill>
                <a:latin typeface="華康儷中黑" pitchFamily="49" charset="-120"/>
                <a:ea typeface="華康儷中黑" pitchFamily="49" charset="-120"/>
              </a:rPr>
              <a:t>日</a:t>
            </a:r>
          </a:p>
          <a:p>
            <a:pPr algn="ctr" eaLnBrk="1" hangingPunct="1">
              <a:buFontTx/>
              <a:buNone/>
              <a:defRPr/>
            </a:pPr>
            <a:endParaRPr lang="zh-TW" altLang="en-US" sz="1800" dirty="0">
              <a:solidFill>
                <a:schemeClr val="bg1"/>
              </a:solidFill>
              <a:latin typeface="華康儷中黑" pitchFamily="49" charset="-120"/>
              <a:ea typeface="華康儷中黑" pitchFamily="49" charset="-120"/>
            </a:endParaRPr>
          </a:p>
          <a:p>
            <a:pPr algn="ctr" eaLnBrk="1" hangingPunct="1">
              <a:spcBef>
                <a:spcPct val="0"/>
              </a:spcBef>
              <a:buFontTx/>
              <a:buNone/>
              <a:defRPr/>
            </a:pPr>
            <a:r>
              <a:rPr lang="zh-TW" altLang="en-US" sz="3600" dirty="0">
                <a:solidFill>
                  <a:schemeClr val="bg1"/>
                </a:solidFill>
                <a:latin typeface="華康儷中黑" pitchFamily="49" charset="-120"/>
                <a:ea typeface="華康儷中黑" pitchFamily="49" charset="-120"/>
              </a:rPr>
              <a:t>主 題</a:t>
            </a:r>
          </a:p>
          <a:p>
            <a:pPr algn="ctr" eaLnBrk="1" hangingPunct="1">
              <a:lnSpc>
                <a:spcPts val="4000"/>
              </a:lnSpc>
              <a:spcBef>
                <a:spcPts val="3000"/>
              </a:spcBef>
              <a:spcAft>
                <a:spcPts val="1800"/>
              </a:spcAft>
              <a:buNone/>
            </a:pPr>
            <a:r>
              <a:rPr lang="zh-TW" altLang="en-US" sz="5400" dirty="0">
                <a:solidFill>
                  <a:schemeClr val="bg1"/>
                </a:solidFill>
                <a:ea typeface="華康儷中黑" panose="020B0509000000000000" pitchFamily="49" charset="-120"/>
              </a:rPr>
              <a:t>起來炫耀吧</a:t>
            </a:r>
          </a:p>
          <a:p>
            <a:pPr algn="ctr" eaLnBrk="1" hangingPunct="1">
              <a:spcBef>
                <a:spcPts val="600"/>
              </a:spcBef>
              <a:spcAft>
                <a:spcPts val="600"/>
              </a:spcAft>
              <a:buNone/>
              <a:defRPr/>
            </a:pPr>
            <a:r>
              <a:rPr lang="en-US" altLang="zh-TW" dirty="0">
                <a:solidFill>
                  <a:schemeClr val="bg1"/>
                </a:solidFill>
                <a:latin typeface="華康中黑體" pitchFamily="49" charset="-120"/>
                <a:ea typeface="華康中黑體" pitchFamily="49" charset="-120"/>
                <a:cs typeface="華康中黑體" pitchFamily="49" charset="-120"/>
              </a:rPr>
              <a:t>(</a:t>
            </a:r>
            <a:r>
              <a:rPr lang="zh-TW" altLang="en-US" dirty="0">
                <a:solidFill>
                  <a:schemeClr val="bg1"/>
                </a:solidFill>
                <a:latin typeface="華康中黑體" pitchFamily="49" charset="-120"/>
                <a:ea typeface="華康中黑體" pitchFamily="49" charset="-120"/>
                <a:cs typeface="華康中黑體" pitchFamily="49" charset="-120"/>
              </a:rPr>
              <a:t>依</a:t>
            </a:r>
            <a:r>
              <a:rPr lang="en-US" altLang="zh-TW" dirty="0">
                <a:solidFill>
                  <a:schemeClr val="bg1"/>
                </a:solidFill>
                <a:latin typeface="華康中黑體" pitchFamily="49" charset="-120"/>
                <a:ea typeface="華康中黑體" pitchFamily="49" charset="-120"/>
                <a:cs typeface="華康中黑體" pitchFamily="49" charset="-120"/>
              </a:rPr>
              <a:t>60:1-6;</a:t>
            </a:r>
            <a:r>
              <a:rPr lang="zh-TW" altLang="en-US" dirty="0">
                <a:solidFill>
                  <a:schemeClr val="bg1"/>
                </a:solidFill>
                <a:latin typeface="華康中黑體" pitchFamily="49" charset="-120"/>
                <a:ea typeface="華康中黑體" pitchFamily="49" charset="-120"/>
                <a:cs typeface="華康中黑體" pitchFamily="49" charset="-120"/>
              </a:rPr>
              <a:t>弗</a:t>
            </a:r>
            <a:r>
              <a:rPr lang="en-US" altLang="zh-TW" dirty="0">
                <a:solidFill>
                  <a:schemeClr val="bg1"/>
                </a:solidFill>
                <a:latin typeface="華康中黑體" pitchFamily="49" charset="-120"/>
                <a:ea typeface="華康中黑體" pitchFamily="49" charset="-120"/>
                <a:cs typeface="華康中黑體" pitchFamily="49" charset="-120"/>
              </a:rPr>
              <a:t>3:2-3,5-6;</a:t>
            </a:r>
            <a:r>
              <a:rPr lang="zh-TW" altLang="en-US" dirty="0">
                <a:solidFill>
                  <a:schemeClr val="bg1"/>
                </a:solidFill>
                <a:latin typeface="華康中黑體" pitchFamily="49" charset="-120"/>
                <a:ea typeface="華康中黑體" pitchFamily="49" charset="-120"/>
                <a:cs typeface="華康中黑體" pitchFamily="49" charset="-120"/>
              </a:rPr>
              <a:t>瑪</a:t>
            </a:r>
            <a:r>
              <a:rPr lang="en-US" altLang="zh-TW" dirty="0">
                <a:solidFill>
                  <a:schemeClr val="bg1"/>
                </a:solidFill>
                <a:latin typeface="華康中黑體" pitchFamily="49" charset="-120"/>
                <a:ea typeface="華康中黑體" pitchFamily="49" charset="-120"/>
                <a:cs typeface="華康中黑體" pitchFamily="49" charset="-120"/>
              </a:rPr>
              <a:t>2:1-12)</a:t>
            </a:r>
          </a:p>
          <a:p>
            <a:pPr marL="324000" eaLnBrk="1" hangingPunct="1">
              <a:lnSpc>
                <a:spcPts val="5000"/>
              </a:lnSpc>
              <a:spcBef>
                <a:spcPts val="1200"/>
              </a:spcBef>
              <a:spcAft>
                <a:spcPct val="25000"/>
              </a:spcAft>
              <a:buFontTx/>
              <a:buNone/>
              <a:defRPr/>
            </a:pPr>
            <a:r>
              <a:rPr lang="zh-TW" altLang="en-US" sz="4000" spc="300" dirty="0">
                <a:solidFill>
                  <a:schemeClr val="bg1"/>
                </a:solidFill>
                <a:latin typeface="華康正顏楷體W7" panose="03000709000000000000" pitchFamily="65" charset="-120"/>
                <a:ea typeface="華康正顏楷體W7" panose="03000709000000000000" pitchFamily="65" charset="-120"/>
              </a:rPr>
              <a:t>   聖言</a:t>
            </a:r>
            <a:r>
              <a:rPr lang="zh-TW" altLang="en-US" sz="4000" spc="300" dirty="0">
                <a:solidFill>
                  <a:srgbClr val="00FF00"/>
                </a:solidFill>
                <a:latin typeface="華康正顏楷體W7" panose="03000709000000000000" pitchFamily="65" charset="-120"/>
                <a:ea typeface="華康正顏楷體W7" panose="03000709000000000000" pitchFamily="65" charset="-120"/>
              </a:rPr>
              <a:t>指導</a:t>
            </a:r>
            <a:r>
              <a:rPr lang="zh-TW" altLang="en-US" sz="4000" spc="300" dirty="0">
                <a:solidFill>
                  <a:schemeClr val="bg1"/>
                </a:solidFill>
                <a:latin typeface="華康正顏楷體W7" panose="03000709000000000000" pitchFamily="65" charset="-120"/>
                <a:ea typeface="華康正顏楷體W7" panose="03000709000000000000" pitchFamily="65" charset="-120"/>
              </a:rPr>
              <a:t>生活；生活</a:t>
            </a:r>
            <a:r>
              <a:rPr lang="zh-TW" altLang="en-US" sz="4000" spc="300" dirty="0">
                <a:solidFill>
                  <a:srgbClr val="00FF00"/>
                </a:solidFill>
                <a:latin typeface="華康正顏楷體W7" panose="03000709000000000000" pitchFamily="65" charset="-120"/>
                <a:ea typeface="華康正顏楷體W7" panose="03000709000000000000" pitchFamily="65" charset="-120"/>
              </a:rPr>
              <a:t>印證</a:t>
            </a:r>
            <a:r>
              <a:rPr lang="zh-TW" altLang="en-US" sz="4000" spc="300" dirty="0">
                <a:solidFill>
                  <a:schemeClr val="bg1"/>
                </a:solidFill>
                <a:latin typeface="華康正顏楷體W7" panose="03000709000000000000" pitchFamily="65" charset="-120"/>
                <a:ea typeface="華康正顏楷體W7" panose="03000709000000000000" pitchFamily="65" charset="-120"/>
              </a:rPr>
              <a:t>聖言</a:t>
            </a:r>
            <a:endParaRPr lang="en-US" altLang="zh-TW" sz="4000" spc="300" dirty="0">
              <a:solidFill>
                <a:schemeClr val="bg1"/>
              </a:solidFill>
              <a:latin typeface="華康正顏楷體W7" panose="03000709000000000000" pitchFamily="65" charset="-120"/>
              <a:ea typeface="華康正顏楷體W7" panose="03000709000000000000" pitchFamily="65" charset="-120"/>
            </a:endParaRPr>
          </a:p>
          <a:p>
            <a:pPr marL="0" indent="0" eaLnBrk="1" hangingPunct="1">
              <a:lnSpc>
                <a:spcPts val="4000"/>
              </a:lnSpc>
              <a:spcBef>
                <a:spcPct val="0"/>
              </a:spcBef>
              <a:spcAft>
                <a:spcPts val="0"/>
              </a:spcAft>
              <a:buFontTx/>
              <a:buNone/>
              <a:defRPr/>
            </a:pPr>
            <a:r>
              <a:rPr lang="zh-TW" altLang="en-US" sz="2800" dirty="0">
                <a:solidFill>
                  <a:srgbClr val="FFFF00"/>
                </a:solidFill>
                <a:latin typeface="華康粗黑體" pitchFamily="49" charset="-120"/>
                <a:ea typeface="華康粗黑體" pitchFamily="49" charset="-120"/>
              </a:rPr>
              <a:t>  講道</a:t>
            </a:r>
            <a:r>
              <a:rPr lang="zh-TW" altLang="en-US" sz="2800" dirty="0">
                <a:solidFill>
                  <a:schemeClr val="bg1"/>
                </a:solidFill>
                <a:latin typeface="標楷體" pitchFamily="65" charset="-120"/>
                <a:ea typeface="標楷體" pitchFamily="65" charset="-120"/>
              </a:rPr>
              <a:t>解釋天主聖言</a:t>
            </a:r>
            <a:r>
              <a:rPr lang="en-US" altLang="zh-TW" sz="2800" dirty="0">
                <a:solidFill>
                  <a:schemeClr val="bg1"/>
                </a:solidFill>
                <a:latin typeface="標楷體" pitchFamily="65" charset="-120"/>
                <a:ea typeface="標楷體" pitchFamily="65" charset="-120"/>
              </a:rPr>
              <a:t>,</a:t>
            </a:r>
            <a:r>
              <a:rPr lang="zh-TW" altLang="en-US" sz="2800" dirty="0">
                <a:solidFill>
                  <a:schemeClr val="bg1"/>
                </a:solidFill>
                <a:latin typeface="標楷體" pitchFamily="65" charset="-120"/>
                <a:ea typeface="標楷體" pitchFamily="65" charset="-120"/>
              </a:rPr>
              <a:t>指出它如何</a:t>
            </a:r>
            <a:r>
              <a:rPr lang="zh-TW" altLang="en-US" sz="2800" dirty="0">
                <a:solidFill>
                  <a:srgbClr val="00FF00"/>
                </a:solidFill>
                <a:latin typeface="華康粗黑體" pitchFamily="49" charset="-120"/>
                <a:ea typeface="華康粗黑體" pitchFamily="49" charset="-120"/>
              </a:rPr>
              <a:t>指導我的生命</a:t>
            </a:r>
            <a:endParaRPr lang="en-US" altLang="zh-TW" sz="2800" dirty="0">
              <a:solidFill>
                <a:schemeClr val="bg1"/>
              </a:solidFill>
              <a:latin typeface="標楷體" pitchFamily="65" charset="-120"/>
              <a:ea typeface="標楷體" pitchFamily="65" charset="-120"/>
            </a:endParaRPr>
          </a:p>
          <a:p>
            <a:pPr marL="0" indent="0" eaLnBrk="1" hangingPunct="1">
              <a:lnSpc>
                <a:spcPts val="4000"/>
              </a:lnSpc>
              <a:spcBef>
                <a:spcPct val="0"/>
              </a:spcBef>
              <a:spcAft>
                <a:spcPts val="0"/>
              </a:spcAft>
              <a:buFontTx/>
              <a:buNone/>
              <a:defRPr/>
            </a:pPr>
            <a:r>
              <a:rPr lang="zh-TW" altLang="en-US" sz="2800" dirty="0">
                <a:solidFill>
                  <a:srgbClr val="FFFF00"/>
                </a:solidFill>
                <a:latin typeface="華康粗黑體" pitchFamily="49" charset="-120"/>
                <a:ea typeface="華康粗黑體" pitchFamily="49" charset="-120"/>
              </a:rPr>
              <a:t>  證道</a:t>
            </a:r>
            <a:r>
              <a:rPr lang="zh-TW" altLang="en-US" sz="2800" dirty="0">
                <a:solidFill>
                  <a:schemeClr val="bg1"/>
                </a:solidFill>
                <a:latin typeface="標楷體" pitchFamily="65" charset="-120"/>
                <a:ea typeface="標楷體" pitchFamily="65" charset="-120"/>
              </a:rPr>
              <a:t>是為天主作證</a:t>
            </a:r>
            <a:r>
              <a:rPr lang="en-US" altLang="zh-TW" sz="2800" dirty="0">
                <a:solidFill>
                  <a:schemeClr val="bg1"/>
                </a:solidFill>
                <a:latin typeface="標楷體" pitchFamily="65" charset="-120"/>
                <a:ea typeface="標楷體" pitchFamily="65" charset="-120"/>
              </a:rPr>
              <a:t>,</a:t>
            </a:r>
            <a:r>
              <a:rPr lang="zh-TW" altLang="en-US" sz="2800" dirty="0">
                <a:solidFill>
                  <a:schemeClr val="bg1"/>
                </a:solidFill>
                <a:latin typeface="標楷體" pitchFamily="65" charset="-120"/>
                <a:ea typeface="標楷體" pitchFamily="65" charset="-120"/>
              </a:rPr>
              <a:t>證明天主的話是</a:t>
            </a:r>
            <a:r>
              <a:rPr lang="zh-TW" altLang="en-US" sz="2800" dirty="0">
                <a:solidFill>
                  <a:srgbClr val="00FF00"/>
                </a:solidFill>
                <a:latin typeface="華康粗黑體" pitchFamily="49" charset="-120"/>
                <a:ea typeface="華康粗黑體" pitchFamily="49" charset="-120"/>
              </a:rPr>
              <a:t>可信的</a:t>
            </a:r>
            <a:r>
              <a:rPr lang="zh-TW" altLang="en-US" sz="2800" dirty="0">
                <a:solidFill>
                  <a:schemeClr val="bg1"/>
                </a:solidFill>
                <a:latin typeface="標楷體" pitchFamily="65" charset="-120"/>
                <a:ea typeface="標楷體" pitchFamily="65" charset="-120"/>
              </a:rPr>
              <a:t>和</a:t>
            </a:r>
            <a:r>
              <a:rPr lang="zh-TW" altLang="en-US" sz="2800" dirty="0">
                <a:solidFill>
                  <a:srgbClr val="00FF00"/>
                </a:solidFill>
                <a:latin typeface="華康粗黑體" pitchFamily="49" charset="-120"/>
                <a:ea typeface="華康粗黑體" pitchFamily="49" charset="-120"/>
              </a:rPr>
              <a:t>可行的</a:t>
            </a:r>
            <a:endParaRPr lang="zh-TW" altLang="en-US" sz="2800" dirty="0">
              <a:solidFill>
                <a:srgbClr val="00FF00"/>
              </a:solidFill>
              <a:ea typeface="華康粗黑體" pitchFamily="49" charset="-12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A71FE14-C0FC-4527-B508-0C5F40D0FE89}"/>
              </a:ext>
            </a:extLst>
          </p:cNvPr>
          <p:cNvSpPr>
            <a:spLocks noGrp="1"/>
          </p:cNvSpPr>
          <p:nvPr>
            <p:ph type="subTitle" idx="1"/>
          </p:nvPr>
        </p:nvSpPr>
        <p:spPr>
          <a:xfrm>
            <a:off x="0" y="188640"/>
            <a:ext cx="9144000" cy="6669360"/>
          </a:xfrm>
        </p:spPr>
        <p:txBody>
          <a:bodyPr/>
          <a:lstStyle/>
          <a:p>
            <a:pPr marL="360000" indent="-457200" algn="l"/>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起來炫耀吧</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你的光明</a:t>
            </a:r>
            <a:r>
              <a:rPr lang="en-US" altLang="zh-TW"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已經來到</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上主的榮耀</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已經照耀在你身上</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萬民要奔赴你的光明</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眾王要投奔你升起的光輝</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舉目向四方觀望吧</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他們都聚集來到你這裡</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這奧秘就是</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外邦人藉著福音</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在基督耶穌內</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與猶太人</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同為承繼人</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同為一身</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同為恩許的分享人</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他們在東方所見的那星</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走在他們前面</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直至來到嬰孩所在的地方</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就停在上面</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p:txBody>
      </p:sp>
    </p:spTree>
    <p:extLst>
      <p:ext uri="{BB962C8B-B14F-4D97-AF65-F5344CB8AC3E}">
        <p14:creationId xmlns:p14="http://schemas.microsoft.com/office/powerpoint/2010/main" val="2338220107"/>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4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8292</TotalTime>
  <Words>2078</Words>
  <Application>Microsoft Office PowerPoint</Application>
  <PresentationFormat>如螢幕大小 (4:3)</PresentationFormat>
  <Paragraphs>87</Paragraphs>
  <Slides>24</Slides>
  <Notes>0</Notes>
  <HiddenSlides>0</HiddenSlides>
  <MMClips>0</MMClips>
  <ScaleCrop>false</ScaleCrop>
  <HeadingPairs>
    <vt:vector size="6" baseType="variant">
      <vt:variant>
        <vt:lpstr>使用字型</vt:lpstr>
      </vt:variant>
      <vt:variant>
        <vt:i4>10</vt:i4>
      </vt:variant>
      <vt:variant>
        <vt:lpstr>佈景主題</vt:lpstr>
      </vt:variant>
      <vt:variant>
        <vt:i4>2</vt:i4>
      </vt:variant>
      <vt:variant>
        <vt:lpstr>投影片標題</vt:lpstr>
      </vt:variant>
      <vt:variant>
        <vt:i4>24</vt:i4>
      </vt:variant>
    </vt:vector>
  </HeadingPairs>
  <TitlesOfParts>
    <vt:vector size="36" baseType="lpstr">
      <vt:lpstr>華康中黑體</vt:lpstr>
      <vt:lpstr>華康中黑體(P)</vt:lpstr>
      <vt:lpstr>華康正顏楷體W7</vt:lpstr>
      <vt:lpstr>華康粗黑體</vt:lpstr>
      <vt:lpstr>華康儷中黑</vt:lpstr>
      <vt:lpstr>新細明體</vt:lpstr>
      <vt:lpstr>標楷體</vt:lpstr>
      <vt:lpstr>Arial</vt:lpstr>
      <vt:lpstr>Calibri</vt:lpstr>
      <vt:lpstr>Wingdings</vt:lpstr>
      <vt:lpstr>預設簡報設計</vt:lpstr>
      <vt:lpstr>14_預設簡報設計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705</cp:revision>
  <cp:lastPrinted>2021-12-30T06:30:50Z</cp:lastPrinted>
  <dcterms:created xsi:type="dcterms:W3CDTF">2006-09-26T01:05:23Z</dcterms:created>
  <dcterms:modified xsi:type="dcterms:W3CDTF">2021-12-30T08:31:47Z</dcterms:modified>
</cp:coreProperties>
</file>