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  <p:sldMasterId id="2147483725" r:id="rId4"/>
  </p:sldMasterIdLst>
  <p:notesMasterIdLst>
    <p:notesMasterId r:id="rId25"/>
  </p:notesMasterIdLst>
  <p:handoutMasterIdLst>
    <p:handoutMasterId r:id="rId26"/>
  </p:handoutMasterIdLst>
  <p:sldIdLst>
    <p:sldId id="967" r:id="rId5"/>
    <p:sldId id="968" r:id="rId6"/>
    <p:sldId id="972" r:id="rId7"/>
    <p:sldId id="970" r:id="rId8"/>
    <p:sldId id="971" r:id="rId9"/>
    <p:sldId id="977" r:id="rId10"/>
    <p:sldId id="946" r:id="rId11"/>
    <p:sldId id="890" r:id="rId12"/>
    <p:sldId id="978" r:id="rId13"/>
    <p:sldId id="979" r:id="rId14"/>
    <p:sldId id="2071" r:id="rId15"/>
    <p:sldId id="980" r:id="rId16"/>
    <p:sldId id="2064" r:id="rId17"/>
    <p:sldId id="2065" r:id="rId18"/>
    <p:sldId id="2066" r:id="rId19"/>
    <p:sldId id="2067" r:id="rId20"/>
    <p:sldId id="2068" r:id="rId21"/>
    <p:sldId id="2069" r:id="rId22"/>
    <p:sldId id="2070" r:id="rId23"/>
    <p:sldId id="1892" r:id="rId24"/>
  </p:sldIdLst>
  <p:sldSz cx="9144000" cy="6858000" type="screen4x3"/>
  <p:notesSz cx="9144000" cy="6858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FF99FF"/>
    <a:srgbClr val="9900CC"/>
    <a:srgbClr val="0000CC"/>
    <a:srgbClr val="FFCC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015" autoAdjust="0"/>
    <p:restoredTop sz="98444" autoAdjust="0"/>
  </p:normalViewPr>
  <p:slideViewPr>
    <p:cSldViewPr>
      <p:cViewPr>
        <p:scale>
          <a:sx n="50" d="100"/>
          <a:sy n="50" d="100"/>
        </p:scale>
        <p:origin x="1424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03E20E6D-1300-4826-A48F-4D55A273E7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9CEA75A0-4AD8-4959-82D2-C0948B301C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5FCB575D-7036-4EF1-8D10-4CC380674CE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DD7403B7-F3DF-4DA0-A291-83744A7745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AD7D8F-A669-48E5-A3B9-79C661462B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0FFE3D8A-8F1A-4250-873C-46D123C893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4A551360-A4E6-40FF-8F30-E406EF0872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814FEA7-4098-4886-BDA7-EF7BDFA2C2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DA0AFB8C-1A9D-4E51-8A27-6DA9170DB0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E2400A1E-37F9-4561-9744-9B9A1C37E9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03C6C175-04B0-4566-86E7-BDAAAFBC37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E1F705-A728-4C62-97FF-3FDEF8756C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610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13A619-8358-4FCB-BA7B-1A3C2E7DF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02735B-74CC-4D8D-A9B7-2D076BA22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7A620B-CC5B-4FEF-BA52-2320933A4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20BE4-CF3E-443B-8CB1-B7DC34EA50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64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33EFC-59E6-46B5-973A-AA6116411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8932F9-B468-43B7-961F-E98FB2350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806DC-30FB-4EAD-BE92-F4141DA23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CB1DD-FDFF-42D2-8581-5FFC64EEEE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65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E9153-775B-4491-BA77-362BAA6AF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4B7839-4CED-407B-ABC7-3D635D8E1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EA0BA6-3E1B-45AC-8606-84DF996BF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31BC1-FFB9-4034-94FD-650C8995E6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2190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F102E8-8269-477B-8514-2BFE972630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B65BE-F21C-465E-90D1-26E552828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63BA80-BD9B-4C57-AA72-3B410AC38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45162-653C-4FA2-AFAC-EDE5CD1E2B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7203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2568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9400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754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8334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0037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7298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41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E74265-A374-4BC0-A7A9-BD2F949D2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DA6B2E-91EC-40C2-820E-76C00B47C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75DB3-228E-4A39-AA62-2A9D91F51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8C03B-9827-4DFC-B10C-4553DA0AB3E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059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03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583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5756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3653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3775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34061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97043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22592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25617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4313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A29742-9952-4392-818D-A97C63950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BDB8CE-458C-4B8B-9C19-B279098D3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01328C-4B4A-4788-9492-086943B6E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FA0E4-D51A-427E-BF71-D862DDB3ADE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883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194650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20465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62442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588966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85141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664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0899BC-B0AD-40A4-912D-05EDD8B65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A038A1-CF51-4F49-A330-461C71C39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C703D0-789A-4472-A2CD-D9AD30EB9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BB212-DFC8-408C-8BBB-C106941904B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78676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E75975-4D7B-436C-9C14-F1E291D6F6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F6BAC-D138-464E-9C3C-D05B47BC7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261AAD-CD5A-4F9E-B558-279EE9B33B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DB0B7-BB91-41B6-ADD7-CAAACCC37D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8337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12B7A6-0946-4550-8AE3-F1C506776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D14702-2451-4E84-A0BC-2979A801DD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7C4943-B6F0-4096-9704-E80609A338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65B9F-6A99-4DB9-BB3D-C85E110459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5886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91A058-BAD6-4BD2-924D-FB0E195615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00780A-599D-4C99-896C-4C978DA6B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3D1FF2-59D2-4C5E-A5E7-E27E25995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D3B6B-E465-41CF-89B7-E7F6A8FBF7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44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06D4F3-0150-49A2-AABD-857CD4C53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AD72D-B693-4C84-8497-3B08B7BB3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225BF1-3B37-4A1B-AC1F-6ACE44874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3DABE-CE1F-4D29-A98E-C0B3C62909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00705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4C6AB3-1447-406B-A005-1B1DFF4968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E78136-B556-4AA2-8003-A51E25611E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F60C94B-FBF0-4DE2-A350-25A3166B70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7E22A-E5A0-48E9-A6AB-9C0ED99752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5618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A3F64D-A944-4BF0-936E-62C283F6F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5AC828-8647-44EC-AA70-65A1EDB8BA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6B697A-84CE-4282-B2BF-66D64A29C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393A8-2C35-4BA8-BB94-41C29F4630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78862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4B17F0A-F480-4235-8D94-6E05FFCB2A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5206A3-B8A9-40B6-978F-5D223E1D7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FA9429-2F11-4348-AB95-0A4DAA5B46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D7B79-2C7E-4929-9C48-AF8918A545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52647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9A976E-DD29-49CE-AAB6-CD6243F4A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129444-B532-4924-AA65-50CB3D23B1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8B4687-90B7-4D0A-9A1E-1138FFEC50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14049-5D55-44EE-B31D-52DFDBF79A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9207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65C83A-0688-482D-B536-25C05F5F2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E18411-3E0F-4651-AEA6-F552D6411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B0A899-FA7F-404A-A622-B75E492042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A3B71-CFD3-4FE4-9A46-1FA6DDE8ABE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46027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BA2C26-0BF9-4D91-9F85-251BF1898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548F6D-8531-42EE-AEFD-5A8127042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753BA3-4A08-4FA2-926A-FEC7F7A26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45AAA-7690-484F-945D-68146C3724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73284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4B62D-4C8F-44EE-B6B3-042EC2335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FC48C-49A9-4D06-9C67-7A8B11DE31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AE5DDB-3D32-4DD5-8CDD-A98F19DCF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A16BF-53CA-4480-9838-7CE517B995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44102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046AC-6FD7-4E69-8313-A883DBE18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2FE9D6-0C96-4586-AD98-C732DB4B7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ADDAC9-99FB-4FC9-8626-AEF0AC053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B4ED2-EC3F-43E1-8241-94CE5124DF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026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F3DC87-D6C3-4725-A250-5DF6C298BA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937165-6C85-494A-A43A-17F1A457C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6B379C6-C013-4137-BEE6-742D73790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9BA91-9323-48B2-B9EF-5F281241A2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932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31FFEDC-0E83-458F-9602-DAF28A78D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70E82A-1D7E-4436-9318-B66D51F7E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E2347F-BC1A-4F72-AF00-3C1417E63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5DB31-8AD4-4C19-894C-F15E420E12D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593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D3E7642-E3FF-42FD-917F-08F220FAE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1FF998-EC1F-4997-8341-964B288CE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BC61BD-8557-4E0E-A442-7AD1C7436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51544-6D4A-4D9C-A831-746E9E0134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750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47049-AFB9-40FB-850A-8E04DFAB8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0312F7-EBC6-468A-9D72-28E9713B9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61D32F-A4C9-493B-A85E-F36C1EF9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ED8E6-3819-4038-BA80-98968B71666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113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D8E97-BB50-430C-A0CB-5902916C78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1855-D281-4614-B3E0-ECDAA2F8D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A9956C-896B-4563-A3CE-82D387B74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2C866-0568-411C-992D-E7315CDB73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441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E0E3F0-BBEF-47D2-84FF-28439F64E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5EECB0-4E87-4118-AE90-A9A80C5BF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EF7D16-998F-4FD9-AE8C-D63DC7B28A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7D74C9-FB11-4DEA-A524-654C3EC7F8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395316-515C-4EEB-8C30-11EA3C7C8A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D05DD6-9EED-47F8-AA17-A887AD41401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253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2535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9446EA-CBAF-4A53-8CB1-456EE1EA5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542B9-C316-4928-A01F-601F50ECE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05E6C97-4EA4-4CBE-83AB-20B4ECD964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D253EC-95A5-4039-96F3-2F297E08B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AEC625-E59D-462A-9099-522054A043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EF14F7-6302-46A2-BAC2-A2AB1A0A5B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695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42A5D67-9319-4431-A78C-D434FA841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復活期第五主日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2023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日</a:t>
            </a: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5400" dirty="0">
                <a:solidFill>
                  <a:srgbClr val="00FF00"/>
                </a:solidFill>
                <a:ea typeface="華康粗黑體" panose="020B0709000000000000" pitchFamily="49" charset="-120"/>
              </a:rPr>
              <a:t>萬物在主內</a:t>
            </a:r>
            <a:r>
              <a:rPr lang="en-US" altLang="zh-TW" sz="5400" dirty="0">
                <a:solidFill>
                  <a:srgbClr val="00FF00"/>
                </a:solidFill>
                <a:ea typeface="華康粗黑體" panose="020B0709000000000000" pitchFamily="49" charset="-120"/>
              </a:rPr>
              <a:t>: </a:t>
            </a:r>
            <a:r>
              <a:rPr lang="zh-TW" altLang="en-US" sz="5400" dirty="0">
                <a:solidFill>
                  <a:srgbClr val="00FF00"/>
                </a:solidFill>
                <a:ea typeface="華康粗黑體" panose="020B0709000000000000" pitchFamily="49" charset="-120"/>
              </a:rPr>
              <a:t>一個大生命</a:t>
            </a:r>
            <a:endParaRPr lang="en-US" altLang="zh-TW" sz="5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ea typeface="華康粗黑體" panose="020B0709000000000000" pitchFamily="49" charset="-120"/>
              </a:rPr>
              <a:t>彌撒聖祭</a:t>
            </a:r>
            <a:r>
              <a:rPr lang="zh-TW" altLang="en-US" sz="2800" dirty="0">
                <a:solidFill>
                  <a:schemeClr val="bg1"/>
                </a:solidFill>
                <a:ea typeface="華康粗黑體" panose="020B0709000000000000" pitchFamily="49" charset="-120"/>
              </a:rPr>
              <a:t>是敬天的大禮</a:t>
            </a:r>
            <a:r>
              <a:rPr lang="zh-TW" altLang="en-US" sz="2400" dirty="0">
                <a:solidFill>
                  <a:schemeClr val="bg1"/>
                </a:solidFill>
                <a:ea typeface="華康粗黑體" panose="020B0709000000000000" pitchFamily="49" charset="-120"/>
              </a:rPr>
              <a:t>，</a:t>
            </a:r>
            <a:r>
              <a:rPr lang="zh-TW" altLang="en-US" sz="2800" dirty="0">
                <a:solidFill>
                  <a:schemeClr val="bg1"/>
                </a:solidFill>
                <a:ea typeface="華康粗黑體" panose="020B0709000000000000" pitchFamily="49" charset="-120"/>
              </a:rPr>
              <a:t>我們</a:t>
            </a:r>
            <a:r>
              <a:rPr lang="zh-TW" altLang="en-US" dirty="0">
                <a:solidFill>
                  <a:srgbClr val="FFFF00"/>
                </a:solidFill>
                <a:ea typeface="華康粗黑體" panose="020B0709000000000000" pitchFamily="49" charset="-120"/>
              </a:rPr>
              <a:t>欽崇一天主在萬有之上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00FF00"/>
                </a:solidFill>
                <a:ea typeface="華康粗黑體" panose="020B0709000000000000" pitchFamily="49" charset="-120"/>
              </a:rPr>
              <a:t>宴會</a:t>
            </a:r>
            <a:r>
              <a:rPr lang="zh-TW" altLang="en-US" dirty="0">
                <a:solidFill>
                  <a:schemeClr val="bg1"/>
                </a:solidFill>
                <a:ea typeface="華康粗黑體" panose="020B0709000000000000" pitchFamily="49" charset="-120"/>
              </a:rPr>
              <a:t>或聖餐是天主與人及人與人之間的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相愛共融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F5F551F9-3718-408D-98C9-D39D0FE37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94463"/>
          </a:xfrm>
        </p:spPr>
        <p:txBody>
          <a:bodyPr/>
          <a:lstStyle/>
          <a:p>
            <a:pPr eaLnBrk="1">
              <a:spcAft>
                <a:spcPts val="600"/>
              </a:spcAft>
              <a:buFontTx/>
              <a:buNone/>
              <a:defRPr/>
            </a:pP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你們接近了主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你們也就成了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活石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建成一座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屬神的殿宇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成為一班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聖潔的司祭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以奉獻因耶穌基督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而中悅天主的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屬神祭品</a:t>
            </a:r>
            <a:r>
              <a:rPr lang="en-US" altLang="zh-TW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.</a:t>
            </a:r>
            <a:endParaRPr lang="en-US" altLang="zh-TW" sz="3800" dirty="0">
              <a:solidFill>
                <a:schemeClr val="bg1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  <a:cs typeface="Calibri" panose="020F0502020204030204" pitchFamily="34" charset="0"/>
            </a:endParaRPr>
          </a:p>
          <a:p>
            <a:pPr eaLnBrk="1">
              <a:buFontTx/>
              <a:buNone/>
              <a:defRPr/>
            </a:pPr>
            <a:r>
              <a:rPr lang="zh-TW" altLang="en-US" sz="3600" dirty="0">
                <a:solidFill>
                  <a:srgbClr val="00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我的聖殿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藍天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聖殿圓頂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綠草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聖殿地毯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b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流水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淙淙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管風琴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蟲鳴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鳥語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合唱團</a:t>
            </a:r>
            <a:endParaRPr lang="en-US" altLang="zh-TW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FontTx/>
              <a:buNone/>
              <a:defRPr/>
            </a:pP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生命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辛勞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成敗得失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祭品</a:t>
            </a:r>
            <a:r>
              <a:rPr lang="zh-TW" altLang="en-US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 </a:t>
            </a:r>
            <a:r>
              <a:rPr lang="en-US" altLang="zh-TW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德日進神父</a:t>
            </a:r>
            <a:r>
              <a:rPr lang="en-US" altLang="zh-TW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eaLnBrk="1">
              <a:buFontTx/>
              <a:buNone/>
              <a:defRPr/>
            </a:pP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滄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海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日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赤城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霞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峨眉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雪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巫峽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雲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洞庭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月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彭蠡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煙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瀟湘</a:t>
            </a:r>
            <a:br>
              <a:rPr lang="en-US" altLang="zh-CN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</a:b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　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雨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武夷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峰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廬山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瀑布 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合</a:t>
            </a:r>
            <a:r>
              <a:rPr lang="zh-CN" altLang="en-US" sz="3600" spc="-3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宇宙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奇觀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繪吾齋壁</a:t>
            </a:r>
            <a:endParaRPr lang="en-US" altLang="zh-CN" sz="3600" spc="-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>
              <a:spcBef>
                <a:spcPts val="0"/>
              </a:spcBef>
              <a:buFontTx/>
              <a:buNone/>
              <a:defRPr/>
            </a:pP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少陵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詩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摩詰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畫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左傳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文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馬遷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史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薛濤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箋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右軍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帖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南華</a:t>
            </a:r>
            <a:br>
              <a:rPr lang="en-US" altLang="zh-CN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</a:b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　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經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相如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賦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屈子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離騷 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收</a:t>
            </a:r>
            <a:r>
              <a:rPr lang="zh-CN" altLang="en-US" sz="3600" spc="-300" dirty="0">
                <a:solidFill>
                  <a:srgbClr val="00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古今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絕藝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置我山窗</a:t>
            </a:r>
            <a:endParaRPr lang="en-US" altLang="zh-TW" sz="3600" spc="-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F5F551F9-3718-408D-98C9-D39D0FE37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94463"/>
          </a:xfrm>
        </p:spPr>
        <p:txBody>
          <a:bodyPr/>
          <a:lstStyle/>
          <a:p>
            <a:pPr eaLnBrk="1">
              <a:spcAft>
                <a:spcPts val="600"/>
              </a:spcAft>
              <a:buFontTx/>
              <a:buNone/>
              <a:defRPr/>
            </a:pP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你們接近了主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你們也就成了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活石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建成一座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屬神的殿宇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成為一班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聖潔的司祭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以奉獻因耶穌基督</a:t>
            </a:r>
            <a:r>
              <a:rPr lang="en-US" altLang="zh-TW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而中悅天主的</a:t>
            </a:r>
            <a:r>
              <a:rPr lang="zh-TW" altLang="en-US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屬神祭品</a:t>
            </a:r>
            <a:r>
              <a:rPr lang="en-US" altLang="zh-TW" sz="38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.</a:t>
            </a:r>
            <a:endParaRPr lang="en-US" altLang="zh-TW" sz="3800" dirty="0">
              <a:solidFill>
                <a:schemeClr val="bg1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  <a:cs typeface="Calibri" panose="020F0502020204030204" pitchFamily="34" charset="0"/>
            </a:endParaRPr>
          </a:p>
          <a:p>
            <a:pPr eaLnBrk="1">
              <a:buFontTx/>
              <a:buNone/>
              <a:defRPr/>
            </a:pPr>
            <a:r>
              <a:rPr lang="zh-TW" altLang="en-US" sz="3600" dirty="0">
                <a:solidFill>
                  <a:srgbClr val="00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我的聖殿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藍天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聖殿圓頂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綠草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聖殿地毯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b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流水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淙淙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管風琴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蟲鳴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鳥語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合唱團</a:t>
            </a:r>
            <a:endParaRPr lang="en-US" altLang="zh-TW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FontTx/>
              <a:buNone/>
              <a:defRPr/>
            </a:pP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生命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辛勞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3600" dirty="0">
                <a:solidFill>
                  <a:srgbClr val="00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成敗得失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祭品</a:t>
            </a:r>
            <a:r>
              <a:rPr lang="zh-TW" altLang="en-US" dirty="0">
                <a:solidFill>
                  <a:schemeClr val="bg1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 </a:t>
            </a:r>
            <a:r>
              <a:rPr lang="en-US" altLang="zh-TW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solidFill>
                  <a:srgbClr val="FFFF00"/>
                </a:solidFill>
                <a:latin typeface="Calibri" panose="020F0502020204030204" pitchFamily="34" charset="0"/>
                <a:ea typeface="華康儷中黑" pitchFamily="49" charset="-120"/>
                <a:cs typeface="Calibri" panose="020F0502020204030204" pitchFamily="34" charset="0"/>
              </a:rPr>
              <a:t>德日進神父</a:t>
            </a:r>
            <a:r>
              <a:rPr lang="en-US" altLang="zh-TW" sz="2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eaLnBrk="1">
              <a:buFontTx/>
              <a:buNone/>
              <a:defRPr/>
            </a:pP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滄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海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日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赤城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霞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峨眉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雪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巫峽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雲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洞庭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月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彭蠡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煙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瀟湘</a:t>
            </a:r>
            <a:br>
              <a:rPr lang="en-US" altLang="zh-CN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</a:b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　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雨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武夷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峰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廬山</a:t>
            </a:r>
            <a:r>
              <a:rPr lang="zh-CN" altLang="en-US" sz="3600" spc="-3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瀑布 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合</a:t>
            </a:r>
            <a:r>
              <a:rPr lang="zh-CN" altLang="en-US" sz="3600" spc="-3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宇宙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奇觀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繪吾齋壁</a:t>
            </a:r>
            <a:endParaRPr lang="en-US" altLang="zh-CN" sz="3600" spc="-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>
              <a:spcBef>
                <a:spcPts val="0"/>
              </a:spcBef>
              <a:buFontTx/>
              <a:buNone/>
              <a:defRPr/>
            </a:pP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少陵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詩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摩詰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畫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左傳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文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馬遷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史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薛濤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箋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右軍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帖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南華</a:t>
            </a:r>
            <a:br>
              <a:rPr lang="en-US" altLang="zh-CN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</a:br>
            <a:r>
              <a:rPr lang="zh-TW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　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經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相如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賦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屈子</a:t>
            </a:r>
            <a:r>
              <a:rPr lang="zh-CN" altLang="en-US" sz="3600" spc="-300" dirty="0">
                <a:solidFill>
                  <a:srgbClr val="00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離騷 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收</a:t>
            </a:r>
            <a:r>
              <a:rPr lang="zh-CN" altLang="en-US" sz="3600" spc="-300" dirty="0">
                <a:solidFill>
                  <a:srgbClr val="00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古今</a:t>
            </a:r>
            <a:r>
              <a:rPr lang="zh-CN" altLang="en-US" sz="3600" spc="-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絕藝 </a:t>
            </a:r>
            <a:r>
              <a:rPr lang="zh-CN" altLang="en-US" sz="3600" spc="-3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置我山窗</a:t>
            </a:r>
            <a:endParaRPr lang="en-US" altLang="zh-TW" sz="3600" spc="-3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CE12FBA-5E26-4171-A19E-955BBE710EA1}"/>
              </a:ext>
            </a:extLst>
          </p:cNvPr>
          <p:cNvSpPr txBox="1"/>
          <p:nvPr/>
        </p:nvSpPr>
        <p:spPr>
          <a:xfrm rot="21432740">
            <a:off x="202958" y="735519"/>
            <a:ext cx="8712968" cy="5509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 eaLnBrk="1">
              <a:buFontTx/>
              <a:buNone/>
              <a:defRPr/>
            </a:pPr>
            <a:r>
              <a:rPr lang="zh-TW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滄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海日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東臨碣石以觀滄海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赤城霞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天台山的雲霞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峨眉雪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峨眉積雪不動塵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巫峽雲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巫山神女行作雲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洞庭月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洞庭湖西秋月輝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彭蠡煙</a:t>
            </a:r>
            <a:r>
              <a:rPr lang="zh-TW" altLang="en-US" sz="2400" dirty="0">
                <a:solidFill>
                  <a:srgbClr val="11111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鄱陽湖</a:t>
            </a:r>
            <a:r>
              <a:rPr lang="zh-TW" altLang="en-US" sz="3200" dirty="0">
                <a:solidFill>
                  <a:srgbClr val="11111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日月共吞吐煙霞互流徙</a:t>
            </a:r>
            <a:r>
              <a:rPr lang="zh-CN" altLang="en-US" sz="3200" b="0" i="0" dirty="0">
                <a:solidFill>
                  <a:srgbClr val="4D5156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大力障狂瀾與天相終始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瀟湘雨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湘江夜雨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武夷峰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溪曲三三水山環六六峰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廬山瀑布</a:t>
            </a:r>
            <a:r>
              <a:rPr lang="zh-TW" altLang="en-US" sz="24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李白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飛流直下三千尺</a:t>
            </a:r>
            <a:endParaRPr lang="en-US" altLang="zh-TW" sz="3200" spc="-300" dirty="0"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indent="0" eaLnBrk="1">
              <a:buFontTx/>
              <a:buNone/>
              <a:defRPr/>
            </a:pPr>
            <a:r>
              <a:rPr lang="zh-CN" altLang="en-US" sz="3200" spc="-3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合宇宙奇觀 繪吾齋壁</a:t>
            </a:r>
            <a:r>
              <a:rPr lang="en-US" altLang="zh-TW" sz="32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——</a:t>
            </a:r>
            <a:r>
              <a:rPr lang="zh-TW" altLang="en-US" sz="3200" spc="-300" dirty="0">
                <a:solidFill>
                  <a:srgbClr val="FFFF00"/>
                </a:solidFill>
                <a:highlight>
                  <a:srgbClr val="FF00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視通萬里</a:t>
            </a:r>
            <a:endParaRPr lang="en-US" altLang="zh-CN" sz="3200" spc="-300" dirty="0">
              <a:solidFill>
                <a:srgbClr val="FFFF00"/>
              </a:solidFill>
              <a:highlight>
                <a:srgbClr val="FF0000"/>
              </a:highlight>
              <a:latin typeface="標楷體" panose="03000509000000000000" pitchFamily="65" charset="-120"/>
              <a:ea typeface="標楷體" panose="03000509000000000000" pitchFamily="65" charset="-120"/>
              <a:cs typeface="Calibri" panose="020F0502020204030204" pitchFamily="34" charset="0"/>
            </a:endParaRPr>
          </a:p>
          <a:p>
            <a:pPr marL="0" indent="0" eaLnBrk="1">
              <a:spcBef>
                <a:spcPts val="0"/>
              </a:spcBef>
              <a:buFontTx/>
              <a:buNone/>
              <a:defRPr/>
            </a:pP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少陵詩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杜甫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摩詰</a:t>
            </a:r>
            <a:r>
              <a:rPr lang="zh-TW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畫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王維詩中有畫</a:t>
            </a:r>
            <a:r>
              <a:rPr lang="zh-CN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畫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中有詩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左傳文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春秋編年體史書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馬遷史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史家之絕唱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薛濤箋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唐才女躬撰深紅小彩箋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右軍帖</a:t>
            </a:r>
            <a:r>
              <a:rPr lang="zh-TW" altLang="en-US" sz="3200" spc="-300" dirty="0"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書聖王羲之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南華經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莊子南華真經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相如賦</a:t>
            </a:r>
            <a:r>
              <a:rPr lang="zh-TW" altLang="en-US" sz="3200" b="0" i="0" dirty="0">
                <a:solidFill>
                  <a:srgbClr val="111111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漢賦的代表</a:t>
            </a:r>
            <a:r>
              <a:rPr lang="zh-CN" altLang="en-US" sz="3200" spc="-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屈子離騷</a:t>
            </a:r>
            <a:r>
              <a:rPr lang="zh-CN" altLang="en-US" sz="3200" spc="-3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收古今絕藝 置我山窗</a:t>
            </a:r>
            <a:endParaRPr lang="en-US" altLang="zh-CN" sz="3200" spc="-300" dirty="0"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  <a:cs typeface="Calibri" panose="020F0502020204030204" pitchFamily="34" charset="0"/>
            </a:endParaRPr>
          </a:p>
          <a:p>
            <a:pPr marL="0" indent="0" eaLnBrk="1">
              <a:spcBef>
                <a:spcPts val="0"/>
              </a:spcBef>
              <a:buFontTx/>
              <a:buNone/>
              <a:defRPr/>
            </a:pPr>
            <a:r>
              <a:rPr lang="en-US" altLang="zh-TW" sz="32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——</a:t>
            </a:r>
            <a:r>
              <a:rPr lang="zh-TW" altLang="en-US" sz="3200" spc="-300" dirty="0">
                <a:solidFill>
                  <a:srgbClr val="FFFF00"/>
                </a:solidFill>
                <a:highlight>
                  <a:srgbClr val="FF00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思接千載</a:t>
            </a:r>
            <a:endParaRPr lang="zh-TW" altLang="en-US" sz="3200" dirty="0">
              <a:solidFill>
                <a:srgbClr val="FFFF00"/>
              </a:solidFill>
              <a:highlight>
                <a:srgbClr val="FF0000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356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954405EC-23CA-4213-BF61-76174A9BE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eaLnBrk="1">
              <a:buFontTx/>
              <a:buNone/>
            </a:pP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我是道路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真理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生命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誰看見了我</a:t>
            </a:r>
            <a:r>
              <a:rPr lang="en-US" altLang="zh-TW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就是看見了父</a:t>
            </a:r>
            <a:r>
              <a:rPr lang="en-US" altLang="zh-TW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我對你們所說的話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不是憑我自己講的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而是</a:t>
            </a:r>
            <a:r>
              <a:rPr lang="zh-TW" altLang="en-US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住在我內的父</a:t>
            </a:r>
            <a:r>
              <a:rPr lang="en-US" altLang="zh-TW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做他自己的事業</a:t>
            </a:r>
            <a:r>
              <a:rPr lang="en-US" altLang="zh-TW" sz="4000" spc="-150" dirty="0">
                <a:solidFill>
                  <a:srgbClr val="00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生命說到最深處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不信人間有古今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　信仰進到最深處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不信宗教有差別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一個人愈屬神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就要愈屬人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但為了更屬人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更深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濃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徹底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無私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就要更屬神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ctr" eaLnBrk="1">
              <a:buFontTx/>
              <a:buNone/>
            </a:pPr>
            <a:r>
              <a:rPr lang="zh-TW" altLang="en-US" sz="54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在主內愛人 在愛人時愛主</a:t>
            </a:r>
            <a:r>
              <a:rPr lang="en-US" altLang="zh-TW" sz="54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*</a:t>
            </a:r>
            <a:endParaRPr lang="zh-TW" altLang="en-US" sz="5400" dirty="0">
              <a:solidFill>
                <a:srgbClr val="FF99FF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執事成立的原始理由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是宗徒們對自身使命的反省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「讓我們放棄天主的聖言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而操管飲食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實在不相宜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至於我們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我們要專務祈禱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並為真道服役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宗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6:2)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primary reason behind the establishment of a deacon system stemmed from the Apostles’ own assessment of themselves. “It is not right for us to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neglect the Word of God 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to serve at table; but we will devote ourselves to prayer and to 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ministry of the Word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.” </a:t>
            </a:r>
            <a:r>
              <a:rPr lang="en-US" altLang="zh-TW" sz="2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(Acts 6:2)</a:t>
            </a:r>
          </a:p>
        </p:txBody>
      </p:sp>
    </p:spTree>
    <p:extLst>
      <p:ext uri="{BB962C8B-B14F-4D97-AF65-F5344CB8AC3E}">
        <p14:creationId xmlns:p14="http://schemas.microsoft.com/office/powerpoint/2010/main" val="324264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真道中的真道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應該是耶穌三年傳教不斷說的「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「天主之國」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一個以天主為王的國度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一個「神愛世人」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一個「天主這樣愛了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『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世界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』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」的國度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heart at the core of the Word lies in the "Heavenly Kingdom" that Jesus had been preaching for three years - a Kingdom that belongs to God, a Kingdom that is kinged by God, a Kingdom that has “a God who loves all men”,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 state where God so loves the world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44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耶穌建立教會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16:18),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就是為了找尋一群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志同道合的有心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有志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有力的人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去作天國的工人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天國的則師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天國的工程師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Jesus founded the Church for the sole purpose of finding like-minded people who are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committed, willing, and have the unwavering courage 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to be a Kingdom worker, Kingdom architect,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Kingdom engineer.</a:t>
            </a:r>
          </a:p>
        </p:txBody>
      </p:sp>
    </p:spTree>
    <p:extLst>
      <p:ext uri="{BB962C8B-B14F-4D97-AF65-F5344CB8AC3E}">
        <p14:creationId xmlns:p14="http://schemas.microsoft.com/office/powerpoint/2010/main" val="2113858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這天國其實是一個大生命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一個在天主內的大生命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是一個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天主無限生命的外延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一個被天主聖化了的大生命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endParaRPr lang="en-US" altLang="zh-TW" sz="40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我們在基督內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基督在天父內的大生命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Kingdom is essentially a Great Life,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 macrocosm of Life within God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an extension of God's boundless Life and one that is sanctified by God, a Life that has us in Christ and Christ in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3927961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這大生命的其中一個表現就是「基督的奧體」</a:t>
            </a:r>
            <a:r>
              <a:rPr lang="en-US" altLang="zh-TW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教會憲章</a:t>
            </a:r>
            <a:r>
              <a:rPr lang="en-US" altLang="zh-TW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7)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或「葡萄樹」</a:t>
            </a:r>
            <a:r>
              <a:rPr lang="en-US" altLang="zh-TW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若</a:t>
            </a:r>
            <a:r>
              <a:rPr lang="en-US" altLang="zh-TW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15:1)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基督是頭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我們都是肢體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他是葡萄樹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我們都是枝條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One of the manifestations of this Great Life is the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mystical Body of Christ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(Lumen Gentium 7)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or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Grape Tree </a:t>
            </a:r>
            <a:r>
              <a:rPr lang="en-US" altLang="zh-TW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(John.15:1)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 Jesus is the head, we are the limbs; he is the Grape Tree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 we are the vines.</a:t>
            </a:r>
          </a:p>
        </p:txBody>
      </p:sp>
    </p:spTree>
    <p:extLst>
      <p:ext uri="{BB962C8B-B14F-4D97-AF65-F5344CB8AC3E}">
        <p14:creationId xmlns:p14="http://schemas.microsoft.com/office/powerpoint/2010/main" val="2477789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我們也是「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活石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建成一座屬神的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殿宇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成為一班聖潔的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司祭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以奉獻中悅天主的屬神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祭品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伯前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2:5)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所以我們都是司祭也是祭品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我們不能「望」或「聽」彌撒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We are “like living stones, let yourselves be built into a spiritual house to be a holy </a:t>
            </a:r>
            <a:r>
              <a:rPr lang="en-US" altLang="zh-TW" sz="36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priesthood to offer spiritual sacrifices acceptable to God through Jesus Christ.”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(1 Peter 2:5)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 Hence, we are fully engaged 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as priest 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 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as offering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We do not passively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watch or listen to mass!</a:t>
            </a:r>
          </a:p>
        </p:txBody>
      </p:sp>
    </p:spTree>
    <p:extLst>
      <p:ext uri="{BB962C8B-B14F-4D97-AF65-F5344CB8AC3E}">
        <p14:creationId xmlns:p14="http://schemas.microsoft.com/office/powerpoint/2010/main" val="2792563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C9CF24-E953-4A92-98E9-E2B8EDF99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耶穌曾說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「我是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道路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真理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生命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誰看見了我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就是看見了父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36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你不信我在父內</a:t>
            </a:r>
            <a:r>
              <a:rPr lang="en-US" altLang="zh-TW" sz="36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父在我內嗎</a:t>
            </a:r>
            <a:r>
              <a:rPr lang="en-US" altLang="zh-TW" sz="36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36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若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14:9)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我們敢不敢向我們的</a:t>
            </a:r>
            <a:endParaRPr lang="en-US" altLang="zh-TW" sz="36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子女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學生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教友說同樣的話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Jesus said: “I am 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Way, the Truth 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the Life.  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Whoever has seen me has seen the Father. “Do you not believe that I am in the Father and the Father is in me?”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(John 14:9)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Do we have sufficient faith to dare repeat the same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to our children, students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 our parishioners?</a:t>
            </a:r>
            <a:r>
              <a:rPr lang="en-US" altLang="zh-TW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*</a:t>
            </a:r>
          </a:p>
          <a:p>
            <a:pPr algn="l">
              <a:spcBef>
                <a:spcPts val="0"/>
              </a:spcBef>
            </a:pPr>
            <a:r>
              <a:rPr lang="zh-TW" altLang="en-US" sz="1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</a:t>
            </a:r>
            <a:r>
              <a:rPr lang="zh-TW" altLang="en-US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請點讚</a:t>
            </a:r>
            <a:r>
              <a:rPr lang="en-US" altLang="zh-TW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en-US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留言</a:t>
            </a:r>
            <a:r>
              <a:rPr lang="en-US" altLang="zh-TW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,</a:t>
            </a:r>
            <a:r>
              <a:rPr lang="zh-TW" altLang="en-US" sz="1800" spc="-300" dirty="0"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轉發</a:t>
            </a:r>
            <a:endParaRPr lang="en-US" altLang="zh-TW" sz="1800" spc="-300" dirty="0">
              <a:latin typeface="標楷體" panose="03000509000000000000" pitchFamily="65" charset="-120"/>
              <a:ea typeface="標楷體" panose="03000509000000000000" pitchFamily="65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0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3BBA330-4D0B-4B4D-B7D7-C462A5B6D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042025"/>
          </a:xfrm>
        </p:spPr>
        <p:txBody>
          <a:bodyPr/>
          <a:lstStyle/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6:1-7</a:t>
            </a: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那時候，門徒漸漸增多，希臘化的猶太人，對希伯來人發出了怨言，因為他們在日常的供應品上，疏忽了他們的寡婦。</a:t>
            </a: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於是，十二位宗徒召集眾門徒說：「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讓我們放棄天主的聖言，而操管飲食，實在不相宜。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所以，弟兄們！當從你們中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37EB7DB3-EA22-489A-B169-8C51B3FE9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3076" name="文字方塊 3">
            <a:extLst>
              <a:ext uri="{FF2B5EF4-FFF2-40B4-BE49-F238E27FC236}">
                <a16:creationId xmlns:a16="http://schemas.microsoft.com/office/drawing/2014/main" id="{FB09A7B2-C652-4D14-A065-F450B732D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60213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</a:rPr>
              <a:t>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復活的基督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幫助你戰勝疫情和一切病苦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B0046BD-D5EE-46E9-81DC-357F81C50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042025"/>
          </a:xfrm>
        </p:spPr>
        <p:txBody>
          <a:bodyPr/>
          <a:lstStyle/>
          <a:p>
            <a:pPr marL="0" indent="0" algn="just" eaLnBrk="1">
              <a:lnSpc>
                <a:spcPts val="55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檢定七位有好聲望，且充滿聖神和智慧的人，派他們管理這些事務。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至於我們，我們要專務祈禱，並為真道服役。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」這番話得到全體的悅服，就選了斯德望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和其他六人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5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天主的道漸漸發揚；門徒的數目在耶路撒冷大為增加。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500"/>
              </a:lnSpc>
              <a:spcBef>
                <a:spcPct val="0"/>
              </a:spcBef>
              <a:buFontTx/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   眾：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8D5B3A94-BBB7-48AF-8937-71849DC9F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100" name="文字方塊 3">
            <a:extLst>
              <a:ext uri="{FF2B5EF4-FFF2-40B4-BE49-F238E27FC236}">
                <a16:creationId xmlns:a16="http://schemas.microsoft.com/office/drawing/2014/main" id="{E55D0F07-1180-4321-9498-04537DCB5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60213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>
                <a:solidFill>
                  <a:srgbClr val="FFFFFF"/>
                </a:solidFill>
              </a:rPr>
              <a:t>2/2</a:t>
            </a:r>
            <a:endParaRPr lang="zh-TW" altLang="en-US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382FF99-89EC-47CC-B79A-E5015CF37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30950"/>
          </a:xfrm>
        </p:spPr>
        <p:txBody>
          <a:bodyPr/>
          <a:lstStyle/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恭讀聖伯多祿前書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2:4-9</a:t>
            </a: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親愛的諸位：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你們接近了主，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即接近了那為人所擯棄，但為天主所精選，所尊重的活石，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你們也就成了活石，建成一座屬神的殿宇，成為一班聖潔的司祭，以奉獻因耶穌基督，而中悅天主的屬神祭品。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至於你們，你們卻是特選的種族，王家的司祭，聖潔的國民，屬於主的民族。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  眾：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5D5DD8AE-8417-4964-950E-239018845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112DD63-BD2C-4E26-AD90-CC2B16416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955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</a:rPr>
              <a:t>1/1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C1D91D-A45B-4172-8709-B231547DB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30950"/>
          </a:xfrm>
        </p:spPr>
        <p:txBody>
          <a:bodyPr/>
          <a:lstStyle/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14:1-12</a:t>
            </a: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那時候，耶穌對門徒說：「你們心裡不要煩亂；你們要信賴天主，也要信賴我。在我父的家裡，有許多住處。我去，原是為給你們預備地方。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我是道路、真理、生命；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除非經過我，誰也不能到父那裡去。你們若認識我，也就必然認識我父；現在你們已認識他，並且已經看見他。」斐理伯對耶穌說：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FC23CED9-D44E-4489-B958-8A3749F67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148" name="文字方塊 3">
            <a:extLst>
              <a:ext uri="{FF2B5EF4-FFF2-40B4-BE49-F238E27FC236}">
                <a16:creationId xmlns:a16="http://schemas.microsoft.com/office/drawing/2014/main" id="{EE56F399-E625-4270-9C2A-704C13203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60213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>
                <a:solidFill>
                  <a:srgbClr val="FFFFFF"/>
                </a:solidFill>
              </a:rPr>
              <a:t>1/2</a:t>
            </a:r>
            <a:endParaRPr lang="zh-TW" altLang="en-US" sz="2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E4A8AB-65AF-4F3D-92EA-0AC66AF73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30652"/>
          </a:xfrm>
        </p:spPr>
        <p:txBody>
          <a:bodyPr/>
          <a:lstStyle/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「主！把父顯示給我們，我們就心滿意足了。」耶穌回答說：「斐理伯！這麼長久的時間，我和你們在一起，而你還不認識我嗎？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誰看見了我，就是看見了父；你不信我在父內，父在我內嗎？我對你們所說的話，不是憑我自己講的，而是住在我內的父，做他自己的事業。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我在父內，父也在我內。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   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3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我們讚美你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zh-TW" altLang="en-US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1DB320F5-A5BA-4EF3-B31B-93B16D4B0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0CA340F-6F13-4DA8-BBCC-5CB7AD43B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60213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43B65E1-563A-4BBA-AFC9-C7BBA6E2AE6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復活期第五主日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</a:p>
          <a:p>
            <a:pPr algn="ctr" eaLnBrk="1" hangingPunct="1">
              <a:buFontTx/>
              <a:buNone/>
              <a:defRPr/>
            </a:pPr>
            <a:endParaRPr lang="zh-TW" altLang="en-US" sz="10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1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3000"/>
              </a:spcBef>
              <a:spcAft>
                <a:spcPts val="3600"/>
              </a:spcAft>
              <a:buFontTx/>
              <a:buNone/>
              <a:defRPr/>
            </a:pPr>
            <a:r>
              <a:rPr lang="zh-TW" altLang="en-US" sz="6000" dirty="0">
                <a:solidFill>
                  <a:srgbClr val="00FF00"/>
                </a:solidFill>
                <a:ea typeface="華康粗黑體" pitchFamily="49" charset="-120"/>
              </a:rPr>
              <a:t>萬物在主內</a:t>
            </a:r>
            <a:r>
              <a:rPr lang="en-US" altLang="zh-TW" sz="6000" dirty="0">
                <a:solidFill>
                  <a:srgbClr val="00FF00"/>
                </a:solidFill>
                <a:ea typeface="華康粗黑體" pitchFamily="49" charset="-120"/>
              </a:rPr>
              <a:t>: </a:t>
            </a:r>
            <a:r>
              <a:rPr lang="zh-TW" altLang="en-US" sz="6000" dirty="0">
                <a:solidFill>
                  <a:srgbClr val="00FF00"/>
                </a:solidFill>
                <a:ea typeface="華康粗黑體" pitchFamily="49" charset="-120"/>
              </a:rPr>
              <a:t>一個大生命</a:t>
            </a:r>
            <a:endParaRPr lang="en-US" altLang="zh-TW" sz="6000" dirty="0">
              <a:solidFill>
                <a:schemeClr val="bg1"/>
              </a:solidFill>
              <a:ea typeface="華康粗黑體" pitchFamily="49" charset="-120"/>
            </a:endParaRPr>
          </a:p>
          <a:p>
            <a:pPr marL="324000" eaLnBrk="1" hangingPunct="1"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endParaRPr lang="en-US" altLang="zh-TW" sz="2800" spc="300" dirty="0">
              <a:solidFill>
                <a:schemeClr val="bg1"/>
              </a:solidFill>
              <a:ea typeface="華康粗黑體" pitchFamily="49" charset="-120"/>
            </a:endParaRPr>
          </a:p>
          <a:p>
            <a:pPr marL="0" indent="0" eaLnBrk="1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>
                <a:solidFill>
                  <a:srgbClr val="FFFF00"/>
                </a:solidFill>
                <a:ea typeface="華康粗黑體" pitchFamily="49" charset="-120"/>
              </a:rPr>
              <a:t>講道</a:t>
            </a:r>
            <a:r>
              <a:rPr lang="zh-TW" altLang="en-US" sz="3500" dirty="0">
                <a:solidFill>
                  <a:schemeClr val="bg1"/>
                </a:solidFill>
                <a:ea typeface="標楷體" pitchFamily="65" charset="-120"/>
              </a:rPr>
              <a:t>解釋天主聖言</a:t>
            </a:r>
            <a:r>
              <a:rPr lang="en-US" altLang="zh-TW" sz="3500" dirty="0">
                <a:solidFill>
                  <a:schemeClr val="bg1"/>
                </a:solidFill>
                <a:ea typeface="標楷體" pitchFamily="65" charset="-120"/>
              </a:rPr>
              <a:t>,</a:t>
            </a:r>
            <a:r>
              <a:rPr lang="zh-TW" altLang="en-US" sz="3500" dirty="0">
                <a:solidFill>
                  <a:schemeClr val="bg1"/>
                </a:solidFill>
                <a:ea typeface="標楷體" pitchFamily="65" charset="-120"/>
              </a:rPr>
              <a:t>指出它如何指導我的生命；</a:t>
            </a:r>
            <a:r>
              <a:rPr lang="zh-TW" altLang="en-US" sz="4000" dirty="0">
                <a:solidFill>
                  <a:srgbClr val="FFFF00"/>
                </a:solidFill>
                <a:ea typeface="華康粗黑體" pitchFamily="49" charset="-120"/>
              </a:rPr>
              <a:t>證道</a:t>
            </a:r>
            <a:r>
              <a:rPr lang="zh-TW" altLang="en-US" sz="3600" dirty="0">
                <a:solidFill>
                  <a:schemeClr val="bg1"/>
                </a:solidFill>
                <a:ea typeface="標楷體" pitchFamily="65" charset="-120"/>
              </a:rPr>
              <a:t>是為天主如何感動了我而作證</a:t>
            </a:r>
            <a:r>
              <a:rPr lang="en-US" altLang="zh-TW" sz="3600" dirty="0">
                <a:solidFill>
                  <a:schemeClr val="bg1"/>
                </a:solidFill>
                <a:ea typeface="標楷體" pitchFamily="65" charset="-120"/>
              </a:rPr>
              <a:t>,</a:t>
            </a:r>
          </a:p>
          <a:p>
            <a:pPr marL="0" indent="0" eaLnBrk="1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TW" sz="3600" dirty="0">
                <a:solidFill>
                  <a:schemeClr val="bg1"/>
                </a:solidFill>
                <a:ea typeface="標楷體" pitchFamily="65" charset="-120"/>
              </a:rPr>
              <a:t>        </a:t>
            </a:r>
            <a:r>
              <a:rPr lang="zh-TW" altLang="en-US" sz="3500" dirty="0">
                <a:solidFill>
                  <a:schemeClr val="bg1"/>
                </a:solidFill>
                <a:ea typeface="標楷體" pitchFamily="65" charset="-120"/>
              </a:rPr>
              <a:t>證明天主的話是</a:t>
            </a:r>
            <a:r>
              <a:rPr lang="zh-TW" altLang="en-US" sz="4000" dirty="0">
                <a:solidFill>
                  <a:srgbClr val="FFFF00"/>
                </a:solidFill>
                <a:ea typeface="華康粗黑體" pitchFamily="49" charset="-120"/>
              </a:rPr>
              <a:t>可信的</a:t>
            </a:r>
            <a:r>
              <a:rPr lang="zh-TW" altLang="en-US" sz="3500" dirty="0">
                <a:solidFill>
                  <a:schemeClr val="bg1"/>
                </a:solidFill>
                <a:ea typeface="標楷體" pitchFamily="65" charset="-120"/>
              </a:rPr>
              <a:t>和</a:t>
            </a:r>
            <a:r>
              <a:rPr lang="zh-TW" altLang="en-US" sz="4000" dirty="0">
                <a:solidFill>
                  <a:srgbClr val="FFFF00"/>
                </a:solidFill>
                <a:ea typeface="華康粗黑體" pitchFamily="49" charset="-120"/>
              </a:rPr>
              <a:t>可行的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B780C341-AAFC-47E3-BD15-5F78F5C3A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617"/>
            <a:ext cx="9144000" cy="6264275"/>
          </a:xfrm>
        </p:spPr>
        <p:txBody>
          <a:bodyPr/>
          <a:lstStyle/>
          <a:p>
            <a:pPr eaLnBrk="1">
              <a:buFontTx/>
              <a:buNone/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讓我們放棄天主的聖言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而操管飲食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實在不相宜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至於我們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我們要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專務祈禱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並為真道服役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3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你們接近了主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你們也就成了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活石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建成一座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屬神的殿宇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成為一班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聖潔的司祭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以奉獻中悅天主的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屬神祭品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endParaRPr lang="en-US" altLang="zh-TW" sz="380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我是道路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真理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生命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誰看見了我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就是看見了父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你不信我在父內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父在我內嗎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b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我對你們所說的話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不是憑我自己講的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而是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住在我內的父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做他自己的事業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  <a:endParaRPr lang="zh-TW" altLang="en-US" sz="38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A0162686-5C70-40DA-9F35-5604CD7CE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eaLnBrk="1"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讓我們放棄天主的聖言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而操管飲食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實在不相宜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至於我們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我們要</a:t>
            </a:r>
            <a:r>
              <a:rPr lang="zh-TW" altLang="en-US" sz="4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專務祈禱</a:t>
            </a:r>
            <a:r>
              <a:rPr lang="en-US" altLang="zh-TW" sz="4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br>
              <a:rPr lang="en-US" altLang="zh-TW" sz="4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rgbClr val="00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並為真道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服役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真道中的真道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天父愛世界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教會本質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天人合一 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人類合一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價值的等級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格物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致知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誠意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正心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lnSpc>
                <a:spcPts val="3500"/>
              </a:lnSpc>
              <a:spcAft>
                <a:spcPts val="600"/>
              </a:spcAft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      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修身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齊家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治國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平天下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要由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修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齊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格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致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誠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正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     進到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平</a:t>
            </a:r>
            <a:r>
              <a:rPr lang="zh-TW" altLang="en-US" sz="2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天下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治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齊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修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正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誠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致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格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2187</Words>
  <Application>Microsoft Office PowerPoint</Application>
  <PresentationFormat>如螢幕大小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20</vt:i4>
      </vt:variant>
    </vt:vector>
  </HeadingPairs>
  <TitlesOfParts>
    <vt:vector size="35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新細明體</vt:lpstr>
      <vt:lpstr>標楷體</vt:lpstr>
      <vt:lpstr>Arial</vt:lpstr>
      <vt:lpstr>Calibri</vt:lpstr>
      <vt:lpstr>Wingdings</vt:lpstr>
      <vt:lpstr>預設簡報設計</vt:lpstr>
      <vt:lpstr>1_預設簡報設計</vt:lpstr>
      <vt:lpstr>15_預設簡報設計</vt:lpstr>
      <vt:lpstr>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478</cp:revision>
  <dcterms:created xsi:type="dcterms:W3CDTF">2006-09-26T01:05:23Z</dcterms:created>
  <dcterms:modified xsi:type="dcterms:W3CDTF">2023-05-02T04:50:57Z</dcterms:modified>
</cp:coreProperties>
</file>