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54" r:id="rId2"/>
    <p:sldMasterId id="2147489767" r:id="rId3"/>
  </p:sldMasterIdLst>
  <p:notesMasterIdLst>
    <p:notesMasterId r:id="rId33"/>
  </p:notesMasterIdLst>
  <p:handoutMasterIdLst>
    <p:handoutMasterId r:id="rId34"/>
  </p:handoutMasterIdLst>
  <p:sldIdLst>
    <p:sldId id="914" r:id="rId4"/>
    <p:sldId id="1050" r:id="rId5"/>
    <p:sldId id="1061" r:id="rId6"/>
    <p:sldId id="1053" r:id="rId7"/>
    <p:sldId id="1062" r:id="rId8"/>
    <p:sldId id="1054" r:id="rId9"/>
    <p:sldId id="1063" r:id="rId10"/>
    <p:sldId id="930" r:id="rId11"/>
    <p:sldId id="1029" r:id="rId12"/>
    <p:sldId id="1091" r:id="rId13"/>
    <p:sldId id="1092" r:id="rId14"/>
    <p:sldId id="1093" r:id="rId15"/>
    <p:sldId id="1095" r:id="rId16"/>
    <p:sldId id="1096" r:id="rId17"/>
    <p:sldId id="1110" r:id="rId18"/>
    <p:sldId id="1111" r:id="rId19"/>
    <p:sldId id="1106" r:id="rId20"/>
    <p:sldId id="1107" r:id="rId21"/>
    <p:sldId id="1108" r:id="rId22"/>
    <p:sldId id="1109" r:id="rId23"/>
    <p:sldId id="1097" r:id="rId24"/>
    <p:sldId id="1098" r:id="rId25"/>
    <p:sldId id="1099" r:id="rId26"/>
    <p:sldId id="1100" r:id="rId27"/>
    <p:sldId id="1101" r:id="rId28"/>
    <p:sldId id="1102" r:id="rId29"/>
    <p:sldId id="1103" r:id="rId30"/>
    <p:sldId id="1104" r:id="rId31"/>
    <p:sldId id="1105" r:id="rId32"/>
  </p:sldIdLst>
  <p:sldSz cx="9144000" cy="6858000" type="screen4x3"/>
  <p:notesSz cx="9144000" cy="6858000"/>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9900CC"/>
    <a:srgbClr val="006600"/>
    <a:srgbClr val="00CC00"/>
    <a:srgbClr val="FF99FF"/>
    <a:srgbClr val="99FF99"/>
    <a:srgbClr val="FFCCFF"/>
    <a:srgbClr val="33CC33"/>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4660"/>
  </p:normalViewPr>
  <p:slideViewPr>
    <p:cSldViewPr>
      <p:cViewPr>
        <p:scale>
          <a:sx n="47" d="100"/>
          <a:sy n="47" d="100"/>
        </p:scale>
        <p:origin x="-1484" y="-364"/>
      </p:cViewPr>
      <p:guideLst>
        <p:guide orient="horz" pos="2160"/>
        <p:guide pos="2880"/>
      </p:guideLst>
    </p:cSldViewPr>
  </p:slideViewPr>
  <p:notesTextViewPr>
    <p:cViewPr>
      <p:scale>
        <a:sx n="100" d="100"/>
        <a:sy n="100" d="100"/>
      </p:scale>
      <p:origin x="0" y="0"/>
    </p:cViewPr>
  </p:notesTextViewPr>
  <p:sorterViewPr>
    <p:cViewPr>
      <p:scale>
        <a:sx n="84" d="100"/>
        <a:sy n="84"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xmlns="" id="{182DF677-689A-40C9-AED6-B0C960479038}"/>
              </a:ext>
            </a:extLst>
          </p:cNvPr>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xmlns="" id="{A833CE25-AB0A-4ED8-AC02-06B60067D710}"/>
              </a:ext>
            </a:extLst>
          </p:cNvPr>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xmlns="" id="{FA58548F-45FD-419B-905C-D941BAC374A5}"/>
              </a:ext>
            </a:extLst>
          </p:cNvPr>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xmlns="" id="{F2DABF2A-DECD-4E64-887F-2B8EC39BBD37}"/>
              </a:ext>
            </a:extLst>
          </p:cNvPr>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AD3C8C8-6903-4A20-81FB-53AE79FBF192}" type="slidenum">
              <a:rPr lang="en-US" altLang="zh-TW"/>
              <a:pPr>
                <a:defRPr/>
              </a:pPr>
              <a:t>‹#›</a:t>
            </a:fld>
            <a:endParaRPr lang="en-US" altLang="zh-TW"/>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xmlns="" id="{49E94F78-FCED-48F0-A2DF-4B74761FB243}"/>
              </a:ext>
            </a:extLst>
          </p:cNvPr>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xmlns="" id="{D326E799-86F4-4EEE-96B9-E3DDE60BC28F}"/>
              </a:ext>
            </a:extLst>
          </p:cNvPr>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30724" name="Rectangle 4">
            <a:extLst>
              <a:ext uri="{FF2B5EF4-FFF2-40B4-BE49-F238E27FC236}">
                <a16:creationId xmlns:a16="http://schemas.microsoft.com/office/drawing/2014/main" xmlns="" id="{B939A1D6-FC6F-434E-81D5-79514437181A}"/>
              </a:ext>
            </a:extLst>
          </p:cNvPr>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4053" name="Rectangle 5">
            <a:extLst>
              <a:ext uri="{FF2B5EF4-FFF2-40B4-BE49-F238E27FC236}">
                <a16:creationId xmlns:a16="http://schemas.microsoft.com/office/drawing/2014/main" xmlns="" id="{89ECDE48-E690-48DA-ABE1-2209A2E27829}"/>
              </a:ext>
            </a:extLst>
          </p:cNvPr>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xmlns="" id="{610FDDC8-60FF-4898-9295-0E20326E7C8E}"/>
              </a:ext>
            </a:extLst>
          </p:cNvPr>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xmlns="" id="{F74D17F3-A176-45DD-A7C1-E736591F1E9A}"/>
              </a:ext>
            </a:extLst>
          </p:cNvPr>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047AC9C-A257-441D-9C13-D2C7E9BDB689}" type="slidenum">
              <a:rPr lang="en-US" altLang="zh-TW"/>
              <a:pPr>
                <a:defRPr/>
              </a:pPr>
              <a:t>‹#›</a:t>
            </a:fld>
            <a:endParaRPr lang="en-US" altLang="zh-TW"/>
          </a:p>
        </p:txBody>
      </p:sp>
    </p:spTree>
    <p:extLst>
      <p:ext uri="{BB962C8B-B14F-4D97-AF65-F5344CB8AC3E}">
        <p14:creationId xmlns:p14="http://schemas.microsoft.com/office/powerpoint/2010/main" xmlns="" val="19377770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xmlns="" id="{00A695A1-ADF9-4993-A6B7-C5EE5B39AA6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83B61479-713C-47BA-8F29-C8385D22AA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A1E8A215-C396-4D03-BC09-7F2818C01708}"/>
              </a:ext>
            </a:extLst>
          </p:cNvPr>
          <p:cNvSpPr>
            <a:spLocks noGrp="1" noChangeArrowheads="1"/>
          </p:cNvSpPr>
          <p:nvPr>
            <p:ph type="sldNum" sz="quarter" idx="12"/>
          </p:nvPr>
        </p:nvSpPr>
        <p:spPr>
          <a:ln/>
        </p:spPr>
        <p:txBody>
          <a:bodyPr/>
          <a:lstStyle>
            <a:lvl1pPr>
              <a:defRPr/>
            </a:lvl1pPr>
          </a:lstStyle>
          <a:p>
            <a:pPr>
              <a:defRPr/>
            </a:pPr>
            <a:fld id="{4682F0D6-619E-454A-B730-EC4426F9B623}" type="slidenum">
              <a:rPr lang="en-US" altLang="zh-TW"/>
              <a:pPr>
                <a:defRPr/>
              </a:pPr>
              <a:t>‹#›</a:t>
            </a:fld>
            <a:endParaRPr lang="en-US" altLang="zh-TW"/>
          </a:p>
        </p:txBody>
      </p:sp>
    </p:spTree>
    <p:extLst>
      <p:ext uri="{BB962C8B-B14F-4D97-AF65-F5344CB8AC3E}">
        <p14:creationId xmlns:p14="http://schemas.microsoft.com/office/powerpoint/2010/main" xmlns="" val="301529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CADE1A2A-0552-4AA7-9319-BD38868A638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784F7042-70B5-49FE-8755-9B3368C416A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1311A477-7027-4188-A862-9786760F9817}"/>
              </a:ext>
            </a:extLst>
          </p:cNvPr>
          <p:cNvSpPr>
            <a:spLocks noGrp="1" noChangeArrowheads="1"/>
          </p:cNvSpPr>
          <p:nvPr>
            <p:ph type="sldNum" sz="quarter" idx="12"/>
          </p:nvPr>
        </p:nvSpPr>
        <p:spPr>
          <a:ln/>
        </p:spPr>
        <p:txBody>
          <a:bodyPr/>
          <a:lstStyle>
            <a:lvl1pPr>
              <a:defRPr/>
            </a:lvl1pPr>
          </a:lstStyle>
          <a:p>
            <a:pPr>
              <a:defRPr/>
            </a:pPr>
            <a:fld id="{D67EEA0C-B45E-4DF1-BBFD-32DBA47A6ECD}" type="slidenum">
              <a:rPr lang="en-US" altLang="zh-TW"/>
              <a:pPr>
                <a:defRPr/>
              </a:pPr>
              <a:t>‹#›</a:t>
            </a:fld>
            <a:endParaRPr lang="en-US" altLang="zh-TW"/>
          </a:p>
        </p:txBody>
      </p:sp>
    </p:spTree>
    <p:extLst>
      <p:ext uri="{BB962C8B-B14F-4D97-AF65-F5344CB8AC3E}">
        <p14:creationId xmlns:p14="http://schemas.microsoft.com/office/powerpoint/2010/main" xmlns="" val="205326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EA43671E-63EC-4236-ABCB-0249ACCC50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9E2D2DF3-89C9-47EE-8C56-2D04DD47576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D7701F42-01DC-496D-AFB7-A074D0061B01}"/>
              </a:ext>
            </a:extLst>
          </p:cNvPr>
          <p:cNvSpPr>
            <a:spLocks noGrp="1" noChangeArrowheads="1"/>
          </p:cNvSpPr>
          <p:nvPr>
            <p:ph type="sldNum" sz="quarter" idx="12"/>
          </p:nvPr>
        </p:nvSpPr>
        <p:spPr>
          <a:ln/>
        </p:spPr>
        <p:txBody>
          <a:bodyPr/>
          <a:lstStyle>
            <a:lvl1pPr>
              <a:defRPr/>
            </a:lvl1pPr>
          </a:lstStyle>
          <a:p>
            <a:pPr>
              <a:defRPr/>
            </a:pPr>
            <a:fld id="{23DC03B3-C448-49B8-84A3-C10A0D9B445F}" type="slidenum">
              <a:rPr lang="en-US" altLang="zh-TW"/>
              <a:pPr>
                <a:defRPr/>
              </a:pPr>
              <a:t>‹#›</a:t>
            </a:fld>
            <a:endParaRPr lang="en-US" altLang="zh-TW"/>
          </a:p>
        </p:txBody>
      </p:sp>
    </p:spTree>
    <p:extLst>
      <p:ext uri="{BB962C8B-B14F-4D97-AF65-F5344CB8AC3E}">
        <p14:creationId xmlns:p14="http://schemas.microsoft.com/office/powerpoint/2010/main" xmlns="" val="3473992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xmlns="" id="{8F7946E6-4D08-43DA-B688-80AC06534C8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CDF9F9A5-8943-4F8B-8C48-06B09F95F6E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B557A7B8-7B55-412C-8D76-D9E0B1A82A44}"/>
              </a:ext>
            </a:extLst>
          </p:cNvPr>
          <p:cNvSpPr>
            <a:spLocks noGrp="1" noChangeArrowheads="1"/>
          </p:cNvSpPr>
          <p:nvPr>
            <p:ph type="sldNum" sz="quarter" idx="12"/>
          </p:nvPr>
        </p:nvSpPr>
        <p:spPr>
          <a:ln/>
        </p:spPr>
        <p:txBody>
          <a:bodyPr/>
          <a:lstStyle>
            <a:lvl1pPr>
              <a:defRPr/>
            </a:lvl1pPr>
          </a:lstStyle>
          <a:p>
            <a:pPr>
              <a:defRPr/>
            </a:pPr>
            <a:fld id="{92AF9755-6282-4B51-A969-8925943AF5EA}" type="slidenum">
              <a:rPr lang="en-US" altLang="zh-TW"/>
              <a:pPr>
                <a:defRPr/>
              </a:pPr>
              <a:t>‹#›</a:t>
            </a:fld>
            <a:endParaRPr lang="en-US" altLang="zh-TW"/>
          </a:p>
        </p:txBody>
      </p:sp>
    </p:spTree>
    <p:extLst>
      <p:ext uri="{BB962C8B-B14F-4D97-AF65-F5344CB8AC3E}">
        <p14:creationId xmlns:p14="http://schemas.microsoft.com/office/powerpoint/2010/main" xmlns="" val="1849996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29462AE-4477-496F-8BC0-247060D1FE8B}" type="slidenum">
              <a:rPr lang="en-US" altLang="zh-TW"/>
              <a:pPr>
                <a:defRPr/>
              </a:pPr>
              <a:t>‹#›</a:t>
            </a:fld>
            <a:endParaRPr lang="en-US" altLang="zh-TW"/>
          </a:p>
        </p:txBody>
      </p:sp>
    </p:spTree>
    <p:extLst>
      <p:ext uri="{BB962C8B-B14F-4D97-AF65-F5344CB8AC3E}">
        <p14:creationId xmlns:p14="http://schemas.microsoft.com/office/powerpoint/2010/main" xmlns="" val="3847979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145C739-06D8-4AD9-8C86-66DC70D82408}" type="slidenum">
              <a:rPr lang="en-US" altLang="zh-TW"/>
              <a:pPr>
                <a:defRPr/>
              </a:pPr>
              <a:t>‹#›</a:t>
            </a:fld>
            <a:endParaRPr lang="en-US" altLang="zh-TW"/>
          </a:p>
        </p:txBody>
      </p:sp>
    </p:spTree>
    <p:extLst>
      <p:ext uri="{BB962C8B-B14F-4D97-AF65-F5344CB8AC3E}">
        <p14:creationId xmlns:p14="http://schemas.microsoft.com/office/powerpoint/2010/main" xmlns="" val="3282956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32F4C36-A7EF-4678-A71B-347BC084A0A9}" type="slidenum">
              <a:rPr lang="en-US" altLang="zh-TW"/>
              <a:pPr>
                <a:defRPr/>
              </a:pPr>
              <a:t>‹#›</a:t>
            </a:fld>
            <a:endParaRPr lang="en-US" altLang="zh-TW"/>
          </a:p>
        </p:txBody>
      </p:sp>
    </p:spTree>
    <p:extLst>
      <p:ext uri="{BB962C8B-B14F-4D97-AF65-F5344CB8AC3E}">
        <p14:creationId xmlns:p14="http://schemas.microsoft.com/office/powerpoint/2010/main" xmlns="" val="4095709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72B1B3A-982D-4CEE-8722-99DA09A890D7}" type="slidenum">
              <a:rPr lang="en-US" altLang="zh-TW"/>
              <a:pPr>
                <a:defRPr/>
              </a:pPr>
              <a:t>‹#›</a:t>
            </a:fld>
            <a:endParaRPr lang="en-US" altLang="zh-TW"/>
          </a:p>
        </p:txBody>
      </p:sp>
    </p:spTree>
    <p:extLst>
      <p:ext uri="{BB962C8B-B14F-4D97-AF65-F5344CB8AC3E}">
        <p14:creationId xmlns:p14="http://schemas.microsoft.com/office/powerpoint/2010/main" xmlns="" val="4278576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034BE9B-4A95-49E0-97C6-E61496714850}" type="slidenum">
              <a:rPr lang="en-US" altLang="zh-TW"/>
              <a:pPr>
                <a:defRPr/>
              </a:pPr>
              <a:t>‹#›</a:t>
            </a:fld>
            <a:endParaRPr lang="en-US" altLang="zh-TW"/>
          </a:p>
        </p:txBody>
      </p:sp>
    </p:spTree>
    <p:extLst>
      <p:ext uri="{BB962C8B-B14F-4D97-AF65-F5344CB8AC3E}">
        <p14:creationId xmlns:p14="http://schemas.microsoft.com/office/powerpoint/2010/main" xmlns="" val="2285342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87300C89-73DF-467C-BF5D-0DE4104CB7E2}" type="slidenum">
              <a:rPr lang="en-US" altLang="zh-TW"/>
              <a:pPr>
                <a:defRPr/>
              </a:pPr>
              <a:t>‹#›</a:t>
            </a:fld>
            <a:endParaRPr lang="en-US" altLang="zh-TW"/>
          </a:p>
        </p:txBody>
      </p:sp>
    </p:spTree>
    <p:extLst>
      <p:ext uri="{BB962C8B-B14F-4D97-AF65-F5344CB8AC3E}">
        <p14:creationId xmlns:p14="http://schemas.microsoft.com/office/powerpoint/2010/main" xmlns="" val="34768542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096BD5B9-2DF8-420B-B707-6D7D0875139F}" type="slidenum">
              <a:rPr lang="en-US" altLang="zh-TW"/>
              <a:pPr>
                <a:defRPr/>
              </a:pPr>
              <a:t>‹#›</a:t>
            </a:fld>
            <a:endParaRPr lang="en-US" altLang="zh-TW"/>
          </a:p>
        </p:txBody>
      </p:sp>
    </p:spTree>
    <p:extLst>
      <p:ext uri="{BB962C8B-B14F-4D97-AF65-F5344CB8AC3E}">
        <p14:creationId xmlns:p14="http://schemas.microsoft.com/office/powerpoint/2010/main" xmlns="" val="2327809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xmlns="" id="{FD194702-4A9F-41EC-90DA-D9DF8FB415B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ECB6A895-6651-4340-9D7D-C788A5DFC76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15231EF4-DD88-4F81-B4A3-BED5B2375BD4}"/>
              </a:ext>
            </a:extLst>
          </p:cNvPr>
          <p:cNvSpPr>
            <a:spLocks noGrp="1" noChangeArrowheads="1"/>
          </p:cNvSpPr>
          <p:nvPr>
            <p:ph type="sldNum" sz="quarter" idx="12"/>
          </p:nvPr>
        </p:nvSpPr>
        <p:spPr>
          <a:ln/>
        </p:spPr>
        <p:txBody>
          <a:bodyPr/>
          <a:lstStyle>
            <a:lvl1pPr>
              <a:defRPr/>
            </a:lvl1pPr>
          </a:lstStyle>
          <a:p>
            <a:pPr>
              <a:defRPr/>
            </a:pPr>
            <a:fld id="{C76F0089-4B4F-4B2D-949F-E8D20C72048A}" type="slidenum">
              <a:rPr lang="en-US" altLang="zh-TW"/>
              <a:pPr>
                <a:defRPr/>
              </a:pPr>
              <a:t>‹#›</a:t>
            </a:fld>
            <a:endParaRPr lang="en-US" altLang="zh-TW"/>
          </a:p>
        </p:txBody>
      </p:sp>
    </p:spTree>
    <p:extLst>
      <p:ext uri="{BB962C8B-B14F-4D97-AF65-F5344CB8AC3E}">
        <p14:creationId xmlns:p14="http://schemas.microsoft.com/office/powerpoint/2010/main" xmlns="" val="42138811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DE748709-608C-4D43-A3B7-0B4D5E7B3229}" type="slidenum">
              <a:rPr lang="en-US" altLang="zh-TW"/>
              <a:pPr>
                <a:defRPr/>
              </a:pPr>
              <a:t>‹#›</a:t>
            </a:fld>
            <a:endParaRPr lang="en-US" altLang="zh-TW"/>
          </a:p>
        </p:txBody>
      </p:sp>
    </p:spTree>
    <p:extLst>
      <p:ext uri="{BB962C8B-B14F-4D97-AF65-F5344CB8AC3E}">
        <p14:creationId xmlns:p14="http://schemas.microsoft.com/office/powerpoint/2010/main" xmlns="" val="246803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9675E28-6B59-4189-955B-041726EDD888}" type="slidenum">
              <a:rPr lang="en-US" altLang="zh-TW"/>
              <a:pPr>
                <a:defRPr/>
              </a:pPr>
              <a:t>‹#›</a:t>
            </a:fld>
            <a:endParaRPr lang="en-US" altLang="zh-TW"/>
          </a:p>
        </p:txBody>
      </p:sp>
    </p:spTree>
    <p:extLst>
      <p:ext uri="{BB962C8B-B14F-4D97-AF65-F5344CB8AC3E}">
        <p14:creationId xmlns:p14="http://schemas.microsoft.com/office/powerpoint/2010/main" xmlns="" val="3863490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E2AA642-8D87-4044-BFAF-5D3814C00576}" type="slidenum">
              <a:rPr lang="en-US" altLang="zh-TW"/>
              <a:pPr>
                <a:defRPr/>
              </a:pPr>
              <a:t>‹#›</a:t>
            </a:fld>
            <a:endParaRPr lang="en-US" altLang="zh-TW"/>
          </a:p>
        </p:txBody>
      </p:sp>
    </p:spTree>
    <p:extLst>
      <p:ext uri="{BB962C8B-B14F-4D97-AF65-F5344CB8AC3E}">
        <p14:creationId xmlns:p14="http://schemas.microsoft.com/office/powerpoint/2010/main" xmlns="" val="2592636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E2B769E-329A-4686-BA02-ED4DBE41A2C4}" type="slidenum">
              <a:rPr lang="en-US" altLang="zh-TW"/>
              <a:pPr>
                <a:defRPr/>
              </a:pPr>
              <a:t>‹#›</a:t>
            </a:fld>
            <a:endParaRPr lang="en-US" altLang="zh-TW"/>
          </a:p>
        </p:txBody>
      </p:sp>
    </p:spTree>
    <p:extLst>
      <p:ext uri="{BB962C8B-B14F-4D97-AF65-F5344CB8AC3E}">
        <p14:creationId xmlns:p14="http://schemas.microsoft.com/office/powerpoint/2010/main" xmlns="" val="27838349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4638"/>
            <a:ext cx="8229600" cy="58515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FD484672-764C-43A2-B45C-58E5C29B09A7}" type="slidenum">
              <a:rPr lang="en-US" altLang="zh-TW"/>
              <a:pPr>
                <a:defRPr/>
              </a:pPr>
              <a:t>‹#›</a:t>
            </a:fld>
            <a:endParaRPr lang="en-US" altLang="zh-TW"/>
          </a:p>
        </p:txBody>
      </p:sp>
    </p:spTree>
    <p:extLst>
      <p:ext uri="{BB962C8B-B14F-4D97-AF65-F5344CB8AC3E}">
        <p14:creationId xmlns:p14="http://schemas.microsoft.com/office/powerpoint/2010/main" xmlns="" val="1415900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15861014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20427723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27212692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12053791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8" name="頁尾版面配置區 7"/>
          <p:cNvSpPr>
            <a:spLocks noGrp="1"/>
          </p:cNvSpPr>
          <p:nvPr>
            <p:ph type="ftr" sz="quarter" idx="11"/>
          </p:nvPr>
        </p:nvSpPr>
        <p:spPr/>
        <p:txBody>
          <a:bodyPr/>
          <a:lstStyle/>
          <a:p>
            <a:endParaRPr lang="zh-HK" altLang="en-US">
              <a:solidFill>
                <a:prstClr val="black">
                  <a:tint val="75000"/>
                </a:prstClr>
              </a:solidFill>
            </a:endParaRPr>
          </a:p>
        </p:txBody>
      </p:sp>
      <p:sp>
        <p:nvSpPr>
          <p:cNvPr id="9" name="投影片編號版面配置區 8"/>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212510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xmlns="" id="{8A8D5C76-7CF8-41C9-92AC-6DF2597A72A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xmlns="" id="{8D097264-16C2-45DA-8114-3C187A0B6A9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xmlns="" id="{9FF6557B-74B3-4DD1-BC06-AFA0F943B7ED}"/>
              </a:ext>
            </a:extLst>
          </p:cNvPr>
          <p:cNvSpPr>
            <a:spLocks noGrp="1" noChangeArrowheads="1"/>
          </p:cNvSpPr>
          <p:nvPr>
            <p:ph type="sldNum" sz="quarter" idx="12"/>
          </p:nvPr>
        </p:nvSpPr>
        <p:spPr>
          <a:ln/>
        </p:spPr>
        <p:txBody>
          <a:bodyPr/>
          <a:lstStyle>
            <a:lvl1pPr>
              <a:defRPr/>
            </a:lvl1pPr>
          </a:lstStyle>
          <a:p>
            <a:pPr>
              <a:defRPr/>
            </a:pPr>
            <a:fld id="{A09B7219-3B8F-4FC1-81CE-BF4538525F94}" type="slidenum">
              <a:rPr lang="en-US" altLang="zh-TW"/>
              <a:pPr>
                <a:defRPr/>
              </a:pPr>
              <a:t>‹#›</a:t>
            </a:fld>
            <a:endParaRPr lang="en-US" altLang="zh-TW"/>
          </a:p>
        </p:txBody>
      </p:sp>
    </p:spTree>
    <p:extLst>
      <p:ext uri="{BB962C8B-B14F-4D97-AF65-F5344CB8AC3E}">
        <p14:creationId xmlns:p14="http://schemas.microsoft.com/office/powerpoint/2010/main" xmlns="" val="29205392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4" name="頁尾版面配置區 3"/>
          <p:cNvSpPr>
            <a:spLocks noGrp="1"/>
          </p:cNvSpPr>
          <p:nvPr>
            <p:ph type="ftr" sz="quarter" idx="11"/>
          </p:nvPr>
        </p:nvSpPr>
        <p:spPr/>
        <p:txBody>
          <a:bodyPr/>
          <a:lstStyle/>
          <a:p>
            <a:endParaRPr lang="zh-HK" altLang="en-US">
              <a:solidFill>
                <a:prstClr val="black">
                  <a:tint val="75000"/>
                </a:prstClr>
              </a:solidFill>
            </a:endParaRPr>
          </a:p>
        </p:txBody>
      </p:sp>
      <p:sp>
        <p:nvSpPr>
          <p:cNvPr id="5" name="投影片編號版面配置區 4"/>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4790919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3" name="頁尾版面配置區 2"/>
          <p:cNvSpPr>
            <a:spLocks noGrp="1"/>
          </p:cNvSpPr>
          <p:nvPr>
            <p:ph type="ftr" sz="quarter" idx="11"/>
          </p:nvPr>
        </p:nvSpPr>
        <p:spPr/>
        <p:txBody>
          <a:bodyPr/>
          <a:lstStyle/>
          <a:p>
            <a:endParaRPr lang="zh-HK" altLang="en-US">
              <a:solidFill>
                <a:prstClr val="black">
                  <a:tint val="75000"/>
                </a:prstClr>
              </a:solidFill>
            </a:endParaRPr>
          </a:p>
        </p:txBody>
      </p:sp>
      <p:sp>
        <p:nvSpPr>
          <p:cNvPr id="4" name="投影片編號版面配置區 3"/>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34388591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14157593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6" name="頁尾版面配置區 5"/>
          <p:cNvSpPr>
            <a:spLocks noGrp="1"/>
          </p:cNvSpPr>
          <p:nvPr>
            <p:ph type="ftr" sz="quarter" idx="11"/>
          </p:nvPr>
        </p:nvSpPr>
        <p:spPr/>
        <p:txBody>
          <a:bodyPr/>
          <a:lstStyle/>
          <a:p>
            <a:endParaRPr lang="zh-HK" altLang="en-US">
              <a:solidFill>
                <a:prstClr val="black">
                  <a:tint val="75000"/>
                </a:prstClr>
              </a:solidFill>
            </a:endParaRPr>
          </a:p>
        </p:txBody>
      </p:sp>
      <p:sp>
        <p:nvSpPr>
          <p:cNvPr id="7" name="投影片編號版面配置區 6"/>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24809888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3137450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6E3F1598-8AF1-43BA-BF61-16D260F85C14}" type="datetimeFigureOut">
              <a:rPr lang="zh-HK" altLang="en-US">
                <a:solidFill>
                  <a:prstClr val="black">
                    <a:tint val="75000"/>
                  </a:prstClr>
                </a:solidFill>
              </a:rPr>
              <a:pPr/>
              <a:t>20/4/2021</a:t>
            </a:fld>
            <a:endParaRPr lang="zh-HK" altLang="en-US">
              <a:solidFill>
                <a:prstClr val="black">
                  <a:tint val="75000"/>
                </a:prstClr>
              </a:solidFill>
            </a:endParaRPr>
          </a:p>
        </p:txBody>
      </p:sp>
      <p:sp>
        <p:nvSpPr>
          <p:cNvPr id="5" name="頁尾版面配置區 4"/>
          <p:cNvSpPr>
            <a:spLocks noGrp="1"/>
          </p:cNvSpPr>
          <p:nvPr>
            <p:ph type="ftr" sz="quarter" idx="11"/>
          </p:nvPr>
        </p:nvSpPr>
        <p:spPr/>
        <p:txBody>
          <a:bodyPr/>
          <a:lstStyle/>
          <a:p>
            <a:endParaRPr lang="zh-HK"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p>
            <a:fld id="{3D89831E-715F-4E3C-B395-ACCD8F9E3A34}" type="slidenum">
              <a:rPr lang="zh-HK" altLang="en-US">
                <a:solidFill>
                  <a:prstClr val="black">
                    <a:tint val="75000"/>
                  </a:prstClr>
                </a:solidFill>
              </a:rPr>
              <a:pPr/>
              <a:t>‹#›</a:t>
            </a:fld>
            <a:endParaRPr lang="zh-HK" altLang="en-US">
              <a:solidFill>
                <a:prstClr val="black">
                  <a:tint val="75000"/>
                </a:prstClr>
              </a:solidFill>
            </a:endParaRPr>
          </a:p>
        </p:txBody>
      </p:sp>
    </p:spTree>
    <p:extLst>
      <p:ext uri="{BB962C8B-B14F-4D97-AF65-F5344CB8AC3E}">
        <p14:creationId xmlns:p14="http://schemas.microsoft.com/office/powerpoint/2010/main" xmlns="" val="87164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xmlns="" id="{830825F8-0FC1-44B6-800E-1C77C200D63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B52D1899-E2CF-4369-A433-FB125957344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C9FFF7D2-2C7F-47D6-8CA4-4FBCD83DD20F}"/>
              </a:ext>
            </a:extLst>
          </p:cNvPr>
          <p:cNvSpPr>
            <a:spLocks noGrp="1" noChangeArrowheads="1"/>
          </p:cNvSpPr>
          <p:nvPr>
            <p:ph type="sldNum" sz="quarter" idx="12"/>
          </p:nvPr>
        </p:nvSpPr>
        <p:spPr>
          <a:ln/>
        </p:spPr>
        <p:txBody>
          <a:bodyPr/>
          <a:lstStyle>
            <a:lvl1pPr>
              <a:defRPr/>
            </a:lvl1pPr>
          </a:lstStyle>
          <a:p>
            <a:pPr>
              <a:defRPr/>
            </a:pPr>
            <a:fld id="{E4744595-169B-4DDC-A38E-B76AE26BD205}" type="slidenum">
              <a:rPr lang="en-US" altLang="zh-TW"/>
              <a:pPr>
                <a:defRPr/>
              </a:pPr>
              <a:t>‹#›</a:t>
            </a:fld>
            <a:endParaRPr lang="en-US" altLang="zh-TW"/>
          </a:p>
        </p:txBody>
      </p:sp>
    </p:spTree>
    <p:extLst>
      <p:ext uri="{BB962C8B-B14F-4D97-AF65-F5344CB8AC3E}">
        <p14:creationId xmlns:p14="http://schemas.microsoft.com/office/powerpoint/2010/main" xmlns="" val="768570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xmlns="" id="{4F43F2CD-10F1-421E-8B45-1176CB6B12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xmlns="" id="{221DDCB8-AC09-4779-A002-0EA6D7F4342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xmlns="" id="{64EDAE90-ED8E-4A3D-987A-B44ECE5232AE}"/>
              </a:ext>
            </a:extLst>
          </p:cNvPr>
          <p:cNvSpPr>
            <a:spLocks noGrp="1" noChangeArrowheads="1"/>
          </p:cNvSpPr>
          <p:nvPr>
            <p:ph type="sldNum" sz="quarter" idx="12"/>
          </p:nvPr>
        </p:nvSpPr>
        <p:spPr>
          <a:ln/>
        </p:spPr>
        <p:txBody>
          <a:bodyPr/>
          <a:lstStyle>
            <a:lvl1pPr>
              <a:defRPr/>
            </a:lvl1pPr>
          </a:lstStyle>
          <a:p>
            <a:pPr>
              <a:defRPr/>
            </a:pPr>
            <a:fld id="{3C0A1103-9908-4636-B657-107AB580FA7F}" type="slidenum">
              <a:rPr lang="en-US" altLang="zh-TW"/>
              <a:pPr>
                <a:defRPr/>
              </a:pPr>
              <a:t>‹#›</a:t>
            </a:fld>
            <a:endParaRPr lang="en-US" altLang="zh-TW"/>
          </a:p>
        </p:txBody>
      </p:sp>
    </p:spTree>
    <p:extLst>
      <p:ext uri="{BB962C8B-B14F-4D97-AF65-F5344CB8AC3E}">
        <p14:creationId xmlns:p14="http://schemas.microsoft.com/office/powerpoint/2010/main" xmlns="" val="248569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xmlns="" id="{9DEEE479-D08D-40F7-85D0-A761B6D12B8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xmlns="" id="{BEB005F5-E685-4502-8E32-715DF18D1DD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xmlns="" id="{DC3EAEC1-BCD0-4709-B91F-91EF4BBC35C0}"/>
              </a:ext>
            </a:extLst>
          </p:cNvPr>
          <p:cNvSpPr>
            <a:spLocks noGrp="1" noChangeArrowheads="1"/>
          </p:cNvSpPr>
          <p:nvPr>
            <p:ph type="sldNum" sz="quarter" idx="12"/>
          </p:nvPr>
        </p:nvSpPr>
        <p:spPr>
          <a:ln/>
        </p:spPr>
        <p:txBody>
          <a:bodyPr/>
          <a:lstStyle>
            <a:lvl1pPr>
              <a:defRPr/>
            </a:lvl1pPr>
          </a:lstStyle>
          <a:p>
            <a:pPr>
              <a:defRPr/>
            </a:pPr>
            <a:fld id="{7F1931A9-D89A-482F-88DC-A689A2B47746}" type="slidenum">
              <a:rPr lang="en-US" altLang="zh-TW"/>
              <a:pPr>
                <a:defRPr/>
              </a:pPr>
              <a:t>‹#›</a:t>
            </a:fld>
            <a:endParaRPr lang="en-US" altLang="zh-TW"/>
          </a:p>
        </p:txBody>
      </p:sp>
    </p:spTree>
    <p:extLst>
      <p:ext uri="{BB962C8B-B14F-4D97-AF65-F5344CB8AC3E}">
        <p14:creationId xmlns:p14="http://schemas.microsoft.com/office/powerpoint/2010/main" xmlns="" val="399945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F61669B5-94DB-47F6-93A0-8DE3246A0E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xmlns="" id="{5706EA94-FA29-4918-979B-ED59C5DF112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xmlns="" id="{A0F4DFE5-4AB7-4F86-8B3C-C9A374003A67}"/>
              </a:ext>
            </a:extLst>
          </p:cNvPr>
          <p:cNvSpPr>
            <a:spLocks noGrp="1" noChangeArrowheads="1"/>
          </p:cNvSpPr>
          <p:nvPr>
            <p:ph type="sldNum" sz="quarter" idx="12"/>
          </p:nvPr>
        </p:nvSpPr>
        <p:spPr>
          <a:ln/>
        </p:spPr>
        <p:txBody>
          <a:bodyPr/>
          <a:lstStyle>
            <a:lvl1pPr>
              <a:defRPr/>
            </a:lvl1pPr>
          </a:lstStyle>
          <a:p>
            <a:pPr>
              <a:defRPr/>
            </a:pPr>
            <a:fld id="{E9F53BAB-34AD-487F-9205-D58BF0D3FA6E}" type="slidenum">
              <a:rPr lang="en-US" altLang="zh-TW"/>
              <a:pPr>
                <a:defRPr/>
              </a:pPr>
              <a:t>‹#›</a:t>
            </a:fld>
            <a:endParaRPr lang="en-US" altLang="zh-TW"/>
          </a:p>
        </p:txBody>
      </p:sp>
    </p:spTree>
    <p:extLst>
      <p:ext uri="{BB962C8B-B14F-4D97-AF65-F5344CB8AC3E}">
        <p14:creationId xmlns:p14="http://schemas.microsoft.com/office/powerpoint/2010/main" xmlns="" val="29003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xmlns="" id="{484B700D-345F-4091-BA13-7455F817A303}"/>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AC02DD87-65DB-41A0-A3FD-A7E7BCE8A9A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35D2933E-6C50-4F95-943A-081D30FB5DBF}"/>
              </a:ext>
            </a:extLst>
          </p:cNvPr>
          <p:cNvSpPr>
            <a:spLocks noGrp="1" noChangeArrowheads="1"/>
          </p:cNvSpPr>
          <p:nvPr>
            <p:ph type="sldNum" sz="quarter" idx="12"/>
          </p:nvPr>
        </p:nvSpPr>
        <p:spPr>
          <a:ln/>
        </p:spPr>
        <p:txBody>
          <a:bodyPr/>
          <a:lstStyle>
            <a:lvl1pPr>
              <a:defRPr/>
            </a:lvl1pPr>
          </a:lstStyle>
          <a:p>
            <a:pPr>
              <a:defRPr/>
            </a:pPr>
            <a:fld id="{B7AC6F25-8E85-4367-9542-5AD2075D6EF7}" type="slidenum">
              <a:rPr lang="en-US" altLang="zh-TW"/>
              <a:pPr>
                <a:defRPr/>
              </a:pPr>
              <a:t>‹#›</a:t>
            </a:fld>
            <a:endParaRPr lang="en-US" altLang="zh-TW"/>
          </a:p>
        </p:txBody>
      </p:sp>
    </p:spTree>
    <p:extLst>
      <p:ext uri="{BB962C8B-B14F-4D97-AF65-F5344CB8AC3E}">
        <p14:creationId xmlns:p14="http://schemas.microsoft.com/office/powerpoint/2010/main" xmlns="" val="198002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xmlns="" id="{9BF18A55-268B-471B-B11E-C75BB955DC8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xmlns="" id="{43EFF94C-3B05-4981-9BA5-2019F801872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xmlns="" id="{72BDA7BF-E6A1-4ADD-9099-BEFF5F5189B2}"/>
              </a:ext>
            </a:extLst>
          </p:cNvPr>
          <p:cNvSpPr>
            <a:spLocks noGrp="1" noChangeArrowheads="1"/>
          </p:cNvSpPr>
          <p:nvPr>
            <p:ph type="sldNum" sz="quarter" idx="12"/>
          </p:nvPr>
        </p:nvSpPr>
        <p:spPr>
          <a:ln/>
        </p:spPr>
        <p:txBody>
          <a:bodyPr/>
          <a:lstStyle>
            <a:lvl1pPr>
              <a:defRPr/>
            </a:lvl1pPr>
          </a:lstStyle>
          <a:p>
            <a:pPr>
              <a:defRPr/>
            </a:pPr>
            <a:fld id="{BB062E62-6CF2-430D-831A-B76C87F18CE6}" type="slidenum">
              <a:rPr lang="en-US" altLang="zh-TW"/>
              <a:pPr>
                <a:defRPr/>
              </a:pPr>
              <a:t>‹#›</a:t>
            </a:fld>
            <a:endParaRPr lang="en-US" altLang="zh-TW"/>
          </a:p>
        </p:txBody>
      </p:sp>
    </p:spTree>
    <p:extLst>
      <p:ext uri="{BB962C8B-B14F-4D97-AF65-F5344CB8AC3E}">
        <p14:creationId xmlns:p14="http://schemas.microsoft.com/office/powerpoint/2010/main" xmlns="" val="198554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7CFF4FBD-1D88-46AB-BEA5-AF05C4A30A2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xmlns="" id="{75BF60A3-1079-430D-9D8E-DF39152F91F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xmlns="" id="{2E83D5D1-109F-48C5-9CE6-AD0945DB91E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xmlns="" id="{A205CD34-7866-4027-A2E5-2E2E11D47FC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xmlns="" id="{5250DF1B-072C-4D6F-B212-2DE88D5F36C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622E50B-4D70-4FCC-8F33-D084B343A74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9694" r:id="rId1"/>
    <p:sldLayoutId id="2147489695" r:id="rId2"/>
    <p:sldLayoutId id="2147489696" r:id="rId3"/>
    <p:sldLayoutId id="2147489697" r:id="rId4"/>
    <p:sldLayoutId id="2147489698" r:id="rId5"/>
    <p:sldLayoutId id="2147489699" r:id="rId6"/>
    <p:sldLayoutId id="2147489700" r:id="rId7"/>
    <p:sldLayoutId id="2147489701" r:id="rId8"/>
    <p:sldLayoutId id="2147489702" r:id="rId9"/>
    <p:sldLayoutId id="2147489703" r:id="rId10"/>
    <p:sldLayoutId id="2147489704" r:id="rId11"/>
    <p:sldLayoutId id="2147489705"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kumimoji="0" sz="1400">
                <a:solidFill>
                  <a:srgbClr val="000000"/>
                </a:solidFill>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kumimoji="0" sz="1400">
                <a:solidFill>
                  <a:srgbClr val="000000"/>
                </a:solidFill>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a:solidFill>
                  <a:srgbClr val="000000"/>
                </a:solidFill>
                <a:latin typeface="Arial" pitchFamily="34" charset="0"/>
                <a:ea typeface="新細明體" pitchFamily="18" charset="-120"/>
              </a:defRPr>
            </a:lvl1pPr>
          </a:lstStyle>
          <a:p>
            <a:pPr>
              <a:defRPr/>
            </a:pPr>
            <a:fld id="{251BF2ED-E760-43E0-BF13-99AF889E54BA}" type="slidenum">
              <a:rPr lang="en-US" altLang="zh-TW"/>
              <a:pPr>
                <a:defRPr/>
              </a:pPr>
              <a:t>‹#›</a:t>
            </a:fld>
            <a:endParaRPr lang="en-US" altLang="zh-TW"/>
          </a:p>
        </p:txBody>
      </p:sp>
    </p:spTree>
    <p:extLst>
      <p:ext uri="{BB962C8B-B14F-4D97-AF65-F5344CB8AC3E}">
        <p14:creationId xmlns:p14="http://schemas.microsoft.com/office/powerpoint/2010/main" xmlns="" val="4121285606"/>
      </p:ext>
    </p:extLst>
  </p:cSld>
  <p:clrMap bg1="lt1" tx1="dk1" bg2="lt2" tx2="dk2" accent1="accent1" accent2="accent2" accent3="accent3" accent4="accent4" accent5="accent5" accent6="accent6" hlink="hlink" folHlink="folHlink"/>
  <p:sldLayoutIdLst>
    <p:sldLayoutId id="2147489755" r:id="rId1"/>
    <p:sldLayoutId id="2147489756" r:id="rId2"/>
    <p:sldLayoutId id="2147489757" r:id="rId3"/>
    <p:sldLayoutId id="2147489758" r:id="rId4"/>
    <p:sldLayoutId id="2147489759" r:id="rId5"/>
    <p:sldLayoutId id="2147489760" r:id="rId6"/>
    <p:sldLayoutId id="2147489761" r:id="rId7"/>
    <p:sldLayoutId id="2147489762" r:id="rId8"/>
    <p:sldLayoutId id="2147489763" r:id="rId9"/>
    <p:sldLayoutId id="2147489764" r:id="rId10"/>
    <p:sldLayoutId id="2147489765" r:id="rId11"/>
    <p:sldLayoutId id="2147489766"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E3F1598-8AF1-43BA-BF61-16D260F85C14}" type="datetimeFigureOut">
              <a:rPr kumimoji="0" lang="zh-HK" altLang="en-US" smtClean="0">
                <a:solidFill>
                  <a:prstClr val="black">
                    <a:tint val="75000"/>
                  </a:prstClr>
                </a:solidFill>
                <a:latin typeface="Calibri"/>
                <a:ea typeface="新細明體"/>
              </a:rPr>
              <a:pPr eaLnBrk="1" fontAlgn="auto" hangingPunct="1">
                <a:spcBef>
                  <a:spcPts val="0"/>
                </a:spcBef>
                <a:spcAft>
                  <a:spcPts val="0"/>
                </a:spcAft>
              </a:pPr>
              <a:t>20/4/2021</a:t>
            </a:fld>
            <a:endParaRPr kumimoji="0" lang="zh-HK" altLang="en-US" smtClean="0">
              <a:solidFill>
                <a:prstClr val="black">
                  <a:tint val="75000"/>
                </a:prstClr>
              </a:solidFill>
              <a:latin typeface="Calibri"/>
              <a:ea typeface="新細明體"/>
            </a:endParaRPr>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kumimoji="0" lang="zh-HK" altLang="en-US" smtClean="0">
              <a:solidFill>
                <a:prstClr val="black">
                  <a:tint val="75000"/>
                </a:prstClr>
              </a:solidFill>
              <a:latin typeface="Calibri"/>
              <a:ea typeface="新細明體"/>
            </a:endParaRPr>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3D89831E-715F-4E3C-B395-ACCD8F9E3A34}" type="slidenum">
              <a:rPr kumimoji="0" lang="zh-HK" altLang="en-US" smtClean="0">
                <a:solidFill>
                  <a:prstClr val="black">
                    <a:tint val="75000"/>
                  </a:prstClr>
                </a:solidFill>
                <a:latin typeface="Calibri"/>
                <a:ea typeface="新細明體"/>
              </a:rPr>
              <a:pPr eaLnBrk="1" fontAlgn="auto" hangingPunct="1">
                <a:spcBef>
                  <a:spcPts val="0"/>
                </a:spcBef>
                <a:spcAft>
                  <a:spcPts val="0"/>
                </a:spcAft>
              </a:pPr>
              <a:t>‹#›</a:t>
            </a:fld>
            <a:endParaRPr kumimoji="0" lang="zh-HK" altLang="en-US" smtClean="0">
              <a:solidFill>
                <a:prstClr val="black">
                  <a:tint val="75000"/>
                </a:prstClr>
              </a:solidFill>
              <a:latin typeface="Calibri"/>
              <a:ea typeface="新細明體"/>
            </a:endParaRPr>
          </a:p>
        </p:txBody>
      </p:sp>
    </p:spTree>
    <p:extLst>
      <p:ext uri="{BB962C8B-B14F-4D97-AF65-F5344CB8AC3E}">
        <p14:creationId xmlns:p14="http://schemas.microsoft.com/office/powerpoint/2010/main" xmlns="" val="3837800274"/>
      </p:ext>
    </p:extLst>
  </p:cSld>
  <p:clrMap bg1="lt1" tx1="dk1" bg2="lt2" tx2="dk2" accent1="accent1" accent2="accent2" accent3="accent3" accent4="accent4" accent5="accent5" accent6="accent6" hlink="hlink" folHlink="folHlink"/>
  <p:sldLayoutIdLst>
    <p:sldLayoutId id="2147489768" r:id="rId1"/>
    <p:sldLayoutId id="2147489769" r:id="rId2"/>
    <p:sldLayoutId id="2147489770" r:id="rId3"/>
    <p:sldLayoutId id="2147489771" r:id="rId4"/>
    <p:sldLayoutId id="2147489772" r:id="rId5"/>
    <p:sldLayoutId id="2147489773" r:id="rId6"/>
    <p:sldLayoutId id="2147489774" r:id="rId7"/>
    <p:sldLayoutId id="2147489775" r:id="rId8"/>
    <p:sldLayoutId id="2147489776" r:id="rId9"/>
    <p:sldLayoutId id="2147489777" r:id="rId10"/>
    <p:sldLayoutId id="21474897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BD4DD95E-14A8-497C-8DD6-994BC031105D}"/>
              </a:ext>
            </a:extLst>
          </p:cNvPr>
          <p:cNvSpPr>
            <a:spLocks noGrp="1" noChangeArrowheads="1"/>
          </p:cNvSpPr>
          <p:nvPr>
            <p:ph type="body" idx="1"/>
          </p:nvPr>
        </p:nvSpPr>
        <p:spPr>
          <a:xfrm>
            <a:off x="0" y="333375"/>
            <a:ext cx="9144000" cy="6524625"/>
          </a:xfrm>
        </p:spPr>
        <p:txBody>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復活期第四主</a:t>
            </a:r>
            <a:r>
              <a:rPr lang="zh-TW" altLang="en-US" sz="3600" dirty="0" smtClean="0">
                <a:solidFill>
                  <a:srgbClr val="FFFF00"/>
                </a:solidFill>
                <a:ea typeface="華康儷中黑" panose="020B0509000000000000" pitchFamily="49" charset="-120"/>
              </a:rPr>
              <a:t>日</a:t>
            </a:r>
            <a:r>
              <a:rPr lang="en-US" altLang="zh-TW" sz="2800" dirty="0" smtClean="0">
                <a:solidFill>
                  <a:srgbClr val="FFFF00"/>
                </a:solidFill>
                <a:ea typeface="華康儷中黑" panose="020B0509000000000000" pitchFamily="49" charset="-120"/>
              </a:rPr>
              <a:t>(</a:t>
            </a:r>
            <a:r>
              <a:rPr lang="zh-TW" altLang="en-US" sz="2800" dirty="0" smtClean="0">
                <a:solidFill>
                  <a:srgbClr val="FFFF00"/>
                </a:solidFill>
                <a:ea typeface="華康儷中黑" panose="020B0509000000000000" pitchFamily="49" charset="-120"/>
              </a:rPr>
              <a:t>聖召主日</a:t>
            </a:r>
            <a:r>
              <a:rPr lang="en-US" altLang="zh-TW" sz="2800" dirty="0" smtClean="0">
                <a:solidFill>
                  <a:srgbClr val="FFFF00"/>
                </a:solidFill>
                <a:ea typeface="華康儷中黑" panose="020B0509000000000000" pitchFamily="49" charset="-120"/>
              </a:rPr>
              <a:t>)</a:t>
            </a:r>
            <a:endParaRPr lang="zh-TW" altLang="en-US" sz="2800" dirty="0">
              <a:solidFill>
                <a:srgbClr val="FFFF00"/>
              </a:solidFill>
              <a:ea typeface="華康儷中黑" panose="020B0509000000000000" pitchFamily="49" charset="-120"/>
            </a:endParaRPr>
          </a:p>
          <a:p>
            <a:pPr algn="ctr" eaLnBrk="1" hangingPunct="1">
              <a:spcBef>
                <a:spcPct val="0"/>
              </a:spcBef>
              <a:buFontTx/>
              <a:buNone/>
            </a:pPr>
            <a:endParaRPr lang="zh-TW" altLang="en-US" sz="1800" dirty="0">
              <a:solidFill>
                <a:schemeClr val="bg1"/>
              </a:solidFill>
              <a:ea typeface="華康儷中黑" panose="020B0509000000000000" pitchFamily="49" charset="-120"/>
            </a:endParaRPr>
          </a:p>
          <a:p>
            <a:pPr algn="ctr" eaLnBrk="1" hangingPunct="1">
              <a:spcBef>
                <a:spcPct val="0"/>
              </a:spcBef>
              <a:buFontTx/>
              <a:buNone/>
            </a:pPr>
            <a:r>
              <a:rPr lang="en-US" altLang="zh-TW" dirty="0">
                <a:solidFill>
                  <a:schemeClr val="bg1"/>
                </a:solidFill>
                <a:ea typeface="華康儷中黑" panose="020B0509000000000000" pitchFamily="49" charset="-120"/>
              </a:rPr>
              <a:t>2021</a:t>
            </a:r>
            <a:r>
              <a:rPr lang="zh-TW" altLang="en-US" dirty="0">
                <a:solidFill>
                  <a:schemeClr val="bg1"/>
                </a:solidFill>
                <a:ea typeface="華康儷中黑" panose="020B0509000000000000" pitchFamily="49" charset="-120"/>
              </a:rPr>
              <a:t>年</a:t>
            </a:r>
            <a:r>
              <a:rPr lang="en-US" altLang="zh-TW" dirty="0">
                <a:solidFill>
                  <a:schemeClr val="bg1"/>
                </a:solidFill>
                <a:ea typeface="華康儷中黑" panose="020B0509000000000000" pitchFamily="49" charset="-120"/>
              </a:rPr>
              <a:t>4</a:t>
            </a:r>
            <a:r>
              <a:rPr lang="zh-TW" altLang="en-US" dirty="0">
                <a:solidFill>
                  <a:schemeClr val="bg1"/>
                </a:solidFill>
                <a:ea typeface="華康儷中黑" panose="020B0509000000000000" pitchFamily="49" charset="-120"/>
              </a:rPr>
              <a:t>月</a:t>
            </a:r>
            <a:r>
              <a:rPr lang="en-US" altLang="zh-TW" dirty="0">
                <a:solidFill>
                  <a:schemeClr val="bg1"/>
                </a:solidFill>
                <a:ea typeface="華康儷中黑" panose="020B0509000000000000" pitchFamily="49" charset="-120"/>
              </a:rPr>
              <a:t>25</a:t>
            </a:r>
            <a:r>
              <a:rPr lang="zh-TW" altLang="en-US" dirty="0" smtClean="0">
                <a:solidFill>
                  <a:schemeClr val="bg1"/>
                </a:solidFill>
                <a:ea typeface="華康儷中黑" panose="020B0509000000000000" pitchFamily="49" charset="-120"/>
              </a:rPr>
              <a:t>日</a:t>
            </a:r>
            <a:endParaRPr lang="zh-TW" altLang="en-US" sz="2400" dirty="0">
              <a:solidFill>
                <a:schemeClr val="bg1"/>
              </a:solidFill>
              <a:ea typeface="華康儷中黑" panose="020B0509000000000000" pitchFamily="49" charset="-120"/>
            </a:endParaRPr>
          </a:p>
          <a:p>
            <a:pPr algn="ctr" eaLnBrk="1" hangingPunct="1">
              <a:buFontTx/>
              <a:buNone/>
            </a:pPr>
            <a:endParaRPr lang="zh-TW" altLang="en-US" sz="1000" dirty="0">
              <a:solidFill>
                <a:schemeClr val="bg1"/>
              </a:solidFill>
              <a:ea typeface="華康儷中黑" panose="020B0509000000000000" pitchFamily="49" charset="-120"/>
            </a:endParaRPr>
          </a:p>
          <a:p>
            <a:pPr algn="ctr" eaLnBrk="1" hangingPunct="1">
              <a:buFontTx/>
              <a:buNone/>
            </a:pPr>
            <a:r>
              <a:rPr lang="zh-TW" altLang="en-US" sz="5400" dirty="0">
                <a:solidFill>
                  <a:srgbClr val="FFFF00"/>
                </a:solidFill>
                <a:ea typeface="華康正顏楷體W7" panose="03000709000000000000" pitchFamily="65" charset="-120"/>
              </a:rPr>
              <a:t>感 恩 祭</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800"/>
              </a:spcAft>
              <a:buFontTx/>
              <a:buNone/>
            </a:pPr>
            <a:r>
              <a:rPr lang="zh-TW" altLang="en-US" sz="3600" dirty="0">
                <a:solidFill>
                  <a:schemeClr val="bg1"/>
                </a:solidFill>
                <a:ea typeface="華康儷中黑" panose="020B0509000000000000" pitchFamily="49" charset="-120"/>
              </a:rPr>
              <a:t>主 題</a:t>
            </a:r>
          </a:p>
          <a:p>
            <a:pPr algn="ctr" eaLnBrk="1" hangingPunct="1">
              <a:lnSpc>
                <a:spcPts val="4000"/>
              </a:lnSpc>
              <a:spcBef>
                <a:spcPts val="2400"/>
              </a:spcBef>
              <a:spcAft>
                <a:spcPts val="4800"/>
              </a:spcAft>
              <a:buNone/>
            </a:pPr>
            <a:r>
              <a:rPr lang="zh-TW" altLang="en-US" sz="6000" dirty="0" smtClean="0">
                <a:solidFill>
                  <a:schemeClr val="bg1"/>
                </a:solidFill>
                <a:ea typeface="華康粗黑體" pitchFamily="49" charset="-120"/>
              </a:rPr>
              <a:t>善</a:t>
            </a:r>
            <a:r>
              <a:rPr lang="zh-TW" altLang="en-US" sz="6000" dirty="0">
                <a:solidFill>
                  <a:schemeClr val="bg1"/>
                </a:solidFill>
                <a:ea typeface="華康粗黑體" pitchFamily="49" charset="-120"/>
              </a:rPr>
              <a:t>牧為羊捨命</a:t>
            </a:r>
            <a:endParaRPr lang="en-US" altLang="zh-TW" sz="6000" dirty="0">
              <a:solidFill>
                <a:schemeClr val="bg1"/>
              </a:solidFill>
              <a:ea typeface="華康粗黑體" pitchFamily="49" charset="-120"/>
            </a:endParaRPr>
          </a:p>
          <a:p>
            <a:pPr algn="ctr" eaLnBrk="1" hangingPunct="1">
              <a:spcBef>
                <a:spcPct val="0"/>
              </a:spcBef>
              <a:buFontTx/>
              <a:buNone/>
            </a:pPr>
            <a:r>
              <a:rPr lang="zh-TW" altLang="en-US" sz="4800" dirty="0" smtClean="0">
                <a:solidFill>
                  <a:srgbClr val="00FF00"/>
                </a:solidFill>
                <a:ea typeface="華康粗黑體" panose="020B0709000000000000" pitchFamily="49" charset="-120"/>
              </a:rPr>
              <a:t>感恩</a:t>
            </a:r>
            <a:r>
              <a:rPr lang="zh-TW" altLang="en-US" sz="4800" dirty="0">
                <a:solidFill>
                  <a:srgbClr val="FFFFFF"/>
                </a:solidFill>
                <a:ea typeface="華康粗黑體" panose="020B0709000000000000" pitchFamily="49" charset="-120"/>
              </a:rPr>
              <a:t>是基督徒生命的</a:t>
            </a:r>
            <a:r>
              <a:rPr lang="zh-TW" altLang="en-US" sz="4800" dirty="0">
                <a:solidFill>
                  <a:srgbClr val="FFFF00"/>
                </a:solidFill>
                <a:ea typeface="華康粗黑體" panose="020B0709000000000000" pitchFamily="49" charset="-120"/>
              </a:rPr>
              <a:t>基本</a:t>
            </a:r>
            <a:r>
              <a:rPr lang="zh-TW" altLang="en-US" sz="4800" dirty="0" smtClean="0">
                <a:solidFill>
                  <a:srgbClr val="FFFF00"/>
                </a:solidFill>
                <a:ea typeface="華康粗黑體" panose="020B0709000000000000" pitchFamily="49" charset="-120"/>
              </a:rPr>
              <a:t>心態</a:t>
            </a:r>
            <a:endParaRPr lang="zh-TW" altLang="en-US" sz="4800" dirty="0">
              <a:solidFill>
                <a:srgbClr val="FFFFFF"/>
              </a:solidFill>
              <a:ea typeface="華康粗黑體" panose="020B0709000000000000" pitchFamily="49"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xmlns="" id="{7C42E6E1-88CE-4E79-9A50-0C7A5A50AE0D}"/>
              </a:ext>
            </a:extLst>
          </p:cNvPr>
          <p:cNvSpPr>
            <a:spLocks noGrp="1" noChangeArrowheads="1"/>
          </p:cNvSpPr>
          <p:nvPr>
            <p:ph type="body" idx="4294967295"/>
          </p:nvPr>
        </p:nvSpPr>
        <p:spPr>
          <a:xfrm>
            <a:off x="0" y="548680"/>
            <a:ext cx="9144000" cy="6309320"/>
          </a:xfrm>
          <a:solidFill>
            <a:schemeClr val="tx1"/>
          </a:solidFill>
        </p:spPr>
        <p:txBody>
          <a:bodyPr/>
          <a:lstStyle/>
          <a:p>
            <a:pPr marL="468000" indent="-468000" eaLnBrk="1" hangingPunct="1">
              <a:spcBef>
                <a:spcPct val="0"/>
              </a:spcBef>
              <a:spcAft>
                <a:spcPts val="12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是憑納匝肋人耶穌基督的</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名字</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就是</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憑著</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這個</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站在你們面前的人</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好</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了</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468000" indent="-468000" eaLnBrk="1" hangingPunct="1">
              <a:spcBef>
                <a:spcPct val="0"/>
              </a:spcBef>
              <a:spcAft>
                <a:spcPts val="1200"/>
              </a:spcAft>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奇蹟：胎生瘸子行走</a:t>
            </a:r>
            <a:r>
              <a:rPr lang="en-US" altLang="zh-TW"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金子和銀子我們都沒有</a:t>
            </a:r>
            <a:r>
              <a:rPr lang="en-US" altLang="zh-TW"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只有耶穌</a:t>
            </a:r>
            <a:r>
              <a:rPr lang="en-US" altLang="zh-TW"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468000" indent="-468000" eaLnBrk="1" hangingPunct="1">
              <a:spcBef>
                <a:spcPct val="0"/>
              </a:spcBef>
              <a:spcAft>
                <a:spcPts val="1200"/>
              </a:spcAft>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由治病奇蹟到</a:t>
            </a:r>
            <a:r>
              <a:rPr lang="zh-TW" altLang="en-US" sz="4000" dirty="0" smtClean="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身心健全</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的大奇蹟</a:t>
            </a:r>
            <a:endPar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468000" indent="-468000" eaLnBrk="1" hangingPunct="1">
              <a:spcBef>
                <a:spcPct val="0"/>
              </a:spcBef>
              <a:spcAft>
                <a:spcPts val="1200"/>
              </a:spcAft>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到</a:t>
            </a:r>
            <a:r>
              <a:rPr lang="zh-TW" altLang="en-US" sz="4000" dirty="0" smtClean="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天下一家</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的更大奇蹟</a:t>
            </a:r>
            <a:endPar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468000" indent="-468000" eaLnBrk="1" hangingPunct="1">
              <a:spcBef>
                <a:spcPct val="0"/>
              </a:spcBef>
              <a:spcAft>
                <a:spcPts val="1200"/>
              </a:spcAft>
              <a:buNone/>
            </a:pP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聖人不治已亂治未亂！</a:t>
            </a:r>
            <a:r>
              <a:rPr lang="en-US" altLang="zh-TW"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這是天國</a:t>
            </a:r>
            <a:r>
              <a:rPr lang="en-US" altLang="zh-TW"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xmlns="" val="306379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animEffect transition="in" filter="fade">
                                      <p:cBhvr>
                                        <p:cTn id="7" dur="1000"/>
                                        <p:tgtEl>
                                          <p:spTgt spid="55298">
                                            <p:txEl>
                                              <p:pRg st="1" end="1"/>
                                            </p:txEl>
                                          </p:spTgt>
                                        </p:tgtEl>
                                      </p:cBhvr>
                                    </p:animEffect>
                                    <p:anim calcmode="lin" valueType="num">
                                      <p:cBhvr>
                                        <p:cTn id="8" dur="1000" fill="hold"/>
                                        <p:tgtEl>
                                          <p:spTgt spid="5529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52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5298">
                                            <p:txEl>
                                              <p:pRg st="2" end="2"/>
                                            </p:txEl>
                                          </p:spTgt>
                                        </p:tgtEl>
                                        <p:attrNameLst>
                                          <p:attrName>style.visibility</p:attrName>
                                        </p:attrNameLst>
                                      </p:cBhvr>
                                      <p:to>
                                        <p:strVal val="visible"/>
                                      </p:to>
                                    </p:set>
                                    <p:anim calcmode="lin" valueType="num">
                                      <p:cBhvr additive="base">
                                        <p:cTn id="14" dur="500" fill="hold"/>
                                        <p:tgtEl>
                                          <p:spTgt spid="55298">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5298">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55298">
                                            <p:txEl>
                                              <p:pRg st="3" end="3"/>
                                            </p:txEl>
                                          </p:spTgt>
                                        </p:tgtEl>
                                        <p:attrNameLst>
                                          <p:attrName>style.visibility</p:attrName>
                                        </p:attrNameLst>
                                      </p:cBhvr>
                                      <p:to>
                                        <p:strVal val="visible"/>
                                      </p:to>
                                    </p:set>
                                    <p:anim calcmode="lin" valueType="num">
                                      <p:cBhvr additive="base">
                                        <p:cTn id="18" dur="500" fill="hold"/>
                                        <p:tgtEl>
                                          <p:spTgt spid="55298">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52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55298">
                                            <p:txEl>
                                              <p:pRg st="4" end="4"/>
                                            </p:txEl>
                                          </p:spTgt>
                                        </p:tgtEl>
                                        <p:attrNameLst>
                                          <p:attrName>style.visibility</p:attrName>
                                        </p:attrNameLst>
                                      </p:cBhvr>
                                      <p:to>
                                        <p:strVal val="visible"/>
                                      </p:to>
                                    </p:set>
                                    <p:anim calcmode="lin" valueType="num">
                                      <p:cBhvr>
                                        <p:cTn id="24" dur="1000" fill="hold"/>
                                        <p:tgtEl>
                                          <p:spTgt spid="55298">
                                            <p:txEl>
                                              <p:pRg st="4" end="4"/>
                                            </p:txEl>
                                          </p:spTgt>
                                        </p:tgtEl>
                                        <p:attrNameLst>
                                          <p:attrName>ppt_w</p:attrName>
                                        </p:attrNameLst>
                                      </p:cBhvr>
                                      <p:tavLst>
                                        <p:tav tm="0">
                                          <p:val>
                                            <p:fltVal val="0"/>
                                          </p:val>
                                        </p:tav>
                                        <p:tav tm="100000">
                                          <p:val>
                                            <p:strVal val="#ppt_w"/>
                                          </p:val>
                                        </p:tav>
                                      </p:tavLst>
                                    </p:anim>
                                    <p:anim calcmode="lin" valueType="num">
                                      <p:cBhvr>
                                        <p:cTn id="25" dur="1000" fill="hold"/>
                                        <p:tgtEl>
                                          <p:spTgt spid="55298">
                                            <p:txEl>
                                              <p:pRg st="4" end="4"/>
                                            </p:txEl>
                                          </p:spTgt>
                                        </p:tgtEl>
                                        <p:attrNameLst>
                                          <p:attrName>ppt_h</p:attrName>
                                        </p:attrNameLst>
                                      </p:cBhvr>
                                      <p:tavLst>
                                        <p:tav tm="0">
                                          <p:val>
                                            <p:fltVal val="0"/>
                                          </p:val>
                                        </p:tav>
                                        <p:tav tm="100000">
                                          <p:val>
                                            <p:strVal val="#ppt_h"/>
                                          </p:val>
                                        </p:tav>
                                      </p:tavLst>
                                    </p:anim>
                                    <p:anim calcmode="lin" valueType="num">
                                      <p:cBhvr>
                                        <p:cTn id="26" dur="1000" fill="hold"/>
                                        <p:tgtEl>
                                          <p:spTgt spid="55298">
                                            <p:txEl>
                                              <p:pRg st="4" end="4"/>
                                            </p:txEl>
                                          </p:spTgt>
                                        </p:tgtEl>
                                        <p:attrNameLst>
                                          <p:attrName>style.rotation</p:attrName>
                                        </p:attrNameLst>
                                      </p:cBhvr>
                                      <p:tavLst>
                                        <p:tav tm="0">
                                          <p:val>
                                            <p:fltVal val="90"/>
                                          </p:val>
                                        </p:tav>
                                        <p:tav tm="100000">
                                          <p:val>
                                            <p:fltVal val="0"/>
                                          </p:val>
                                        </p:tav>
                                      </p:tavLst>
                                    </p:anim>
                                    <p:animEffect transition="in" filter="fade">
                                      <p:cBhvr>
                                        <p:cTn id="27" dur="1000"/>
                                        <p:tgtEl>
                                          <p:spTgt spid="552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xmlns="" id="{7C42E6E1-88CE-4E79-9A50-0C7A5A50AE0D}"/>
              </a:ext>
            </a:extLst>
          </p:cNvPr>
          <p:cNvSpPr>
            <a:spLocks noGrp="1" noChangeArrowheads="1"/>
          </p:cNvSpPr>
          <p:nvPr>
            <p:ph type="body" idx="4294967295"/>
          </p:nvPr>
        </p:nvSpPr>
        <p:spPr>
          <a:xfrm>
            <a:off x="0" y="548680"/>
            <a:ext cx="9144000" cy="6309320"/>
          </a:xfrm>
          <a:solidFill>
            <a:schemeClr val="tx1"/>
          </a:solidFill>
        </p:spPr>
        <p:txBody>
          <a:bodyPr/>
          <a:lstStyle/>
          <a:p>
            <a:pPr marL="468000" indent="-468000" algn="just" eaLnBrk="1">
              <a:spcBef>
                <a:spcPts val="600"/>
              </a:spcBef>
              <a:spcAft>
                <a:spcPts val="1200"/>
              </a:spcAft>
              <a:buFontTx/>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請看</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父</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賜給我們何等的</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愛情</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使</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我們得稱為</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天主的</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子女</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而且</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我們也真是</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如此</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468000" indent="-468000" algn="just" eaLnBrk="1">
              <a:spcBef>
                <a:spcPts val="600"/>
              </a:spcBef>
              <a:spcAft>
                <a:spcPts val="1200"/>
              </a:spcAft>
              <a:buFontTx/>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都是天主的子女：民主的精義是人人平等</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國國平等</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教教平等</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或</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眾生平等</a:t>
            </a:r>
            <a:endParaRPr lang="en-US" altLang="zh-TW"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468000" indent="-468000" algn="just" eaLnBrk="1">
              <a:spcBef>
                <a:spcPts val="600"/>
              </a:spcBef>
              <a:spcAft>
                <a:spcPts val="1200"/>
              </a:spcAft>
              <a:buFontTx/>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真是如此：有多少人接受這個「如此」</a:t>
            </a:r>
            <a:r>
              <a:rPr lang="en-US" altLang="zh-TW" b="1"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基督徒要感嘆</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為何不是</a:t>
            </a:r>
            <a:r>
              <a:rPr lang="zh-TW" altLang="en-US" sz="4000" dirty="0" smtClean="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早應如此</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xmlns="" val="306379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animEffect transition="in" filter="fade">
                                      <p:cBhvr>
                                        <p:cTn id="7" dur="1000"/>
                                        <p:tgtEl>
                                          <p:spTgt spid="55298">
                                            <p:txEl>
                                              <p:pRg st="1" end="1"/>
                                            </p:txEl>
                                          </p:spTgt>
                                        </p:tgtEl>
                                      </p:cBhvr>
                                    </p:animEffect>
                                    <p:anim calcmode="lin" valueType="num">
                                      <p:cBhvr>
                                        <p:cTn id="8" dur="1000" fill="hold"/>
                                        <p:tgtEl>
                                          <p:spTgt spid="5529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52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5298">
                                            <p:txEl>
                                              <p:pRg st="2" end="2"/>
                                            </p:txEl>
                                          </p:spTgt>
                                        </p:tgtEl>
                                        <p:attrNameLst>
                                          <p:attrName>style.visibility</p:attrName>
                                        </p:attrNameLst>
                                      </p:cBhvr>
                                      <p:to>
                                        <p:strVal val="visible"/>
                                      </p:to>
                                    </p:set>
                                    <p:anim calcmode="lin" valueType="num">
                                      <p:cBhvr>
                                        <p:cTn id="14" dur="1000" fill="hold"/>
                                        <p:tgtEl>
                                          <p:spTgt spid="55298">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55298">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55298">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552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xmlns="" id="{7C42E6E1-88CE-4E79-9A50-0C7A5A50AE0D}"/>
              </a:ext>
            </a:extLst>
          </p:cNvPr>
          <p:cNvSpPr>
            <a:spLocks noGrp="1" noChangeArrowheads="1"/>
          </p:cNvSpPr>
          <p:nvPr>
            <p:ph type="body" idx="4294967295"/>
          </p:nvPr>
        </p:nvSpPr>
        <p:spPr>
          <a:xfrm>
            <a:off x="0" y="548680"/>
            <a:ext cx="9144000" cy="6309320"/>
          </a:xfrm>
          <a:solidFill>
            <a:schemeClr val="tx1"/>
          </a:solidFill>
        </p:spPr>
        <p:txBody>
          <a:bodyPr/>
          <a:lstStyle/>
          <a:p>
            <a:pPr marL="468000" indent="-468000" algn="just" eaLnBrk="1">
              <a:spcBef>
                <a:spcPts val="600"/>
              </a:spcBef>
              <a:spcAft>
                <a:spcPts val="1200"/>
              </a:spcAft>
              <a:buNone/>
            </a:pPr>
            <a:r>
              <a:rPr lang="zh-TW" altLang="en-US" sz="4000" dirty="0" smtClean="0">
                <a:solidFill>
                  <a:schemeClr val="bg1"/>
                </a:solidFill>
                <a:ea typeface="華康儷中黑" panose="020B0509000000000000" pitchFamily="49" charset="-120"/>
                <a:cs typeface="華康中黑體" panose="020B0509000000000000" pitchFamily="49" charset="-120"/>
              </a:rPr>
              <a:t>我</a:t>
            </a:r>
            <a:r>
              <a:rPr lang="zh-TW" altLang="en-US" sz="4000" dirty="0">
                <a:solidFill>
                  <a:schemeClr val="bg1"/>
                </a:solidFill>
                <a:ea typeface="華康儷中黑" panose="020B0509000000000000" pitchFamily="49" charset="-120"/>
                <a:cs typeface="華康中黑體" panose="020B0509000000000000" pitchFamily="49" charset="-120"/>
              </a:rPr>
              <a:t>是善</a:t>
            </a:r>
            <a:r>
              <a:rPr lang="zh-TW" altLang="en-US" sz="4000" dirty="0" smtClean="0">
                <a:solidFill>
                  <a:schemeClr val="bg1"/>
                </a:solidFill>
                <a:ea typeface="華康儷中黑" panose="020B0509000000000000" pitchFamily="49" charset="-120"/>
                <a:cs typeface="華康中黑體" panose="020B0509000000000000" pitchFamily="49" charset="-120"/>
              </a:rPr>
              <a:t>牧</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我</a:t>
            </a:r>
            <a:r>
              <a:rPr lang="zh-TW" altLang="en-US" sz="4000" dirty="0">
                <a:solidFill>
                  <a:schemeClr val="bg1"/>
                </a:solidFill>
                <a:ea typeface="華康儷中黑" panose="020B0509000000000000" pitchFamily="49" charset="-120"/>
                <a:cs typeface="華康中黑體" panose="020B0509000000000000" pitchFamily="49" charset="-120"/>
              </a:rPr>
              <a:t>認識我的</a:t>
            </a:r>
            <a:r>
              <a:rPr lang="zh-TW" altLang="en-US" sz="4000" dirty="0" smtClean="0">
                <a:solidFill>
                  <a:schemeClr val="bg1"/>
                </a:solidFill>
                <a:ea typeface="華康儷中黑" panose="020B0509000000000000" pitchFamily="49" charset="-120"/>
                <a:cs typeface="華康中黑體" panose="020B0509000000000000" pitchFamily="49" charset="-120"/>
              </a:rPr>
              <a:t>羊</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rgbClr val="FFFF00"/>
                </a:solidFill>
                <a:ea typeface="華康儷中黑" panose="020B0509000000000000" pitchFamily="49" charset="-120"/>
                <a:cs typeface="華康中黑體" panose="020B0509000000000000" pitchFamily="49" charset="-120"/>
              </a:rPr>
              <a:t>我</a:t>
            </a:r>
            <a:r>
              <a:rPr lang="zh-TW" altLang="en-US" sz="4000" dirty="0">
                <a:solidFill>
                  <a:srgbClr val="FFFF00"/>
                </a:solidFill>
                <a:ea typeface="華康儷中黑" panose="020B0509000000000000" pitchFamily="49" charset="-120"/>
                <a:cs typeface="華康中黑體" panose="020B0509000000000000" pitchFamily="49" charset="-120"/>
              </a:rPr>
              <a:t>的羊也認識</a:t>
            </a:r>
            <a:r>
              <a:rPr lang="zh-TW" altLang="en-US" sz="4000" dirty="0" smtClean="0">
                <a:solidFill>
                  <a:srgbClr val="FFFF00"/>
                </a:solidFill>
                <a:ea typeface="華康儷中黑" panose="020B0509000000000000" pitchFamily="49" charset="-120"/>
                <a:cs typeface="華康中黑體" panose="020B0509000000000000" pitchFamily="49" charset="-120"/>
              </a:rPr>
              <a:t>我</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正如</a:t>
            </a:r>
            <a:r>
              <a:rPr lang="zh-TW" altLang="en-US" sz="4000" dirty="0">
                <a:solidFill>
                  <a:schemeClr val="bg1"/>
                </a:solidFill>
                <a:ea typeface="華康儷中黑" panose="020B0509000000000000" pitchFamily="49" charset="-120"/>
                <a:cs typeface="華康中黑體" panose="020B0509000000000000" pitchFamily="49" charset="-120"/>
              </a:rPr>
              <a:t>父認識</a:t>
            </a:r>
            <a:r>
              <a:rPr lang="zh-TW" altLang="en-US" sz="4000" dirty="0" smtClean="0">
                <a:solidFill>
                  <a:schemeClr val="bg1"/>
                </a:solidFill>
                <a:ea typeface="華康儷中黑" panose="020B0509000000000000" pitchFamily="49" charset="-120"/>
                <a:cs typeface="華康中黑體" panose="020B0509000000000000" pitchFamily="49" charset="-120"/>
              </a:rPr>
              <a:t>我</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我</a:t>
            </a:r>
            <a:r>
              <a:rPr lang="zh-TW" altLang="en-US" sz="4000" dirty="0">
                <a:solidFill>
                  <a:schemeClr val="bg1"/>
                </a:solidFill>
                <a:ea typeface="華康儷中黑" panose="020B0509000000000000" pitchFamily="49" charset="-120"/>
                <a:cs typeface="華康中黑體" panose="020B0509000000000000" pitchFamily="49" charset="-120"/>
              </a:rPr>
              <a:t>也認識父</a:t>
            </a:r>
            <a:r>
              <a:rPr lang="zh-TW" altLang="en-US" sz="4000" dirty="0" smtClean="0">
                <a:solidFill>
                  <a:schemeClr val="bg1"/>
                </a:solidFill>
                <a:ea typeface="華康儷中黑" panose="020B0509000000000000" pitchFamily="49" charset="-120"/>
                <a:cs typeface="華康中黑體" panose="020B0509000000000000" pitchFamily="49" charset="-120"/>
              </a:rPr>
              <a:t>一樣</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我</a:t>
            </a:r>
            <a:r>
              <a:rPr lang="zh-TW" altLang="en-US" sz="4000" dirty="0">
                <a:solidFill>
                  <a:schemeClr val="bg1"/>
                </a:solidFill>
                <a:ea typeface="華康儷中黑" panose="020B0509000000000000" pitchFamily="49" charset="-120"/>
                <a:cs typeface="華康中黑體" panose="020B0509000000000000" pitchFamily="49" charset="-120"/>
              </a:rPr>
              <a:t>並且為羊捨掉我的性命</a:t>
            </a:r>
            <a:r>
              <a:rPr lang="zh-TW" altLang="en-US" sz="4000" dirty="0" smtClean="0">
                <a:solidFill>
                  <a:schemeClr val="bg1"/>
                </a:solidFill>
                <a:ea typeface="華康儷中黑" panose="020B0509000000000000" pitchFamily="49" charset="-120"/>
                <a:cs typeface="華康中黑體" panose="020B0509000000000000" pitchFamily="49" charset="-120"/>
              </a:rPr>
              <a:t>。</a:t>
            </a:r>
            <a:endParaRPr lang="en-US" altLang="zh-TW" sz="4000" dirty="0" smtClean="0">
              <a:solidFill>
                <a:schemeClr val="bg1"/>
              </a:solidFill>
              <a:ea typeface="華康儷中黑" panose="020B0509000000000000" pitchFamily="49" charset="-120"/>
              <a:cs typeface="華康中黑體" panose="020B0509000000000000" pitchFamily="49" charset="-120"/>
            </a:endParaRPr>
          </a:p>
          <a:p>
            <a:pPr marL="468000" indent="-468000" algn="just" eaLnBrk="1">
              <a:spcBef>
                <a:spcPts val="600"/>
              </a:spcBef>
              <a:spcAft>
                <a:spcPts val="1200"/>
              </a:spcAft>
              <a:buNone/>
            </a:pPr>
            <a:r>
              <a:rPr lang="zh-TW" altLang="en-US" sz="4000" dirty="0" smtClean="0">
                <a:solidFill>
                  <a:schemeClr val="bg1"/>
                </a:solidFill>
                <a:ea typeface="華康儷中黑" panose="020B0509000000000000" pitchFamily="49" charset="-120"/>
                <a:cs typeface="華康中黑體" panose="020B0509000000000000" pitchFamily="49" charset="-120"/>
              </a:rPr>
              <a:t>我們認識善牧耶穌</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有多長</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闊</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高</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深</a:t>
            </a:r>
            <a:r>
              <a:rPr lang="en-US" altLang="zh-TW" sz="4000" dirty="0" smtClean="0">
                <a:solidFill>
                  <a:schemeClr val="bg1"/>
                </a:solidFill>
                <a:ea typeface="華康儷中黑" panose="020B0509000000000000" pitchFamily="49" charset="-120"/>
                <a:cs typeface="華康中黑體" panose="020B0509000000000000" pitchFamily="49" charset="-120"/>
              </a:rPr>
              <a:t>?</a:t>
            </a:r>
          </a:p>
          <a:p>
            <a:pPr marL="468000" indent="-468000" algn="just" eaLnBrk="1">
              <a:spcBef>
                <a:spcPts val="600"/>
              </a:spcBef>
              <a:spcAft>
                <a:spcPts val="1200"/>
              </a:spcAft>
              <a:buNone/>
            </a:pPr>
            <a:r>
              <a:rPr lang="zh-TW" altLang="en-US" sz="4000" dirty="0" smtClean="0">
                <a:solidFill>
                  <a:srgbClr val="00FF00"/>
                </a:solidFill>
                <a:ea typeface="華康儷中黑" panose="020B0509000000000000" pitchFamily="49" charset="-120"/>
                <a:cs typeface="華康中黑體" panose="020B0509000000000000" pitchFamily="49" charset="-120"/>
              </a:rPr>
              <a:t>越認識越會行動 </a:t>
            </a:r>
            <a:r>
              <a:rPr lang="en-US" altLang="zh-TW" sz="4000" dirty="0" smtClean="0">
                <a:solidFill>
                  <a:srgbClr val="00FF00"/>
                </a:solidFill>
                <a:ea typeface="華康儷中黑" panose="020B0509000000000000" pitchFamily="49" charset="-120"/>
                <a:cs typeface="華康中黑體" panose="020B0509000000000000" pitchFamily="49" charset="-120"/>
              </a:rPr>
              <a:t>(</a:t>
            </a:r>
            <a:r>
              <a:rPr lang="zh-TW" altLang="en-US" sz="4000" dirty="0" smtClean="0">
                <a:solidFill>
                  <a:srgbClr val="00FF00"/>
                </a:solidFill>
                <a:ea typeface="華康儷中黑" panose="020B0509000000000000" pitchFamily="49" charset="-120"/>
                <a:cs typeface="華康中黑體" panose="020B0509000000000000" pitchFamily="49" charset="-120"/>
              </a:rPr>
              <a:t>每篇講道要看三次</a:t>
            </a:r>
            <a:r>
              <a:rPr lang="en-US" altLang="zh-TW" sz="4000" dirty="0" smtClean="0">
                <a:solidFill>
                  <a:srgbClr val="00FF00"/>
                </a:solidFill>
                <a:ea typeface="華康儷中黑" panose="020B0509000000000000" pitchFamily="49" charset="-120"/>
                <a:cs typeface="華康中黑體" panose="020B0509000000000000" pitchFamily="49" charset="-120"/>
              </a:rPr>
              <a:t>!)</a:t>
            </a:r>
          </a:p>
          <a:p>
            <a:pPr marL="468000" indent="-468000" algn="just" eaLnBrk="1">
              <a:spcBef>
                <a:spcPts val="600"/>
              </a:spcBef>
              <a:spcAft>
                <a:spcPts val="1200"/>
              </a:spcAft>
              <a:buNone/>
            </a:pPr>
            <a:r>
              <a:rPr lang="zh-TW" altLang="en-US" sz="4400" dirty="0" smtClean="0">
                <a:solidFill>
                  <a:srgbClr val="FFFF00"/>
                </a:solidFill>
                <a:ea typeface="華康儷中黑" panose="020B0509000000000000" pitchFamily="49" charset="-120"/>
                <a:cs typeface="華康中黑體" panose="020B0509000000000000" pitchFamily="49" charset="-120"/>
              </a:rPr>
              <a:t>如何看到</a:t>
            </a:r>
            <a:r>
              <a:rPr lang="zh-TW" altLang="en-US" sz="4000" dirty="0" smtClean="0">
                <a:solidFill>
                  <a:schemeClr val="bg1"/>
                </a:solidFill>
                <a:ea typeface="華康儷中黑" panose="020B0509000000000000" pitchFamily="49" charset="-120"/>
                <a:cs typeface="華康中黑體" panose="020B0509000000000000" pitchFamily="49" charset="-120"/>
              </a:rPr>
              <a:t>「立體的」耶穌</a:t>
            </a:r>
            <a:r>
              <a:rPr lang="en-US" altLang="zh-TW" sz="4000" dirty="0" smtClean="0">
                <a:solidFill>
                  <a:schemeClr val="bg1"/>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真天主又是真人的耶穌</a:t>
            </a:r>
            <a:r>
              <a:rPr lang="en-US" altLang="zh-TW" sz="4000" dirty="0" smtClean="0">
                <a:solidFill>
                  <a:schemeClr val="bg1"/>
                </a:solidFill>
                <a:ea typeface="華康儷中黑" panose="020B0509000000000000" pitchFamily="49" charset="-120"/>
                <a:cs typeface="華康中黑體" panose="020B0509000000000000" pitchFamily="49" charset="-120"/>
              </a:rPr>
              <a:t>? </a:t>
            </a:r>
            <a:r>
              <a:rPr lang="zh-TW" altLang="en-US" sz="4000" dirty="0" smtClean="0">
                <a:solidFill>
                  <a:schemeClr val="bg1"/>
                </a:solidFill>
                <a:ea typeface="華康儷中黑" panose="020B0509000000000000" pitchFamily="49" charset="-120"/>
                <a:cs typeface="華康中黑體" panose="020B0509000000000000" pitchFamily="49" charset="-120"/>
              </a:rPr>
              <a:t>死</a:t>
            </a:r>
            <a:r>
              <a:rPr lang="en-US" altLang="zh-TW" sz="4000" b="1" dirty="0" smtClean="0">
                <a:solidFill>
                  <a:srgbClr val="00FF00"/>
                </a:solidFill>
                <a:ea typeface="華康儷中黑" panose="020B0509000000000000" pitchFamily="49" charset="-120"/>
                <a:cs typeface="華康中黑體" panose="020B0509000000000000" pitchFamily="49" charset="-120"/>
              </a:rPr>
              <a:t>+</a:t>
            </a:r>
            <a:r>
              <a:rPr lang="zh-TW" altLang="en-US" sz="4000" dirty="0" smtClean="0">
                <a:solidFill>
                  <a:schemeClr val="bg1"/>
                </a:solidFill>
                <a:ea typeface="華康儷中黑" panose="020B0509000000000000" pitchFamily="49" charset="-120"/>
                <a:cs typeface="華康中黑體" panose="020B0509000000000000" pitchFamily="49" charset="-120"/>
              </a:rPr>
              <a:t>復活的耶穌</a:t>
            </a:r>
            <a:r>
              <a:rPr lang="en-US" altLang="zh-TW" sz="4000" dirty="0" smtClean="0">
                <a:solidFill>
                  <a:schemeClr val="bg1"/>
                </a:solidFill>
                <a:ea typeface="華康儷中黑" panose="020B0509000000000000" pitchFamily="49" charset="-120"/>
                <a:cs typeface="華康中黑體" panose="020B0509000000000000" pitchFamily="49" charset="-120"/>
              </a:rPr>
              <a:t>?</a:t>
            </a:r>
            <a:endParaRPr lang="zh-TW" altLang="en-US" sz="4000" dirty="0">
              <a:solidFill>
                <a:schemeClr val="bg1"/>
              </a:solidFill>
              <a:ea typeface="華康儷中黑" panose="020B0509000000000000" pitchFamily="49" charset="-120"/>
            </a:endParaRPr>
          </a:p>
          <a:p>
            <a:pPr marL="360000" indent="-360000" algn="just" eaLnBrk="1">
              <a:spcBef>
                <a:spcPts val="600"/>
              </a:spcBef>
              <a:buFontTx/>
              <a:buNone/>
            </a:pPr>
            <a:endParaRPr lang="zh-TW" altLang="en-US"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xmlns="" val="306379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anim calcmode="lin" valueType="num">
                                      <p:cBhvr additive="base">
                                        <p:cTn id="7" dur="500" fill="hold"/>
                                        <p:tgtEl>
                                          <p:spTgt spid="5529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5298">
                                            <p:txEl>
                                              <p:pRg st="2" end="2"/>
                                            </p:txEl>
                                          </p:spTgt>
                                        </p:tgtEl>
                                        <p:attrNameLst>
                                          <p:attrName>style.visibility</p:attrName>
                                        </p:attrNameLst>
                                      </p:cBhvr>
                                      <p:to>
                                        <p:strVal val="visible"/>
                                      </p:to>
                                    </p:set>
                                    <p:animEffect transition="in" filter="fade">
                                      <p:cBhvr>
                                        <p:cTn id="13" dur="1000"/>
                                        <p:tgtEl>
                                          <p:spTgt spid="55298">
                                            <p:txEl>
                                              <p:pRg st="2" end="2"/>
                                            </p:txEl>
                                          </p:spTgt>
                                        </p:tgtEl>
                                      </p:cBhvr>
                                    </p:animEffect>
                                    <p:anim calcmode="lin" valueType="num">
                                      <p:cBhvr>
                                        <p:cTn id="14" dur="1000" fill="hold"/>
                                        <p:tgtEl>
                                          <p:spTgt spid="55298">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552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55298">
                                            <p:txEl>
                                              <p:pRg st="3" end="3"/>
                                            </p:txEl>
                                          </p:spTgt>
                                        </p:tgtEl>
                                        <p:attrNameLst>
                                          <p:attrName>style.visibility</p:attrName>
                                        </p:attrNameLst>
                                      </p:cBhvr>
                                      <p:to>
                                        <p:strVal val="visible"/>
                                      </p:to>
                                    </p:set>
                                    <p:anim calcmode="lin" valueType="num">
                                      <p:cBhvr>
                                        <p:cTn id="20" dur="500" fill="hold"/>
                                        <p:tgtEl>
                                          <p:spTgt spid="55298">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55298">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552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subTitle" idx="1"/>
          </p:nvPr>
        </p:nvSpPr>
        <p:spPr>
          <a:xfrm>
            <a:off x="0" y="0"/>
            <a:ext cx="9144000" cy="6858000"/>
          </a:xfrm>
        </p:spPr>
        <p:txBody>
          <a:bodyPr/>
          <a:lstStyle/>
          <a:p>
            <a:pPr algn="l" eaLnBrk="1" hangingPunct="1"/>
            <a:r>
              <a:rPr lang="en-US" altLang="zh-TW" sz="4000" dirty="0" smtClean="0">
                <a:solidFill>
                  <a:srgbClr val="CC0000"/>
                </a:solidFill>
                <a:ea typeface="華康粗黑體" pitchFamily="49" charset="-120"/>
                <a:cs typeface="華康黑體-GB5" pitchFamily="49" charset="-120"/>
              </a:rPr>
              <a:t> </a:t>
            </a:r>
            <a:r>
              <a:rPr lang="zh-TW" altLang="en-US" sz="3600" dirty="0" smtClean="0">
                <a:solidFill>
                  <a:srgbClr val="CC0000"/>
                </a:solidFill>
                <a:ea typeface="華康粗黑體" pitchFamily="49" charset="-120"/>
                <a:cs typeface="華康黑體-GB5" pitchFamily="49" charset="-120"/>
              </a:rPr>
              <a:t>經驗天主的七條路</a:t>
            </a:r>
            <a:r>
              <a:rPr lang="en-US" altLang="zh-TW" sz="2400" dirty="0" smtClean="0">
                <a:solidFill>
                  <a:srgbClr val="0000FF"/>
                </a:solidFill>
                <a:ea typeface="華康粗黑體" pitchFamily="49" charset="-120"/>
                <a:cs typeface="華康黑體-GB5" pitchFamily="49" charset="-120"/>
              </a:rPr>
              <a:t>(</a:t>
            </a:r>
            <a:r>
              <a:rPr lang="zh-TW" altLang="en-US" sz="1800" dirty="0" smtClean="0">
                <a:solidFill>
                  <a:srgbClr val="0000FF"/>
                </a:solidFill>
                <a:ea typeface="華康粗黑體" pitchFamily="49" charset="-120"/>
                <a:cs typeface="華康黑體-GB5" pitchFamily="49" charset="-120"/>
              </a:rPr>
              <a:t>若一：</a:t>
            </a:r>
            <a:r>
              <a:rPr lang="zh-TW" altLang="en-US" sz="2400" dirty="0" smtClean="0">
                <a:solidFill>
                  <a:srgbClr val="0000FF"/>
                </a:solidFill>
                <a:ea typeface="華康粗黑體" pitchFamily="49" charset="-120"/>
                <a:cs typeface="華康黑體-GB5" pitchFamily="49" charset="-120"/>
              </a:rPr>
              <a:t>有血有肉</a:t>
            </a:r>
            <a:r>
              <a:rPr lang="en-US" altLang="zh-TW" sz="2400" dirty="0" smtClean="0">
                <a:solidFill>
                  <a:srgbClr val="0000FF"/>
                </a:solidFill>
                <a:ea typeface="華康粗黑體" pitchFamily="49" charset="-120"/>
                <a:cs typeface="華康黑體-GB5" pitchFamily="49" charset="-120"/>
              </a:rPr>
              <a:t>,</a:t>
            </a:r>
            <a:r>
              <a:rPr lang="zh-TW" altLang="en-US" sz="2400" dirty="0" smtClean="0">
                <a:solidFill>
                  <a:srgbClr val="0000FF"/>
                </a:solidFill>
                <a:ea typeface="華康粗黑體" pitchFamily="49" charset="-120"/>
                <a:cs typeface="華康黑體-GB5" pitchFamily="49" charset="-120"/>
              </a:rPr>
              <a:t>具體又立體的天主</a:t>
            </a:r>
            <a:r>
              <a:rPr lang="en-US" altLang="zh-TW" sz="2400" dirty="0" smtClean="0">
                <a:solidFill>
                  <a:srgbClr val="0000FF"/>
                </a:solidFill>
                <a:ea typeface="華康粗黑體" pitchFamily="49" charset="-120"/>
                <a:cs typeface="華康黑體-GB5" pitchFamily="49" charset="-120"/>
              </a:rPr>
              <a:t>)</a:t>
            </a:r>
            <a:endParaRPr lang="zh-TW" altLang="en-US" sz="4000" dirty="0" smtClean="0">
              <a:solidFill>
                <a:srgbClr val="0000FF"/>
              </a:solidFill>
              <a:ea typeface="華康粗黑體" pitchFamily="49" charset="-120"/>
              <a:cs typeface="華康黑體-GB5" pitchFamily="49" charset="-120"/>
            </a:endParaRPr>
          </a:p>
          <a:p>
            <a:pPr algn="l" eaLnBrk="1" hangingPunct="1"/>
            <a:r>
              <a:rPr lang="zh-TW" altLang="en-US" sz="2000" dirty="0" smtClean="0">
                <a:ea typeface="華康粗黑體" pitchFamily="49" charset="-120"/>
                <a:cs typeface="華康黑體-GB5" pitchFamily="49" charset="-120"/>
              </a:rPr>
              <a:t>論到那從起初就有的生命的聖言，就是我們</a:t>
            </a:r>
            <a:r>
              <a:rPr lang="zh-TW" altLang="en-US" sz="2000" dirty="0" smtClean="0">
                <a:solidFill>
                  <a:srgbClr val="FF0000"/>
                </a:solidFill>
                <a:ea typeface="華康粗黑體" pitchFamily="49" charset="-120"/>
                <a:cs typeface="華康黑體-GB5" pitchFamily="49" charset="-120"/>
              </a:rPr>
              <a:t>聽見過</a:t>
            </a:r>
            <a:r>
              <a:rPr lang="en-US" altLang="zh-TW" sz="2000" dirty="0" smtClean="0">
                <a:ea typeface="華康粗黑體" pitchFamily="49" charset="-120"/>
                <a:cs typeface="華康黑體-GB5" pitchFamily="49" charset="-120"/>
              </a:rPr>
              <a:t>,</a:t>
            </a:r>
            <a:r>
              <a:rPr lang="zh-TW" altLang="en-US" sz="2000" dirty="0" smtClean="0">
                <a:ea typeface="華康粗黑體" pitchFamily="49" charset="-120"/>
                <a:cs typeface="華康黑體-GB5" pitchFamily="49" charset="-120"/>
              </a:rPr>
              <a:t>我們</a:t>
            </a:r>
            <a:r>
              <a:rPr lang="zh-TW" altLang="en-US" sz="2000" dirty="0" smtClean="0">
                <a:solidFill>
                  <a:srgbClr val="FF0000"/>
                </a:solidFill>
                <a:ea typeface="華康粗黑體" pitchFamily="49" charset="-120"/>
                <a:cs typeface="華康黑體-GB5" pitchFamily="49" charset="-120"/>
              </a:rPr>
              <a:t>親眼看見過</a:t>
            </a:r>
            <a:r>
              <a:rPr lang="en-US" altLang="zh-TW" sz="2000" dirty="0" smtClean="0">
                <a:ea typeface="華康粗黑體" pitchFamily="49" charset="-120"/>
                <a:cs typeface="華康黑體-GB5" pitchFamily="49" charset="-120"/>
              </a:rPr>
              <a:t>,</a:t>
            </a:r>
            <a:r>
              <a:rPr lang="zh-TW" altLang="en-US" sz="2000" dirty="0" smtClean="0">
                <a:solidFill>
                  <a:srgbClr val="FF0000"/>
                </a:solidFill>
                <a:ea typeface="華康粗黑體" pitchFamily="49" charset="-120"/>
                <a:cs typeface="華康黑體-GB5" pitchFamily="49" charset="-120"/>
              </a:rPr>
              <a:t>瞻仰過</a:t>
            </a:r>
            <a:r>
              <a:rPr lang="en-US" altLang="zh-TW" sz="2000" dirty="0" smtClean="0">
                <a:ea typeface="華康粗黑體" pitchFamily="49" charset="-120"/>
                <a:cs typeface="華康黑體-GB5" pitchFamily="49" charset="-120"/>
              </a:rPr>
              <a:t>,</a:t>
            </a:r>
            <a:r>
              <a:rPr lang="zh-TW" altLang="en-US" sz="2000" dirty="0" smtClean="0">
                <a:ea typeface="華康粗黑體" pitchFamily="49" charset="-120"/>
                <a:cs typeface="華康黑體-GB5" pitchFamily="49" charset="-120"/>
              </a:rPr>
              <a:t>以及我們</a:t>
            </a:r>
            <a:r>
              <a:rPr lang="zh-TW" altLang="en-US" sz="2000" dirty="0" smtClean="0">
                <a:solidFill>
                  <a:srgbClr val="FF0000"/>
                </a:solidFill>
                <a:ea typeface="華康粗黑體" pitchFamily="49" charset="-120"/>
                <a:cs typeface="華康黑體-GB5" pitchFamily="49" charset="-120"/>
              </a:rPr>
              <a:t>親手摸過</a:t>
            </a:r>
            <a:r>
              <a:rPr lang="zh-TW" altLang="en-US" sz="2000" dirty="0" smtClean="0">
                <a:ea typeface="華康粗黑體" pitchFamily="49" charset="-120"/>
                <a:cs typeface="華康黑體-GB5" pitchFamily="49" charset="-120"/>
              </a:rPr>
              <a:t>的生命的聖言</a:t>
            </a:r>
            <a:r>
              <a:rPr lang="en-US" altLang="zh-TW" sz="1800" dirty="0" smtClean="0">
                <a:ea typeface="華康粗黑體" pitchFamily="49" charset="-120"/>
                <a:cs typeface="華康黑體-GB5" pitchFamily="49" charset="-120"/>
              </a:rPr>
              <a:t>——</a:t>
            </a:r>
            <a:r>
              <a:rPr lang="zh-TW" altLang="en-US" sz="2000" dirty="0" smtClean="0">
                <a:ea typeface="華康粗黑體" pitchFamily="49" charset="-120"/>
                <a:cs typeface="華康黑體-GB5" pitchFamily="49" charset="-120"/>
              </a:rPr>
              <a:t>這生命已顯示出來，我們</a:t>
            </a:r>
            <a:r>
              <a:rPr lang="zh-TW" altLang="en-US" sz="2000" dirty="0" smtClean="0">
                <a:solidFill>
                  <a:srgbClr val="FF0000"/>
                </a:solidFill>
                <a:ea typeface="華康粗黑體" pitchFamily="49" charset="-120"/>
                <a:cs typeface="華康黑體-GB5" pitchFamily="49" charset="-120"/>
              </a:rPr>
              <a:t>看見了</a:t>
            </a:r>
            <a:r>
              <a:rPr lang="zh-TW" altLang="en-US" sz="2000" dirty="0" smtClean="0">
                <a:ea typeface="華康粗黑體" pitchFamily="49" charset="-120"/>
                <a:cs typeface="華康黑體-GB5" pitchFamily="49" charset="-120"/>
              </a:rPr>
              <a:t>，也為他作證。</a:t>
            </a:r>
            <a:endParaRPr lang="en-US" altLang="zh-TW" sz="2000" dirty="0" smtClean="0">
              <a:ea typeface="華康粗黑體" pitchFamily="49" charset="-120"/>
              <a:cs typeface="華康黑體-GB5" pitchFamily="49" charset="-120"/>
            </a:endParaRPr>
          </a:p>
          <a:p>
            <a:pPr algn="l" eaLnBrk="1" hangingPunct="1">
              <a:spcBef>
                <a:spcPts val="600"/>
              </a:spcBef>
            </a:pPr>
            <a:r>
              <a:rPr lang="zh-TW" altLang="en-US" sz="1800" dirty="0" smtClean="0">
                <a:solidFill>
                  <a:srgbClr val="FF0000"/>
                </a:solidFill>
                <a:ea typeface="華康粗黑體" pitchFamily="49" charset="-120"/>
                <a:cs typeface="華康黑體-GB5" pitchFamily="49" charset="-120"/>
              </a:rPr>
              <a:t>以下七路</a:t>
            </a:r>
            <a:r>
              <a:rPr lang="en-US" altLang="zh-TW" sz="1800" dirty="0" smtClean="0">
                <a:solidFill>
                  <a:srgbClr val="FF0000"/>
                </a:solidFill>
                <a:ea typeface="華康粗黑體" pitchFamily="49" charset="-120"/>
                <a:cs typeface="華康黑體-GB5" pitchFamily="49" charset="-120"/>
              </a:rPr>
              <a:t>,</a:t>
            </a:r>
            <a:r>
              <a:rPr lang="zh-TW" altLang="en-US" sz="1800" dirty="0" smtClean="0">
                <a:solidFill>
                  <a:srgbClr val="FF0000"/>
                </a:solidFill>
                <a:ea typeface="華康粗黑體" pitchFamily="49" charset="-120"/>
                <a:cs typeface="華康黑體-GB5" pitchFamily="49" charset="-120"/>
              </a:rPr>
              <a:t>無大無小</a:t>
            </a:r>
            <a:endParaRPr lang="en-US" altLang="zh-TW" sz="1800" dirty="0" smtClean="0">
              <a:solidFill>
                <a:srgbClr val="FF0000"/>
              </a:solidFill>
              <a:ea typeface="華康粗黑體" pitchFamily="49" charset="-120"/>
              <a:cs typeface="華康黑體-GB5" pitchFamily="49" charset="-120"/>
            </a:endParaRPr>
          </a:p>
          <a:p>
            <a:pPr algn="l" eaLnBrk="1" hangingPunct="1">
              <a:spcBef>
                <a:spcPct val="0"/>
              </a:spcBef>
            </a:pPr>
            <a:r>
              <a:rPr lang="zh-TW" altLang="en-US" sz="1800" dirty="0" smtClean="0">
                <a:solidFill>
                  <a:srgbClr val="9900CC"/>
                </a:solidFill>
                <a:ea typeface="華康粗黑體" pitchFamily="49" charset="-120"/>
                <a:cs typeface="華康黑體-GB5" pitchFamily="49" charset="-120"/>
              </a:rPr>
              <a:t>互相支援</a:t>
            </a:r>
            <a:r>
              <a:rPr lang="en-US" altLang="zh-TW" sz="1800" dirty="0" smtClean="0">
                <a:solidFill>
                  <a:srgbClr val="9900CC"/>
                </a:solidFill>
                <a:ea typeface="華康粗黑體" pitchFamily="49" charset="-120"/>
                <a:cs typeface="華康黑體-GB5" pitchFamily="49" charset="-120"/>
              </a:rPr>
              <a:t>/</a:t>
            </a:r>
            <a:r>
              <a:rPr lang="zh-TW" altLang="en-US" sz="1800" dirty="0" smtClean="0">
                <a:solidFill>
                  <a:srgbClr val="9900CC"/>
                </a:solidFill>
                <a:ea typeface="華康粗黑體" pitchFamily="49" charset="-120"/>
                <a:cs typeface="華康黑體-GB5" pitchFamily="49" charset="-120"/>
              </a:rPr>
              <a:t>規範</a:t>
            </a:r>
            <a:endParaRPr lang="en-US" altLang="zh-TW" sz="1800" dirty="0" smtClean="0">
              <a:solidFill>
                <a:srgbClr val="9900CC"/>
              </a:solidFill>
              <a:ea typeface="華康粗黑體" pitchFamily="49" charset="-120"/>
              <a:cs typeface="華康黑體-GB5" pitchFamily="49" charset="-120"/>
            </a:endParaRPr>
          </a:p>
          <a:p>
            <a:pPr algn="l" eaLnBrk="1" hangingPunct="1">
              <a:spcBef>
                <a:spcPct val="0"/>
              </a:spcBef>
            </a:pPr>
            <a:r>
              <a:rPr lang="zh-TW" altLang="en-US" sz="1800" dirty="0" smtClean="0">
                <a:solidFill>
                  <a:srgbClr val="0000FF"/>
                </a:solidFill>
                <a:ea typeface="華康粗黑體" pitchFamily="49" charset="-120"/>
                <a:cs typeface="華康黑體-GB5" pitchFamily="49" charset="-120"/>
              </a:rPr>
              <a:t>均衡全面發展</a:t>
            </a:r>
            <a:endParaRPr lang="en-US" altLang="zh-TW" sz="1800" dirty="0" smtClean="0">
              <a:solidFill>
                <a:srgbClr val="0000FF"/>
              </a:solidFill>
              <a:ea typeface="華康粗黑體" pitchFamily="49" charset="-120"/>
              <a:cs typeface="華康黑體-GB5" pitchFamily="49" charset="-120"/>
            </a:endParaRPr>
          </a:p>
        </p:txBody>
      </p:sp>
      <p:sp>
        <p:nvSpPr>
          <p:cNvPr id="2051" name="Line 3"/>
          <p:cNvSpPr>
            <a:spLocks noChangeShapeType="1"/>
          </p:cNvSpPr>
          <p:nvPr/>
        </p:nvSpPr>
        <p:spPr bwMode="auto">
          <a:xfrm>
            <a:off x="2051050" y="1700213"/>
            <a:ext cx="6049963"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2" name="Line 4"/>
          <p:cNvSpPr>
            <a:spLocks noChangeShapeType="1"/>
          </p:cNvSpPr>
          <p:nvPr/>
        </p:nvSpPr>
        <p:spPr bwMode="auto">
          <a:xfrm flipH="1">
            <a:off x="1042988" y="1700213"/>
            <a:ext cx="1008062" cy="936625"/>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3" name="Line 5"/>
          <p:cNvSpPr>
            <a:spLocks noChangeShapeType="1"/>
          </p:cNvSpPr>
          <p:nvPr/>
        </p:nvSpPr>
        <p:spPr bwMode="auto">
          <a:xfrm>
            <a:off x="1042988" y="2636838"/>
            <a:ext cx="6481762"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4" name="Line 6"/>
          <p:cNvSpPr>
            <a:spLocks noChangeShapeType="1"/>
          </p:cNvSpPr>
          <p:nvPr/>
        </p:nvSpPr>
        <p:spPr bwMode="auto">
          <a:xfrm flipV="1">
            <a:off x="7451725" y="1700213"/>
            <a:ext cx="647700" cy="936625"/>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5" name="Line 7"/>
          <p:cNvSpPr>
            <a:spLocks noChangeShapeType="1"/>
          </p:cNvSpPr>
          <p:nvPr/>
        </p:nvSpPr>
        <p:spPr bwMode="auto">
          <a:xfrm>
            <a:off x="2051050" y="2636838"/>
            <a:ext cx="0" cy="7921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6" name="Line 8"/>
          <p:cNvSpPr>
            <a:spLocks noChangeShapeType="1"/>
          </p:cNvSpPr>
          <p:nvPr/>
        </p:nvSpPr>
        <p:spPr bwMode="auto">
          <a:xfrm>
            <a:off x="7451725" y="2636838"/>
            <a:ext cx="0" cy="10080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7" name="Line 9"/>
          <p:cNvSpPr>
            <a:spLocks noChangeShapeType="1"/>
          </p:cNvSpPr>
          <p:nvPr/>
        </p:nvSpPr>
        <p:spPr bwMode="auto">
          <a:xfrm>
            <a:off x="8101013" y="1700213"/>
            <a:ext cx="0" cy="12239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8" name="Line 10"/>
          <p:cNvSpPr>
            <a:spLocks noChangeShapeType="1"/>
          </p:cNvSpPr>
          <p:nvPr/>
        </p:nvSpPr>
        <p:spPr bwMode="auto">
          <a:xfrm flipH="1">
            <a:off x="3786188" y="2636838"/>
            <a:ext cx="0" cy="122078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9" name="Line 11"/>
          <p:cNvSpPr>
            <a:spLocks noChangeShapeType="1"/>
          </p:cNvSpPr>
          <p:nvPr/>
        </p:nvSpPr>
        <p:spPr bwMode="auto">
          <a:xfrm>
            <a:off x="6000750" y="2636838"/>
            <a:ext cx="0" cy="71913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60" name="Line 12"/>
          <p:cNvSpPr>
            <a:spLocks noChangeShapeType="1"/>
          </p:cNvSpPr>
          <p:nvPr/>
        </p:nvSpPr>
        <p:spPr bwMode="auto">
          <a:xfrm>
            <a:off x="4857750" y="2636838"/>
            <a:ext cx="0" cy="93503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6637" name="Text Box 13"/>
          <p:cNvSpPr txBox="1">
            <a:spLocks noChangeArrowheads="1"/>
          </p:cNvSpPr>
          <p:nvPr/>
        </p:nvSpPr>
        <p:spPr bwMode="auto">
          <a:xfrm>
            <a:off x="257175" y="3246438"/>
            <a:ext cx="1169988" cy="3611562"/>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defRPr/>
            </a:pPr>
            <a:r>
              <a:rPr lang="zh-TW" altLang="en-US" sz="4000" dirty="0">
                <a:solidFill>
                  <a:srgbClr val="CC0000"/>
                </a:solidFill>
                <a:latin typeface="Arial"/>
                <a:ea typeface="華康粗黑體" panose="020B0709000000000000" pitchFamily="49" charset="-120"/>
                <a:cs typeface="華康黑體-GB5" panose="020B0509000000000000" pitchFamily="49" charset="-120"/>
              </a:rPr>
              <a:t>    聖事</a:t>
            </a:r>
            <a:r>
              <a:rPr lang="zh-TW" altLang="en-US" sz="1600" dirty="0">
                <a:solidFill>
                  <a:srgbClr val="CC0000"/>
                </a:solidFill>
                <a:latin typeface="Arial"/>
                <a:ea typeface="華康粗黑體" panose="020B0709000000000000" pitchFamily="49" charset="-120"/>
                <a:cs typeface="華康黑體-GB5" panose="020B0509000000000000" pitchFamily="49" charset="-120"/>
              </a:rPr>
              <a:t>、</a:t>
            </a:r>
            <a:r>
              <a:rPr lang="zh-TW" altLang="en-US" sz="3600" dirty="0">
                <a:solidFill>
                  <a:srgbClr val="CC0000"/>
                </a:solidFill>
                <a:latin typeface="Arial"/>
                <a:ea typeface="華康粗黑體" panose="020B0709000000000000" pitchFamily="49" charset="-120"/>
                <a:cs typeface="華康黑體-GB5" panose="020B0509000000000000" pitchFamily="49" charset="-120"/>
              </a:rPr>
              <a:t>靈修</a:t>
            </a:r>
            <a:endParaRPr lang="en-US" altLang="zh-TW" sz="3600" dirty="0">
              <a:solidFill>
                <a:srgbClr val="CC0000"/>
              </a:solidFill>
              <a:latin typeface="Arial"/>
              <a:ea typeface="華康粗黑體" panose="020B0709000000000000" pitchFamily="49" charset="-120"/>
              <a:cs typeface="華康黑體-GB5" panose="020B0509000000000000" pitchFamily="49" charset="-120"/>
            </a:endParaRPr>
          </a:p>
          <a:p>
            <a:pPr eaLnBrk="1" hangingPunct="1">
              <a:spcBef>
                <a:spcPct val="0"/>
              </a:spcBef>
              <a:buFontTx/>
              <a:buNone/>
              <a:defRPr/>
            </a:pPr>
            <a:r>
              <a:rPr lang="zh-TW" altLang="en-US" sz="2400" dirty="0">
                <a:solidFill>
                  <a:srgbClr val="9900CC"/>
                </a:solidFill>
                <a:latin typeface="Arial"/>
                <a:ea typeface="華康粗黑體" panose="020B0709000000000000" pitchFamily="49" charset="-120"/>
                <a:cs typeface="華康黑體-GB5" panose="020B0509000000000000" pitchFamily="49" charset="-120"/>
              </a:rPr>
              <a:t> 天主與我們同在直到世末</a:t>
            </a:r>
          </a:p>
        </p:txBody>
      </p:sp>
      <p:sp>
        <p:nvSpPr>
          <p:cNvPr id="26638" name="Text Box 14"/>
          <p:cNvSpPr txBox="1">
            <a:spLocks noChangeArrowheads="1"/>
          </p:cNvSpPr>
          <p:nvPr/>
        </p:nvSpPr>
        <p:spPr bwMode="auto">
          <a:xfrm>
            <a:off x="1477963" y="3429000"/>
            <a:ext cx="1004887" cy="3357563"/>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200"/>
              </a:lnSpc>
              <a:spcBef>
                <a:spcPct val="0"/>
              </a:spcBef>
              <a:buFontTx/>
              <a:buNone/>
              <a:defRPr/>
            </a:pPr>
            <a:r>
              <a:rPr lang="zh-TW" altLang="en-US" sz="4800" dirty="0">
                <a:solidFill>
                  <a:srgbClr val="006600"/>
                </a:solidFill>
                <a:latin typeface="Arial"/>
                <a:ea typeface="華康粗黑體" panose="020B0709000000000000" pitchFamily="49" charset="-120"/>
                <a:cs typeface="華康黑體-GB5" panose="020B0509000000000000" pitchFamily="49" charset="-120"/>
              </a:rPr>
              <a:t>聖經</a:t>
            </a:r>
            <a:endParaRPr lang="en-US" altLang="zh-TW" sz="4800" dirty="0">
              <a:solidFill>
                <a:srgbClr val="006600"/>
              </a:solidFill>
              <a:latin typeface="Arial"/>
              <a:ea typeface="華康粗黑體" panose="020B0709000000000000" pitchFamily="49" charset="-120"/>
              <a:cs typeface="華康黑體-GB5" panose="020B0509000000000000" pitchFamily="49" charset="-120"/>
            </a:endParaRPr>
          </a:p>
          <a:p>
            <a:pPr eaLnBrk="1" hangingPunct="1">
              <a:lnSpc>
                <a:spcPts val="3200"/>
              </a:lnSpc>
              <a:spcBef>
                <a:spcPct val="0"/>
              </a:spcBef>
              <a:buFontTx/>
              <a:buNone/>
              <a:defRPr/>
            </a:pPr>
            <a:r>
              <a:rPr lang="zh-TW" altLang="en-US" sz="2800" dirty="0">
                <a:solidFill>
                  <a:srgbClr val="006600"/>
                </a:solidFill>
                <a:latin typeface="Arial"/>
                <a:ea typeface="華康粗黑體" panose="020B0709000000000000" pitchFamily="49" charset="-120"/>
                <a:cs typeface="華康黑體-GB5" panose="020B0509000000000000" pitchFamily="49" charset="-120"/>
              </a:rPr>
              <a:t> </a:t>
            </a:r>
            <a:r>
              <a:rPr lang="zh-TW" altLang="en-US" sz="2400" dirty="0">
                <a:solidFill>
                  <a:srgbClr val="9900CC"/>
                </a:solidFill>
                <a:latin typeface="Arial"/>
                <a:ea typeface="華康粗黑體" panose="020B0709000000000000" pitchFamily="49" charset="-120"/>
                <a:cs typeface="華康黑體-GB5" panose="020B0509000000000000" pitchFamily="49" charset="-120"/>
              </a:rPr>
              <a:t>天主此時此地向我說話</a:t>
            </a:r>
            <a:endParaRPr lang="zh-TW" altLang="en-US" sz="4800" dirty="0">
              <a:solidFill>
                <a:srgbClr val="9900CC"/>
              </a:solidFill>
              <a:latin typeface="Arial"/>
              <a:ea typeface="華康粗黑體" panose="020B0709000000000000" pitchFamily="49" charset="-120"/>
              <a:cs typeface="華康黑體-GB5" panose="020B0509000000000000" pitchFamily="49" charset="-120"/>
            </a:endParaRPr>
          </a:p>
        </p:txBody>
      </p:sp>
      <p:sp>
        <p:nvSpPr>
          <p:cNvPr id="26639" name="Text Box 15"/>
          <p:cNvSpPr txBox="1">
            <a:spLocks noChangeArrowheads="1"/>
          </p:cNvSpPr>
          <p:nvPr/>
        </p:nvSpPr>
        <p:spPr bwMode="auto">
          <a:xfrm>
            <a:off x="2646363" y="3862388"/>
            <a:ext cx="1236662" cy="2924175"/>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000"/>
              </a:lnSpc>
              <a:spcBef>
                <a:spcPct val="0"/>
              </a:spcBef>
              <a:buFontTx/>
              <a:buNone/>
              <a:defRPr/>
            </a:pPr>
            <a:r>
              <a:rPr lang="zh-TW" altLang="en-US" sz="4800" dirty="0">
                <a:solidFill>
                  <a:srgbClr val="000099"/>
                </a:solidFill>
                <a:latin typeface="Arial"/>
                <a:ea typeface="華康粗黑體" panose="020B0709000000000000" pitchFamily="49" charset="-120"/>
                <a:cs typeface="華康黑體-GB5" panose="020B0509000000000000" pitchFamily="49" charset="-120"/>
              </a:rPr>
              <a:t>團體</a:t>
            </a:r>
            <a:endParaRPr lang="en-US" altLang="zh-TW" sz="4800" dirty="0">
              <a:solidFill>
                <a:srgbClr val="000099"/>
              </a:solidFill>
              <a:latin typeface="Arial"/>
              <a:ea typeface="華康粗黑體" panose="020B0709000000000000" pitchFamily="49" charset="-120"/>
              <a:cs typeface="華康黑體-GB5" panose="020B0509000000000000" pitchFamily="49" charset="-120"/>
            </a:endParaRPr>
          </a:p>
          <a:p>
            <a:pPr eaLnBrk="1" hangingPunct="1">
              <a:lnSpc>
                <a:spcPts val="3000"/>
              </a:lnSpc>
              <a:spcBef>
                <a:spcPct val="0"/>
              </a:spcBef>
              <a:buFontTx/>
              <a:buNone/>
              <a:defRPr/>
            </a:pPr>
            <a:r>
              <a:rPr lang="zh-TW" altLang="en-US" sz="2400" dirty="0">
                <a:solidFill>
                  <a:srgbClr val="9900CC"/>
                </a:solidFill>
                <a:latin typeface="Arial"/>
                <a:ea typeface="華康粗黑體" panose="020B0709000000000000" pitchFamily="49" charset="-120"/>
                <a:cs typeface="華康黑體-GB5" panose="020B0509000000000000" pitchFamily="49" charset="-120"/>
              </a:rPr>
              <a:t>  兩三人因基督相聚</a:t>
            </a:r>
            <a:endParaRPr lang="en-US" altLang="zh-TW" sz="2400" dirty="0">
              <a:solidFill>
                <a:srgbClr val="9900CC"/>
              </a:solidFill>
              <a:latin typeface="Arial"/>
              <a:ea typeface="華康粗黑體" panose="020B0709000000000000" pitchFamily="49" charset="-120"/>
              <a:cs typeface="華康黑體-GB5" panose="020B0509000000000000" pitchFamily="49" charset="-120"/>
            </a:endParaRPr>
          </a:p>
          <a:p>
            <a:pPr eaLnBrk="1" hangingPunct="1">
              <a:lnSpc>
                <a:spcPts val="2200"/>
              </a:lnSpc>
              <a:spcBef>
                <a:spcPct val="0"/>
              </a:spcBef>
              <a:buFontTx/>
              <a:buNone/>
              <a:defRPr/>
            </a:pPr>
            <a:r>
              <a:rPr lang="zh-TW" altLang="en-US" sz="1800" dirty="0">
                <a:solidFill>
                  <a:srgbClr val="9900CC"/>
                </a:solidFill>
                <a:latin typeface="Arial"/>
                <a:ea typeface="華康粗黑體" panose="020B0709000000000000" pitchFamily="49" charset="-120"/>
                <a:cs typeface="華康黑體-GB5" panose="020B0509000000000000" pitchFamily="49" charset="-120"/>
              </a:rPr>
              <a:t>        </a:t>
            </a:r>
            <a:r>
              <a:rPr lang="zh-TW" altLang="en-US" sz="1600" dirty="0">
                <a:solidFill>
                  <a:srgbClr val="9900CC"/>
                </a:solidFill>
                <a:latin typeface="Arial"/>
                <a:ea typeface="華康粗黑體" panose="020B0709000000000000" pitchFamily="49" charset="-120"/>
                <a:cs typeface="華康黑體-GB5" panose="020B0509000000000000" pitchFamily="49" charset="-120"/>
              </a:rPr>
              <a:t>哪裡有基督哪裡就有教會</a:t>
            </a:r>
          </a:p>
        </p:txBody>
      </p:sp>
      <p:sp>
        <p:nvSpPr>
          <p:cNvPr id="26640" name="Text Box 16"/>
          <p:cNvSpPr txBox="1">
            <a:spLocks noChangeArrowheads="1"/>
          </p:cNvSpPr>
          <p:nvPr/>
        </p:nvSpPr>
        <p:spPr bwMode="auto">
          <a:xfrm>
            <a:off x="4270375" y="3500438"/>
            <a:ext cx="850900" cy="3357562"/>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2200"/>
              </a:lnSpc>
              <a:spcBef>
                <a:spcPct val="0"/>
              </a:spcBef>
              <a:buFontTx/>
              <a:buNone/>
              <a:defRPr/>
            </a:pPr>
            <a:r>
              <a:rPr lang="zh-TW" altLang="en-US" sz="4800" dirty="0" smtClean="0">
                <a:solidFill>
                  <a:srgbClr val="660066"/>
                </a:solidFill>
                <a:latin typeface="Arial"/>
                <a:ea typeface="華康粗黑體" panose="020B0709000000000000" pitchFamily="49" charset="-120"/>
                <a:cs typeface="華康黑體-GB5" panose="020B0509000000000000" pitchFamily="49" charset="-120"/>
              </a:rPr>
              <a:t>工作    </a:t>
            </a:r>
            <a:r>
              <a:rPr lang="en-US" altLang="zh-TW" sz="1800" dirty="0" smtClean="0">
                <a:solidFill>
                  <a:srgbClr val="FF0000"/>
                </a:solidFill>
                <a:latin typeface="Arial"/>
                <a:ea typeface="華康粗黑體" panose="020B0709000000000000" pitchFamily="49" charset="-120"/>
                <a:cs typeface="華康黑體-GB5" panose="020B0509000000000000" pitchFamily="49" charset="-120"/>
              </a:rPr>
              <a:t>(</a:t>
            </a:r>
            <a:r>
              <a:rPr lang="zh-TW" altLang="en-US" sz="1800" dirty="0" smtClean="0">
                <a:solidFill>
                  <a:srgbClr val="FF0000"/>
                </a:solidFill>
                <a:latin typeface="Arial"/>
                <a:ea typeface="華康粗黑體" panose="020B0709000000000000" pitchFamily="49" charset="-120"/>
                <a:cs typeface="華康黑體-GB5" panose="020B0509000000000000" pitchFamily="49" charset="-120"/>
              </a:rPr>
              <a:t>教會</a:t>
            </a:r>
            <a:r>
              <a:rPr lang="en-US" altLang="zh-TW" sz="1800" dirty="0" smtClean="0">
                <a:solidFill>
                  <a:srgbClr val="FF0000"/>
                </a:solidFill>
                <a:latin typeface="Arial"/>
                <a:ea typeface="華康粗黑體" panose="020B0709000000000000" pitchFamily="49" charset="-120"/>
                <a:cs typeface="華康黑體-GB5" panose="020B0509000000000000" pitchFamily="49" charset="-120"/>
              </a:rPr>
              <a:t>5</a:t>
            </a:r>
            <a:r>
              <a:rPr lang="zh-TW" altLang="en-US" sz="1800" dirty="0" smtClean="0">
                <a:solidFill>
                  <a:srgbClr val="FF0000"/>
                </a:solidFill>
                <a:latin typeface="Arial"/>
                <a:ea typeface="華康粗黑體" panose="020B0709000000000000" pitchFamily="49" charset="-120"/>
                <a:cs typeface="華康黑體-GB5" panose="020B0509000000000000" pitchFamily="49" charset="-120"/>
              </a:rPr>
              <a:t>章</a:t>
            </a:r>
            <a:r>
              <a:rPr lang="en-US" altLang="zh-TW" sz="1800" dirty="0" smtClean="0">
                <a:solidFill>
                  <a:srgbClr val="FF0000"/>
                </a:solidFill>
                <a:latin typeface="Arial"/>
                <a:ea typeface="華康粗黑體" panose="020B0709000000000000" pitchFamily="49" charset="-120"/>
                <a:cs typeface="華康黑體-GB5" panose="020B0509000000000000" pitchFamily="49" charset="-120"/>
              </a:rPr>
              <a:t>)</a:t>
            </a:r>
            <a:endParaRPr lang="en-US" altLang="zh-TW" sz="1800" dirty="0">
              <a:solidFill>
                <a:srgbClr val="FF0000"/>
              </a:solidFill>
              <a:latin typeface="Arial"/>
              <a:ea typeface="華康粗黑體" panose="020B0709000000000000" pitchFamily="49" charset="-120"/>
              <a:cs typeface="華康黑體-GB5" panose="020B0509000000000000" pitchFamily="49" charset="-120"/>
            </a:endParaRPr>
          </a:p>
          <a:p>
            <a:pPr eaLnBrk="1" hangingPunct="1">
              <a:lnSpc>
                <a:spcPts val="3000"/>
              </a:lnSpc>
              <a:spcBef>
                <a:spcPct val="0"/>
              </a:spcBef>
              <a:buFontTx/>
              <a:buNone/>
              <a:defRPr/>
            </a:pPr>
            <a:r>
              <a:rPr lang="zh-TW" altLang="en-US" sz="1800" dirty="0">
                <a:solidFill>
                  <a:srgbClr val="9900CC"/>
                </a:solidFill>
                <a:latin typeface="Arial"/>
                <a:ea typeface="華康粗黑體" panose="020B0709000000000000" pitchFamily="49" charset="-120"/>
                <a:cs typeface="華康黑體-GB5" panose="020B0509000000000000" pitchFamily="49" charset="-120"/>
              </a:rPr>
              <a:t> </a:t>
            </a:r>
            <a:r>
              <a:rPr lang="zh-TW" altLang="en-US" sz="1800" dirty="0">
                <a:solidFill>
                  <a:srgbClr val="660066"/>
                </a:solidFill>
                <a:latin typeface="Arial"/>
                <a:ea typeface="華康粗黑體" panose="020B0709000000000000" pitchFamily="49" charset="-120"/>
                <a:cs typeface="華康黑體-GB5" panose="020B0509000000000000" pitchFamily="49" charset="-120"/>
              </a:rPr>
              <a:t>贊天地化育 </a:t>
            </a:r>
            <a:r>
              <a:rPr lang="zh-TW" altLang="en-US" sz="2400" dirty="0">
                <a:solidFill>
                  <a:srgbClr val="FF0000"/>
                </a:solidFill>
                <a:latin typeface="Arial"/>
                <a:ea typeface="華康粗黑體" panose="020B0709000000000000" pitchFamily="49" charset="-120"/>
                <a:cs typeface="華康黑體-GB5" panose="020B0509000000000000" pitchFamily="49" charset="-120"/>
              </a:rPr>
              <a:t>在工作中成聖</a:t>
            </a:r>
            <a:endParaRPr lang="zh-TW" altLang="en-US" sz="3600" dirty="0">
              <a:solidFill>
                <a:srgbClr val="FF0000"/>
              </a:solidFill>
              <a:latin typeface="Arial"/>
              <a:ea typeface="華康粗黑體" panose="020B0709000000000000" pitchFamily="49" charset="-120"/>
              <a:cs typeface="華康黑體-GB5" panose="020B0509000000000000" pitchFamily="49" charset="-120"/>
            </a:endParaRPr>
          </a:p>
        </p:txBody>
      </p:sp>
      <p:sp>
        <p:nvSpPr>
          <p:cNvPr id="26641" name="Text Box 17"/>
          <p:cNvSpPr txBox="1">
            <a:spLocks noChangeArrowheads="1"/>
          </p:cNvSpPr>
          <p:nvPr/>
        </p:nvSpPr>
        <p:spPr bwMode="auto">
          <a:xfrm>
            <a:off x="5614988" y="3429000"/>
            <a:ext cx="862012" cy="3429000"/>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defRPr/>
            </a:pPr>
            <a:r>
              <a:rPr lang="zh-TW" altLang="en-US" sz="4400" dirty="0">
                <a:solidFill>
                  <a:srgbClr val="CC0000"/>
                </a:solidFill>
                <a:latin typeface="Arial"/>
                <a:ea typeface="華康粗黑體" panose="020B0709000000000000" pitchFamily="49" charset="-120"/>
                <a:cs typeface="華康黑體-GB5" panose="020B0509000000000000" pitchFamily="49" charset="-120"/>
              </a:rPr>
              <a:t>愛德 </a:t>
            </a:r>
            <a:r>
              <a:rPr lang="zh-TW" altLang="en-US" sz="2400" dirty="0">
                <a:solidFill>
                  <a:srgbClr val="9900CC"/>
                </a:solidFill>
                <a:latin typeface="Arial"/>
                <a:ea typeface="華康粗黑體" panose="020B0709000000000000" pitchFamily="49" charset="-120"/>
                <a:cs typeface="華康黑體-GB5" panose="020B0509000000000000" pitchFamily="49" charset="-120"/>
              </a:rPr>
              <a:t>最小兄弟姊妹</a:t>
            </a:r>
            <a:endParaRPr lang="zh-TW" altLang="en-US" sz="4400" dirty="0">
              <a:solidFill>
                <a:srgbClr val="9900CC"/>
              </a:solidFill>
              <a:latin typeface="Arial"/>
              <a:ea typeface="華康粗黑體" panose="020B0709000000000000" pitchFamily="49" charset="-120"/>
              <a:cs typeface="華康黑體-GB5" panose="020B0509000000000000" pitchFamily="49" charset="-120"/>
            </a:endParaRPr>
          </a:p>
        </p:txBody>
      </p:sp>
      <p:sp>
        <p:nvSpPr>
          <p:cNvPr id="26642" name="Text Box 18"/>
          <p:cNvSpPr txBox="1">
            <a:spLocks noChangeArrowheads="1"/>
          </p:cNvSpPr>
          <p:nvPr/>
        </p:nvSpPr>
        <p:spPr bwMode="auto">
          <a:xfrm>
            <a:off x="6691313" y="3716338"/>
            <a:ext cx="979487" cy="2971800"/>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100"/>
              </a:lnSpc>
              <a:spcBef>
                <a:spcPct val="0"/>
              </a:spcBef>
              <a:buFontTx/>
              <a:buNone/>
              <a:defRPr/>
            </a:pPr>
            <a:r>
              <a:rPr lang="zh-TW" altLang="en-US" sz="4400" dirty="0">
                <a:solidFill>
                  <a:srgbClr val="006600"/>
                </a:solidFill>
                <a:latin typeface="Arial"/>
                <a:ea typeface="華康粗黑體" panose="020B0709000000000000" pitchFamily="49" charset="-120"/>
                <a:cs typeface="華康黑體-GB5" panose="020B0509000000000000" pitchFamily="49" charset="-120"/>
              </a:rPr>
              <a:t>大自然</a:t>
            </a:r>
            <a:endParaRPr lang="en-US" altLang="zh-TW" sz="4400" dirty="0">
              <a:solidFill>
                <a:srgbClr val="006600"/>
              </a:solidFill>
              <a:latin typeface="Arial"/>
              <a:ea typeface="華康粗黑體" panose="020B0709000000000000" pitchFamily="49" charset="-120"/>
              <a:cs typeface="華康黑體-GB5" panose="020B0509000000000000" pitchFamily="49" charset="-120"/>
            </a:endParaRPr>
          </a:p>
          <a:p>
            <a:pPr eaLnBrk="1" hangingPunct="1">
              <a:lnSpc>
                <a:spcPts val="3100"/>
              </a:lnSpc>
              <a:spcBef>
                <a:spcPct val="0"/>
              </a:spcBef>
              <a:buFontTx/>
              <a:buNone/>
              <a:defRPr/>
            </a:pPr>
            <a:r>
              <a:rPr lang="zh-TW" altLang="en-US" sz="2800" dirty="0">
                <a:solidFill>
                  <a:srgbClr val="006600"/>
                </a:solidFill>
                <a:latin typeface="Arial"/>
                <a:ea typeface="華康粗黑體" panose="020B0709000000000000" pitchFamily="49" charset="-120"/>
                <a:cs typeface="華康黑體-GB5" panose="020B0509000000000000" pitchFamily="49" charset="-120"/>
              </a:rPr>
              <a:t>     </a:t>
            </a:r>
            <a:r>
              <a:rPr lang="zh-TW" altLang="en-US" sz="2400" dirty="0">
                <a:solidFill>
                  <a:srgbClr val="9900CC"/>
                </a:solidFill>
                <a:latin typeface="Arial"/>
                <a:ea typeface="華康粗黑體" panose="020B0709000000000000" pitchFamily="49" charset="-120"/>
                <a:cs typeface="華康黑體-GB5" panose="020B0509000000000000" pitchFamily="49" charset="-120"/>
              </a:rPr>
              <a:t>諸天述說 </a:t>
            </a:r>
            <a:r>
              <a:rPr lang="zh-TW" altLang="en-US" sz="2000" dirty="0">
                <a:solidFill>
                  <a:srgbClr val="9900CC"/>
                </a:solidFill>
                <a:latin typeface="Arial"/>
                <a:ea typeface="華康粗黑體" panose="020B0709000000000000" pitchFamily="49" charset="-120"/>
                <a:cs typeface="華康黑體-GB5" panose="020B0509000000000000" pitchFamily="49" charset="-120"/>
              </a:rPr>
              <a:t>天何言哉</a:t>
            </a:r>
          </a:p>
        </p:txBody>
      </p:sp>
      <p:sp>
        <p:nvSpPr>
          <p:cNvPr id="2067" name="Line 20"/>
          <p:cNvSpPr>
            <a:spLocks noChangeShapeType="1"/>
          </p:cNvSpPr>
          <p:nvPr/>
        </p:nvSpPr>
        <p:spPr bwMode="auto">
          <a:xfrm>
            <a:off x="1042988" y="2636838"/>
            <a:ext cx="0" cy="12239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68" name="Text Box 21"/>
          <p:cNvSpPr txBox="1">
            <a:spLocks noChangeArrowheads="1"/>
          </p:cNvSpPr>
          <p:nvPr/>
        </p:nvSpPr>
        <p:spPr bwMode="auto">
          <a:xfrm>
            <a:off x="8313738" y="6519863"/>
            <a:ext cx="83026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pPr>
            <a:r>
              <a:rPr kumimoji="0" lang="zh-TW" altLang="en-US" sz="1600" smtClean="0">
                <a:solidFill>
                  <a:srgbClr val="660066"/>
                </a:solidFill>
                <a:latin typeface="華康儷中黑" pitchFamily="49" charset="-120"/>
                <a:ea typeface="華康儷中黑" pitchFamily="49" charset="-120"/>
              </a:rPr>
              <a:t>徐錦堯</a:t>
            </a:r>
          </a:p>
        </p:txBody>
      </p:sp>
      <p:sp>
        <p:nvSpPr>
          <p:cNvPr id="26645" name="文字方塊 21"/>
          <p:cNvSpPr txBox="1">
            <a:spLocks noChangeArrowheads="1"/>
          </p:cNvSpPr>
          <p:nvPr/>
        </p:nvSpPr>
        <p:spPr bwMode="auto">
          <a:xfrm>
            <a:off x="7854950" y="2847975"/>
            <a:ext cx="898525" cy="3286125"/>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5900"/>
              </a:lnSpc>
              <a:spcBef>
                <a:spcPct val="0"/>
              </a:spcBef>
              <a:buFontTx/>
              <a:buNone/>
              <a:defRPr/>
            </a:pPr>
            <a:r>
              <a:rPr lang="zh-TW" altLang="en-US" sz="4800" dirty="0" smtClean="0">
                <a:solidFill>
                  <a:srgbClr val="000000"/>
                </a:solidFill>
                <a:latin typeface="Arial"/>
                <a:ea typeface="華康粗黑體" panose="020B0709000000000000" pitchFamily="49" charset="-120"/>
                <a:cs typeface="華康黑體-GB5" panose="020B0509000000000000" pitchFamily="49" charset="-120"/>
              </a:rPr>
              <a:t>痛苦</a:t>
            </a:r>
            <a:r>
              <a:rPr lang="zh-TW" altLang="en-US" sz="2800" dirty="0" smtClean="0">
                <a:solidFill>
                  <a:srgbClr val="000000"/>
                </a:solidFill>
                <a:latin typeface="Arial"/>
                <a:ea typeface="華康粗黑體" panose="020B0709000000000000" pitchFamily="49" charset="-120"/>
                <a:cs typeface="華康黑體-GB5" panose="020B0509000000000000" pitchFamily="49" charset="-120"/>
              </a:rPr>
              <a:t> </a:t>
            </a:r>
            <a:r>
              <a:rPr lang="zh-TW" altLang="en-US" sz="2400" dirty="0">
                <a:solidFill>
                  <a:srgbClr val="9900CC"/>
                </a:solidFill>
                <a:latin typeface="Arial"/>
                <a:ea typeface="華康粗黑體" panose="020B0709000000000000" pitchFamily="49" charset="-120"/>
                <a:cs typeface="華康黑體-GB5" panose="020B0509000000000000" pitchFamily="49" charset="-120"/>
              </a:rPr>
              <a:t>更</a:t>
            </a:r>
            <a:r>
              <a:rPr lang="zh-TW" altLang="en-US" sz="2400" dirty="0" smtClean="0">
                <a:solidFill>
                  <a:srgbClr val="9900CC"/>
                </a:solidFill>
                <a:latin typeface="Arial"/>
                <a:ea typeface="華康粗黑體" panose="020B0709000000000000" pitchFamily="49" charset="-120"/>
                <a:cs typeface="華康黑體-GB5" panose="020B0509000000000000" pitchFamily="49" charset="-120"/>
              </a:rPr>
              <a:t>高超靈修路</a:t>
            </a:r>
            <a:endParaRPr lang="zh-TW" altLang="en-US" sz="2400" dirty="0">
              <a:solidFill>
                <a:srgbClr val="9900CC"/>
              </a:solidFill>
              <a:latin typeface="Arial"/>
              <a:ea typeface="華康粗黑體" panose="020B0709000000000000" pitchFamily="49" charset="-120"/>
              <a:cs typeface="華康黑體-GB5" panose="020B0509000000000000" pitchFamily="49" charset="-120"/>
            </a:endParaRPr>
          </a:p>
        </p:txBody>
      </p:sp>
      <p:sp>
        <p:nvSpPr>
          <p:cNvPr id="2070" name="文字方塊 22"/>
          <p:cNvSpPr txBox="1">
            <a:spLocks noChangeArrowheads="1"/>
          </p:cNvSpPr>
          <p:nvPr/>
        </p:nvSpPr>
        <p:spPr bwMode="auto">
          <a:xfrm>
            <a:off x="2043113" y="1857375"/>
            <a:ext cx="54086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eaLnBrk="1" hangingPunct="1">
              <a:spcBef>
                <a:spcPct val="0"/>
              </a:spcBef>
              <a:buFontTx/>
              <a:buNone/>
            </a:pPr>
            <a:r>
              <a:rPr kumimoji="0" lang="zh-TW" altLang="en-US" i="1" dirty="0" smtClean="0">
                <a:solidFill>
                  <a:srgbClr val="0000FF"/>
                </a:solidFill>
                <a:latin typeface="華康粗黑體" pitchFamily="49" charset="-120"/>
                <a:ea typeface="華康粗黑體" pitchFamily="49" charset="-120"/>
                <a:cs typeface="華康黑體-GB5" pitchFamily="49" charset="-120"/>
              </a:rPr>
              <a:t>天主</a:t>
            </a:r>
            <a:r>
              <a:rPr kumimoji="0" lang="en-US" altLang="zh-TW" i="1" dirty="0" smtClean="0">
                <a:solidFill>
                  <a:srgbClr val="0000FF"/>
                </a:solidFill>
                <a:latin typeface="華康粗黑體" pitchFamily="49" charset="-120"/>
                <a:ea typeface="華康粗黑體" pitchFamily="49" charset="-120"/>
                <a:cs typeface="華康黑體-GB5" pitchFamily="49" charset="-120"/>
              </a:rPr>
              <a:t>,</a:t>
            </a:r>
            <a:r>
              <a:rPr kumimoji="0" lang="zh-TW" altLang="en-US" i="1" dirty="0" smtClean="0">
                <a:solidFill>
                  <a:srgbClr val="0000FF"/>
                </a:solidFill>
                <a:latin typeface="華康粗黑體" pitchFamily="49" charset="-120"/>
                <a:ea typeface="華康粗黑體" pitchFamily="49" charset="-120"/>
                <a:cs typeface="華康黑體-GB5" pitchFamily="49" charset="-120"/>
              </a:rPr>
              <a:t>耶穌</a:t>
            </a:r>
            <a:r>
              <a:rPr kumimoji="0" lang="en-US" altLang="zh-TW" i="1" dirty="0" smtClean="0">
                <a:solidFill>
                  <a:srgbClr val="0000FF"/>
                </a:solidFill>
                <a:latin typeface="華康粗黑體" pitchFamily="49" charset="-120"/>
                <a:ea typeface="華康粗黑體" pitchFamily="49" charset="-120"/>
                <a:cs typeface="華康黑體-GB5" pitchFamily="49" charset="-120"/>
              </a:rPr>
              <a:t>,</a:t>
            </a:r>
            <a:r>
              <a:rPr kumimoji="0" lang="zh-TW" altLang="en-US" i="1" dirty="0" smtClean="0">
                <a:solidFill>
                  <a:srgbClr val="0000FF"/>
                </a:solidFill>
                <a:latin typeface="華康粗黑體" pitchFamily="49" charset="-120"/>
                <a:ea typeface="華康粗黑體" pitchFamily="49" charset="-120"/>
                <a:cs typeface="華康黑體-GB5" pitchFamily="49" charset="-120"/>
              </a:rPr>
              <a:t>真善美</a:t>
            </a:r>
            <a:r>
              <a:rPr kumimoji="0" lang="en-US" altLang="zh-TW" i="1" dirty="0" smtClean="0">
                <a:solidFill>
                  <a:srgbClr val="0000FF"/>
                </a:solidFill>
                <a:latin typeface="華康粗黑體" pitchFamily="49" charset="-120"/>
                <a:ea typeface="華康粗黑體" pitchFamily="49" charset="-120"/>
                <a:cs typeface="華康黑體-GB5" pitchFamily="49" charset="-120"/>
              </a:rPr>
              <a:t>,</a:t>
            </a:r>
            <a:r>
              <a:rPr kumimoji="0" lang="zh-TW" altLang="en-US" i="1" dirty="0" smtClean="0">
                <a:solidFill>
                  <a:srgbClr val="0000FF"/>
                </a:solidFill>
                <a:latin typeface="華康粗黑體" pitchFamily="49" charset="-120"/>
                <a:ea typeface="華康粗黑體" pitchFamily="49" charset="-120"/>
                <a:cs typeface="華康黑體-GB5" pitchFamily="49" charset="-120"/>
              </a:rPr>
              <a:t>止於至善</a:t>
            </a:r>
          </a:p>
        </p:txBody>
      </p:sp>
    </p:spTree>
    <p:extLst>
      <p:ext uri="{BB962C8B-B14F-4D97-AF65-F5344CB8AC3E}">
        <p14:creationId xmlns:p14="http://schemas.microsoft.com/office/powerpoint/2010/main" xmlns="" val="3055427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37"/>
                                        </p:tgtEl>
                                        <p:attrNameLst>
                                          <p:attrName>style.visibility</p:attrName>
                                        </p:attrNameLst>
                                      </p:cBhvr>
                                      <p:to>
                                        <p:strVal val="visible"/>
                                      </p:to>
                                    </p:set>
                                    <p:animEffect transition="in" filter="fade">
                                      <p:cBhvr>
                                        <p:cTn id="7" dur="2000"/>
                                        <p:tgtEl>
                                          <p:spTgt spid="266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38"/>
                                        </p:tgtEl>
                                        <p:attrNameLst>
                                          <p:attrName>style.visibility</p:attrName>
                                        </p:attrNameLst>
                                      </p:cBhvr>
                                      <p:to>
                                        <p:strVal val="visible"/>
                                      </p:to>
                                    </p:set>
                                    <p:animEffect transition="in" filter="fade">
                                      <p:cBhvr>
                                        <p:cTn id="12" dur="2000"/>
                                        <p:tgtEl>
                                          <p:spTgt spid="266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39"/>
                                        </p:tgtEl>
                                        <p:attrNameLst>
                                          <p:attrName>style.visibility</p:attrName>
                                        </p:attrNameLst>
                                      </p:cBhvr>
                                      <p:to>
                                        <p:strVal val="visible"/>
                                      </p:to>
                                    </p:set>
                                    <p:animEffect transition="in" filter="fade">
                                      <p:cBhvr>
                                        <p:cTn id="17" dur="2000"/>
                                        <p:tgtEl>
                                          <p:spTgt spid="266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40"/>
                                        </p:tgtEl>
                                        <p:attrNameLst>
                                          <p:attrName>style.visibility</p:attrName>
                                        </p:attrNameLst>
                                      </p:cBhvr>
                                      <p:to>
                                        <p:strVal val="visible"/>
                                      </p:to>
                                    </p:set>
                                    <p:animEffect transition="in" filter="fade">
                                      <p:cBhvr>
                                        <p:cTn id="22" dur="2000"/>
                                        <p:tgtEl>
                                          <p:spTgt spid="266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41"/>
                                        </p:tgtEl>
                                        <p:attrNameLst>
                                          <p:attrName>style.visibility</p:attrName>
                                        </p:attrNameLst>
                                      </p:cBhvr>
                                      <p:to>
                                        <p:strVal val="visible"/>
                                      </p:to>
                                    </p:set>
                                    <p:animEffect transition="in" filter="fade">
                                      <p:cBhvr>
                                        <p:cTn id="27" dur="2000"/>
                                        <p:tgtEl>
                                          <p:spTgt spid="266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642"/>
                                        </p:tgtEl>
                                        <p:attrNameLst>
                                          <p:attrName>style.visibility</p:attrName>
                                        </p:attrNameLst>
                                      </p:cBhvr>
                                      <p:to>
                                        <p:strVal val="visible"/>
                                      </p:to>
                                    </p:set>
                                    <p:animEffect transition="in" filter="fade">
                                      <p:cBhvr>
                                        <p:cTn id="32" dur="2000"/>
                                        <p:tgtEl>
                                          <p:spTgt spid="266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645"/>
                                        </p:tgtEl>
                                        <p:attrNameLst>
                                          <p:attrName>style.visibility</p:attrName>
                                        </p:attrNameLst>
                                      </p:cBhvr>
                                      <p:to>
                                        <p:strVal val="visible"/>
                                      </p:to>
                                    </p:set>
                                    <p:animEffect transition="in" filter="fade">
                                      <p:cBhvr>
                                        <p:cTn id="37" dur="2000"/>
                                        <p:tgtEl>
                                          <p:spTgt spid="26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7" grpId="0"/>
      <p:bldP spid="26638" grpId="0"/>
      <p:bldP spid="26639" grpId="0"/>
      <p:bldP spid="26640" grpId="0"/>
      <p:bldP spid="26641" grpId="0"/>
      <p:bldP spid="26642" grpId="0"/>
      <p:bldP spid="266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subTitle" idx="1"/>
          </p:nvPr>
        </p:nvSpPr>
        <p:spPr>
          <a:xfrm>
            <a:off x="0" y="0"/>
            <a:ext cx="9144000" cy="6858000"/>
          </a:xfrm>
        </p:spPr>
        <p:txBody>
          <a:bodyPr/>
          <a:lstStyle/>
          <a:p>
            <a:pPr algn="l" eaLnBrk="1" hangingPunct="1"/>
            <a:r>
              <a:rPr lang="en-US" altLang="zh-TW" sz="4000" dirty="0" smtClean="0">
                <a:solidFill>
                  <a:srgbClr val="CC0000"/>
                </a:solidFill>
                <a:ea typeface="華康粗黑體" pitchFamily="49" charset="-120"/>
                <a:cs typeface="華康黑體-GB5" pitchFamily="49" charset="-120"/>
              </a:rPr>
              <a:t> </a:t>
            </a:r>
            <a:r>
              <a:rPr lang="zh-TW" altLang="en-US" sz="3600" dirty="0" smtClean="0">
                <a:solidFill>
                  <a:srgbClr val="CC0000"/>
                </a:solidFill>
                <a:ea typeface="華康粗黑體" pitchFamily="49" charset="-120"/>
                <a:cs typeface="華康黑體-GB5" pitchFamily="49" charset="-120"/>
              </a:rPr>
              <a:t>經驗天主的七條路</a:t>
            </a:r>
            <a:r>
              <a:rPr lang="en-US" altLang="zh-TW" sz="2400" dirty="0" smtClean="0">
                <a:solidFill>
                  <a:srgbClr val="0000FF"/>
                </a:solidFill>
                <a:ea typeface="華康粗黑體" pitchFamily="49" charset="-120"/>
                <a:cs typeface="華康黑體-GB5" pitchFamily="49" charset="-120"/>
              </a:rPr>
              <a:t>(</a:t>
            </a:r>
            <a:r>
              <a:rPr lang="zh-TW" altLang="en-US" sz="1800" dirty="0" smtClean="0">
                <a:solidFill>
                  <a:srgbClr val="0000FF"/>
                </a:solidFill>
                <a:ea typeface="華康粗黑體" pitchFamily="49" charset="-120"/>
                <a:cs typeface="華康黑體-GB5" pitchFamily="49" charset="-120"/>
              </a:rPr>
              <a:t>若一：</a:t>
            </a:r>
            <a:r>
              <a:rPr lang="zh-TW" altLang="en-US" sz="2400" dirty="0" smtClean="0">
                <a:solidFill>
                  <a:srgbClr val="0000FF"/>
                </a:solidFill>
                <a:ea typeface="華康粗黑體" pitchFamily="49" charset="-120"/>
                <a:cs typeface="華康黑體-GB5" pitchFamily="49" charset="-120"/>
              </a:rPr>
              <a:t>有血有肉</a:t>
            </a:r>
            <a:r>
              <a:rPr lang="en-US" altLang="zh-TW" sz="2400" dirty="0" smtClean="0">
                <a:solidFill>
                  <a:srgbClr val="0000FF"/>
                </a:solidFill>
                <a:ea typeface="華康粗黑體" pitchFamily="49" charset="-120"/>
                <a:cs typeface="華康黑體-GB5" pitchFamily="49" charset="-120"/>
              </a:rPr>
              <a:t>,</a:t>
            </a:r>
            <a:r>
              <a:rPr lang="zh-TW" altLang="en-US" sz="2400" dirty="0" smtClean="0">
                <a:solidFill>
                  <a:srgbClr val="0000FF"/>
                </a:solidFill>
                <a:ea typeface="華康粗黑體" pitchFamily="49" charset="-120"/>
                <a:cs typeface="華康黑體-GB5" pitchFamily="49" charset="-120"/>
              </a:rPr>
              <a:t>具體又立體的天主</a:t>
            </a:r>
            <a:r>
              <a:rPr lang="en-US" altLang="zh-TW" sz="2400" dirty="0" smtClean="0">
                <a:solidFill>
                  <a:srgbClr val="0000FF"/>
                </a:solidFill>
                <a:ea typeface="華康粗黑體" pitchFamily="49" charset="-120"/>
                <a:cs typeface="華康黑體-GB5" pitchFamily="49" charset="-120"/>
              </a:rPr>
              <a:t>)</a:t>
            </a:r>
            <a:endParaRPr lang="zh-TW" altLang="en-US" sz="4000" dirty="0" smtClean="0">
              <a:solidFill>
                <a:srgbClr val="0000FF"/>
              </a:solidFill>
              <a:ea typeface="華康粗黑體" pitchFamily="49" charset="-120"/>
              <a:cs typeface="華康黑體-GB5" pitchFamily="49" charset="-120"/>
            </a:endParaRPr>
          </a:p>
          <a:p>
            <a:pPr algn="l" eaLnBrk="1" hangingPunct="1"/>
            <a:r>
              <a:rPr lang="zh-TW" altLang="en-US" sz="2000" dirty="0" smtClean="0">
                <a:ea typeface="華康粗黑體" pitchFamily="49" charset="-120"/>
                <a:cs typeface="華康黑體-GB5" pitchFamily="49" charset="-120"/>
              </a:rPr>
              <a:t>論到那從起初就有的生命的聖言，就是我們</a:t>
            </a:r>
            <a:r>
              <a:rPr lang="zh-TW" altLang="en-US" sz="2000" dirty="0" smtClean="0">
                <a:solidFill>
                  <a:srgbClr val="FF0000"/>
                </a:solidFill>
                <a:ea typeface="華康粗黑體" pitchFamily="49" charset="-120"/>
                <a:cs typeface="華康黑體-GB5" pitchFamily="49" charset="-120"/>
              </a:rPr>
              <a:t>聽見過</a:t>
            </a:r>
            <a:r>
              <a:rPr lang="en-US" altLang="zh-TW" sz="2000" dirty="0" smtClean="0">
                <a:ea typeface="華康粗黑體" pitchFamily="49" charset="-120"/>
                <a:cs typeface="華康黑體-GB5" pitchFamily="49" charset="-120"/>
              </a:rPr>
              <a:t>,</a:t>
            </a:r>
            <a:r>
              <a:rPr lang="zh-TW" altLang="en-US" sz="2000" dirty="0" smtClean="0">
                <a:ea typeface="華康粗黑體" pitchFamily="49" charset="-120"/>
                <a:cs typeface="華康黑體-GB5" pitchFamily="49" charset="-120"/>
              </a:rPr>
              <a:t>我們</a:t>
            </a:r>
            <a:r>
              <a:rPr lang="zh-TW" altLang="en-US" sz="2000" dirty="0" smtClean="0">
                <a:solidFill>
                  <a:srgbClr val="FF0000"/>
                </a:solidFill>
                <a:ea typeface="華康粗黑體" pitchFamily="49" charset="-120"/>
                <a:cs typeface="華康黑體-GB5" pitchFamily="49" charset="-120"/>
              </a:rPr>
              <a:t>親眼看見過</a:t>
            </a:r>
            <a:r>
              <a:rPr lang="en-US" altLang="zh-TW" sz="2000" dirty="0" smtClean="0">
                <a:ea typeface="華康粗黑體" pitchFamily="49" charset="-120"/>
                <a:cs typeface="華康黑體-GB5" pitchFamily="49" charset="-120"/>
              </a:rPr>
              <a:t>,</a:t>
            </a:r>
            <a:r>
              <a:rPr lang="zh-TW" altLang="en-US" sz="2000" dirty="0" smtClean="0">
                <a:solidFill>
                  <a:srgbClr val="FF0000"/>
                </a:solidFill>
                <a:ea typeface="華康粗黑體" pitchFamily="49" charset="-120"/>
                <a:cs typeface="華康黑體-GB5" pitchFamily="49" charset="-120"/>
              </a:rPr>
              <a:t>瞻仰過</a:t>
            </a:r>
            <a:r>
              <a:rPr lang="en-US" altLang="zh-TW" sz="2000" dirty="0" smtClean="0">
                <a:ea typeface="華康粗黑體" pitchFamily="49" charset="-120"/>
                <a:cs typeface="華康黑體-GB5" pitchFamily="49" charset="-120"/>
              </a:rPr>
              <a:t>,</a:t>
            </a:r>
            <a:r>
              <a:rPr lang="zh-TW" altLang="en-US" sz="2000" dirty="0" smtClean="0">
                <a:ea typeface="華康粗黑體" pitchFamily="49" charset="-120"/>
                <a:cs typeface="華康黑體-GB5" pitchFamily="49" charset="-120"/>
              </a:rPr>
              <a:t>以及我們</a:t>
            </a:r>
            <a:r>
              <a:rPr lang="zh-TW" altLang="en-US" sz="2000" dirty="0" smtClean="0">
                <a:solidFill>
                  <a:srgbClr val="FF0000"/>
                </a:solidFill>
                <a:ea typeface="華康粗黑體" pitchFamily="49" charset="-120"/>
                <a:cs typeface="華康黑體-GB5" pitchFamily="49" charset="-120"/>
              </a:rPr>
              <a:t>親手摸過</a:t>
            </a:r>
            <a:r>
              <a:rPr lang="zh-TW" altLang="en-US" sz="2000" dirty="0" smtClean="0">
                <a:ea typeface="華康粗黑體" pitchFamily="49" charset="-120"/>
                <a:cs typeface="華康黑體-GB5" pitchFamily="49" charset="-120"/>
              </a:rPr>
              <a:t>的生命的聖言</a:t>
            </a:r>
            <a:r>
              <a:rPr lang="en-US" altLang="zh-TW" sz="1800" dirty="0" smtClean="0">
                <a:ea typeface="華康粗黑體" pitchFamily="49" charset="-120"/>
                <a:cs typeface="華康黑體-GB5" pitchFamily="49" charset="-120"/>
              </a:rPr>
              <a:t>——</a:t>
            </a:r>
            <a:r>
              <a:rPr lang="zh-TW" altLang="en-US" sz="2000" dirty="0" smtClean="0">
                <a:ea typeface="華康粗黑體" pitchFamily="49" charset="-120"/>
                <a:cs typeface="華康黑體-GB5" pitchFamily="49" charset="-120"/>
              </a:rPr>
              <a:t>這生命已顯示出來，我們</a:t>
            </a:r>
            <a:r>
              <a:rPr lang="zh-TW" altLang="en-US" sz="2000" dirty="0" smtClean="0">
                <a:solidFill>
                  <a:srgbClr val="FF0000"/>
                </a:solidFill>
                <a:ea typeface="華康粗黑體" pitchFamily="49" charset="-120"/>
                <a:cs typeface="華康黑體-GB5" pitchFamily="49" charset="-120"/>
              </a:rPr>
              <a:t>看見了</a:t>
            </a:r>
            <a:r>
              <a:rPr lang="zh-TW" altLang="en-US" sz="2000" dirty="0" smtClean="0">
                <a:ea typeface="華康粗黑體" pitchFamily="49" charset="-120"/>
                <a:cs typeface="華康黑體-GB5" pitchFamily="49" charset="-120"/>
              </a:rPr>
              <a:t>，也為他作證。</a:t>
            </a:r>
            <a:endParaRPr lang="en-US" altLang="zh-TW" sz="2000" dirty="0" smtClean="0">
              <a:ea typeface="華康粗黑體" pitchFamily="49" charset="-120"/>
              <a:cs typeface="華康黑體-GB5" pitchFamily="49" charset="-120"/>
            </a:endParaRPr>
          </a:p>
          <a:p>
            <a:pPr algn="l" eaLnBrk="1" hangingPunct="1">
              <a:spcBef>
                <a:spcPts val="600"/>
              </a:spcBef>
            </a:pPr>
            <a:r>
              <a:rPr lang="zh-TW" altLang="en-US" sz="1800" dirty="0" smtClean="0">
                <a:solidFill>
                  <a:srgbClr val="FF0000"/>
                </a:solidFill>
                <a:ea typeface="華康粗黑體" pitchFamily="49" charset="-120"/>
                <a:cs typeface="華康黑體-GB5" pitchFamily="49" charset="-120"/>
              </a:rPr>
              <a:t>以下七路</a:t>
            </a:r>
            <a:r>
              <a:rPr lang="en-US" altLang="zh-TW" sz="1800" dirty="0" smtClean="0">
                <a:solidFill>
                  <a:srgbClr val="FF0000"/>
                </a:solidFill>
                <a:ea typeface="華康粗黑體" pitchFamily="49" charset="-120"/>
                <a:cs typeface="華康黑體-GB5" pitchFamily="49" charset="-120"/>
              </a:rPr>
              <a:t>,</a:t>
            </a:r>
            <a:r>
              <a:rPr lang="zh-TW" altLang="en-US" sz="1800" dirty="0" smtClean="0">
                <a:solidFill>
                  <a:srgbClr val="FF0000"/>
                </a:solidFill>
                <a:ea typeface="華康粗黑體" pitchFamily="49" charset="-120"/>
                <a:cs typeface="華康黑體-GB5" pitchFamily="49" charset="-120"/>
              </a:rPr>
              <a:t>無大無小</a:t>
            </a:r>
            <a:endParaRPr lang="en-US" altLang="zh-TW" sz="1800" dirty="0" smtClean="0">
              <a:solidFill>
                <a:srgbClr val="FF0000"/>
              </a:solidFill>
              <a:ea typeface="華康粗黑體" pitchFamily="49" charset="-120"/>
              <a:cs typeface="華康黑體-GB5" pitchFamily="49" charset="-120"/>
            </a:endParaRPr>
          </a:p>
          <a:p>
            <a:pPr algn="l" eaLnBrk="1" hangingPunct="1">
              <a:spcBef>
                <a:spcPct val="0"/>
              </a:spcBef>
            </a:pPr>
            <a:r>
              <a:rPr lang="zh-TW" altLang="en-US" sz="1800" dirty="0" smtClean="0">
                <a:solidFill>
                  <a:srgbClr val="9900CC"/>
                </a:solidFill>
                <a:ea typeface="華康粗黑體" pitchFamily="49" charset="-120"/>
                <a:cs typeface="華康黑體-GB5" pitchFamily="49" charset="-120"/>
              </a:rPr>
              <a:t>互相支援</a:t>
            </a:r>
            <a:r>
              <a:rPr lang="en-US" altLang="zh-TW" sz="1800" dirty="0" smtClean="0">
                <a:solidFill>
                  <a:srgbClr val="9900CC"/>
                </a:solidFill>
                <a:ea typeface="華康粗黑體" pitchFamily="49" charset="-120"/>
                <a:cs typeface="華康黑體-GB5" pitchFamily="49" charset="-120"/>
              </a:rPr>
              <a:t>/</a:t>
            </a:r>
            <a:r>
              <a:rPr lang="zh-TW" altLang="en-US" sz="1800" dirty="0" smtClean="0">
                <a:solidFill>
                  <a:srgbClr val="9900CC"/>
                </a:solidFill>
                <a:ea typeface="華康粗黑體" pitchFamily="49" charset="-120"/>
                <a:cs typeface="華康黑體-GB5" pitchFamily="49" charset="-120"/>
              </a:rPr>
              <a:t>規範</a:t>
            </a:r>
            <a:endParaRPr lang="en-US" altLang="zh-TW" sz="1800" dirty="0" smtClean="0">
              <a:solidFill>
                <a:srgbClr val="9900CC"/>
              </a:solidFill>
              <a:ea typeface="華康粗黑體" pitchFamily="49" charset="-120"/>
              <a:cs typeface="華康黑體-GB5" pitchFamily="49" charset="-120"/>
            </a:endParaRPr>
          </a:p>
          <a:p>
            <a:pPr algn="l" eaLnBrk="1" hangingPunct="1">
              <a:spcBef>
                <a:spcPct val="0"/>
              </a:spcBef>
            </a:pPr>
            <a:r>
              <a:rPr lang="zh-TW" altLang="en-US" sz="1800" dirty="0" smtClean="0">
                <a:solidFill>
                  <a:srgbClr val="0000FF"/>
                </a:solidFill>
                <a:ea typeface="華康粗黑體" pitchFamily="49" charset="-120"/>
                <a:cs typeface="華康黑體-GB5" pitchFamily="49" charset="-120"/>
              </a:rPr>
              <a:t>均衡全面發展</a:t>
            </a:r>
            <a:endParaRPr lang="en-US" altLang="zh-TW" sz="1800" dirty="0" smtClean="0">
              <a:solidFill>
                <a:srgbClr val="0000FF"/>
              </a:solidFill>
              <a:ea typeface="華康粗黑體" pitchFamily="49" charset="-120"/>
              <a:cs typeface="華康黑體-GB5" pitchFamily="49" charset="-120"/>
            </a:endParaRPr>
          </a:p>
        </p:txBody>
      </p:sp>
      <p:sp>
        <p:nvSpPr>
          <p:cNvPr id="2051" name="Line 3"/>
          <p:cNvSpPr>
            <a:spLocks noChangeShapeType="1"/>
          </p:cNvSpPr>
          <p:nvPr/>
        </p:nvSpPr>
        <p:spPr bwMode="auto">
          <a:xfrm>
            <a:off x="2051050" y="1700213"/>
            <a:ext cx="6049963"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2" name="Line 4"/>
          <p:cNvSpPr>
            <a:spLocks noChangeShapeType="1"/>
          </p:cNvSpPr>
          <p:nvPr/>
        </p:nvSpPr>
        <p:spPr bwMode="auto">
          <a:xfrm flipH="1">
            <a:off x="1042988" y="1700213"/>
            <a:ext cx="1008062" cy="936625"/>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3" name="Line 5"/>
          <p:cNvSpPr>
            <a:spLocks noChangeShapeType="1"/>
          </p:cNvSpPr>
          <p:nvPr/>
        </p:nvSpPr>
        <p:spPr bwMode="auto">
          <a:xfrm>
            <a:off x="1042988" y="2636838"/>
            <a:ext cx="6481762"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4" name="Line 6"/>
          <p:cNvSpPr>
            <a:spLocks noChangeShapeType="1"/>
          </p:cNvSpPr>
          <p:nvPr/>
        </p:nvSpPr>
        <p:spPr bwMode="auto">
          <a:xfrm flipV="1">
            <a:off x="7451725" y="1700213"/>
            <a:ext cx="647700" cy="936625"/>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5" name="Line 7"/>
          <p:cNvSpPr>
            <a:spLocks noChangeShapeType="1"/>
          </p:cNvSpPr>
          <p:nvPr/>
        </p:nvSpPr>
        <p:spPr bwMode="auto">
          <a:xfrm>
            <a:off x="2051050" y="2636838"/>
            <a:ext cx="0" cy="7921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6" name="Line 8"/>
          <p:cNvSpPr>
            <a:spLocks noChangeShapeType="1"/>
          </p:cNvSpPr>
          <p:nvPr/>
        </p:nvSpPr>
        <p:spPr bwMode="auto">
          <a:xfrm>
            <a:off x="7451725" y="2636838"/>
            <a:ext cx="0" cy="10080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7" name="Line 9"/>
          <p:cNvSpPr>
            <a:spLocks noChangeShapeType="1"/>
          </p:cNvSpPr>
          <p:nvPr/>
        </p:nvSpPr>
        <p:spPr bwMode="auto">
          <a:xfrm>
            <a:off x="8101013" y="1700213"/>
            <a:ext cx="0" cy="12239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8" name="Line 10"/>
          <p:cNvSpPr>
            <a:spLocks noChangeShapeType="1"/>
          </p:cNvSpPr>
          <p:nvPr/>
        </p:nvSpPr>
        <p:spPr bwMode="auto">
          <a:xfrm flipH="1">
            <a:off x="3786188" y="2636838"/>
            <a:ext cx="0" cy="122078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9" name="Line 11"/>
          <p:cNvSpPr>
            <a:spLocks noChangeShapeType="1"/>
          </p:cNvSpPr>
          <p:nvPr/>
        </p:nvSpPr>
        <p:spPr bwMode="auto">
          <a:xfrm>
            <a:off x="6000750" y="2636838"/>
            <a:ext cx="0" cy="71913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60" name="Line 12"/>
          <p:cNvSpPr>
            <a:spLocks noChangeShapeType="1"/>
          </p:cNvSpPr>
          <p:nvPr/>
        </p:nvSpPr>
        <p:spPr bwMode="auto">
          <a:xfrm>
            <a:off x="4857750" y="2636838"/>
            <a:ext cx="0" cy="93503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6637" name="Text Box 13"/>
          <p:cNvSpPr txBox="1">
            <a:spLocks noChangeArrowheads="1"/>
          </p:cNvSpPr>
          <p:nvPr/>
        </p:nvSpPr>
        <p:spPr bwMode="auto">
          <a:xfrm>
            <a:off x="257175" y="3246438"/>
            <a:ext cx="1169988" cy="3611562"/>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defRPr/>
            </a:pPr>
            <a:r>
              <a:rPr lang="zh-TW" altLang="en-US" sz="4000" dirty="0">
                <a:solidFill>
                  <a:srgbClr val="CC0000"/>
                </a:solidFill>
                <a:latin typeface="Arial"/>
                <a:ea typeface="華康粗黑體" panose="020B0709000000000000" pitchFamily="49" charset="-120"/>
                <a:cs typeface="華康黑體-GB5" panose="020B0509000000000000" pitchFamily="49" charset="-120"/>
              </a:rPr>
              <a:t>    聖事</a:t>
            </a:r>
            <a:r>
              <a:rPr lang="zh-TW" altLang="en-US" sz="1600" dirty="0">
                <a:solidFill>
                  <a:srgbClr val="CC0000"/>
                </a:solidFill>
                <a:latin typeface="Arial"/>
                <a:ea typeface="華康粗黑體" panose="020B0709000000000000" pitchFamily="49" charset="-120"/>
                <a:cs typeface="華康黑體-GB5" panose="020B0509000000000000" pitchFamily="49" charset="-120"/>
              </a:rPr>
              <a:t>、</a:t>
            </a:r>
            <a:r>
              <a:rPr lang="zh-TW" altLang="en-US" sz="3600" dirty="0">
                <a:solidFill>
                  <a:srgbClr val="CC0000"/>
                </a:solidFill>
                <a:latin typeface="Arial"/>
                <a:ea typeface="華康粗黑體" panose="020B0709000000000000" pitchFamily="49" charset="-120"/>
                <a:cs typeface="華康黑體-GB5" panose="020B0509000000000000" pitchFamily="49" charset="-120"/>
              </a:rPr>
              <a:t>靈修</a:t>
            </a:r>
            <a:endParaRPr lang="en-US" altLang="zh-TW" sz="3600" dirty="0">
              <a:solidFill>
                <a:srgbClr val="CC0000"/>
              </a:solidFill>
              <a:latin typeface="Arial"/>
              <a:ea typeface="華康粗黑體" panose="020B0709000000000000" pitchFamily="49" charset="-120"/>
              <a:cs typeface="華康黑體-GB5" panose="020B0509000000000000" pitchFamily="49" charset="-120"/>
            </a:endParaRPr>
          </a:p>
          <a:p>
            <a:pPr eaLnBrk="1" hangingPunct="1">
              <a:spcBef>
                <a:spcPct val="0"/>
              </a:spcBef>
              <a:buFontTx/>
              <a:buNone/>
              <a:defRPr/>
            </a:pPr>
            <a:r>
              <a:rPr lang="zh-TW" altLang="en-US" sz="2400" dirty="0">
                <a:solidFill>
                  <a:srgbClr val="9900CC"/>
                </a:solidFill>
                <a:latin typeface="Arial"/>
                <a:ea typeface="華康粗黑體" panose="020B0709000000000000" pitchFamily="49" charset="-120"/>
                <a:cs typeface="華康黑體-GB5" panose="020B0509000000000000" pitchFamily="49" charset="-120"/>
              </a:rPr>
              <a:t> 天主與我們同在直到世末</a:t>
            </a:r>
          </a:p>
        </p:txBody>
      </p:sp>
      <p:sp>
        <p:nvSpPr>
          <p:cNvPr id="26638" name="Text Box 14"/>
          <p:cNvSpPr txBox="1">
            <a:spLocks noChangeArrowheads="1"/>
          </p:cNvSpPr>
          <p:nvPr/>
        </p:nvSpPr>
        <p:spPr bwMode="auto">
          <a:xfrm>
            <a:off x="1477963" y="3429000"/>
            <a:ext cx="1004887" cy="3357563"/>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200"/>
              </a:lnSpc>
              <a:spcBef>
                <a:spcPct val="0"/>
              </a:spcBef>
              <a:buFontTx/>
              <a:buNone/>
              <a:defRPr/>
            </a:pPr>
            <a:r>
              <a:rPr lang="zh-TW" altLang="en-US" sz="4800" dirty="0">
                <a:solidFill>
                  <a:srgbClr val="006600"/>
                </a:solidFill>
                <a:latin typeface="Arial"/>
                <a:ea typeface="華康粗黑體" panose="020B0709000000000000" pitchFamily="49" charset="-120"/>
                <a:cs typeface="華康黑體-GB5" panose="020B0509000000000000" pitchFamily="49" charset="-120"/>
              </a:rPr>
              <a:t>聖經</a:t>
            </a:r>
            <a:endParaRPr lang="en-US" altLang="zh-TW" sz="4800" dirty="0">
              <a:solidFill>
                <a:srgbClr val="006600"/>
              </a:solidFill>
              <a:latin typeface="Arial"/>
              <a:ea typeface="華康粗黑體" panose="020B0709000000000000" pitchFamily="49" charset="-120"/>
              <a:cs typeface="華康黑體-GB5" panose="020B0509000000000000" pitchFamily="49" charset="-120"/>
            </a:endParaRPr>
          </a:p>
          <a:p>
            <a:pPr eaLnBrk="1" hangingPunct="1">
              <a:lnSpc>
                <a:spcPts val="3200"/>
              </a:lnSpc>
              <a:spcBef>
                <a:spcPct val="0"/>
              </a:spcBef>
              <a:buFontTx/>
              <a:buNone/>
              <a:defRPr/>
            </a:pPr>
            <a:r>
              <a:rPr lang="zh-TW" altLang="en-US" sz="2800" dirty="0">
                <a:solidFill>
                  <a:srgbClr val="006600"/>
                </a:solidFill>
                <a:latin typeface="Arial"/>
                <a:ea typeface="華康粗黑體" panose="020B0709000000000000" pitchFamily="49" charset="-120"/>
                <a:cs typeface="華康黑體-GB5" panose="020B0509000000000000" pitchFamily="49" charset="-120"/>
              </a:rPr>
              <a:t> </a:t>
            </a:r>
            <a:r>
              <a:rPr lang="zh-TW" altLang="en-US" sz="2400" dirty="0">
                <a:solidFill>
                  <a:srgbClr val="9900CC"/>
                </a:solidFill>
                <a:latin typeface="Arial"/>
                <a:ea typeface="華康粗黑體" panose="020B0709000000000000" pitchFamily="49" charset="-120"/>
                <a:cs typeface="華康黑體-GB5" panose="020B0509000000000000" pitchFamily="49" charset="-120"/>
              </a:rPr>
              <a:t>天主此時此地向我說話</a:t>
            </a:r>
            <a:endParaRPr lang="zh-TW" altLang="en-US" sz="4800" dirty="0">
              <a:solidFill>
                <a:srgbClr val="9900CC"/>
              </a:solidFill>
              <a:latin typeface="Arial"/>
              <a:ea typeface="華康粗黑體" panose="020B0709000000000000" pitchFamily="49" charset="-120"/>
              <a:cs typeface="華康黑體-GB5" panose="020B0509000000000000" pitchFamily="49" charset="-120"/>
            </a:endParaRPr>
          </a:p>
        </p:txBody>
      </p:sp>
      <p:sp>
        <p:nvSpPr>
          <p:cNvPr id="26639" name="Text Box 15"/>
          <p:cNvSpPr txBox="1">
            <a:spLocks noChangeArrowheads="1"/>
          </p:cNvSpPr>
          <p:nvPr/>
        </p:nvSpPr>
        <p:spPr bwMode="auto">
          <a:xfrm>
            <a:off x="2646363" y="3862388"/>
            <a:ext cx="1236662" cy="2924175"/>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000"/>
              </a:lnSpc>
              <a:spcBef>
                <a:spcPct val="0"/>
              </a:spcBef>
              <a:buFontTx/>
              <a:buNone/>
              <a:defRPr/>
            </a:pPr>
            <a:r>
              <a:rPr lang="zh-TW" altLang="en-US" sz="4800" dirty="0">
                <a:solidFill>
                  <a:srgbClr val="000099"/>
                </a:solidFill>
                <a:latin typeface="Arial"/>
                <a:ea typeface="華康粗黑體" panose="020B0709000000000000" pitchFamily="49" charset="-120"/>
                <a:cs typeface="華康黑體-GB5" panose="020B0509000000000000" pitchFamily="49" charset="-120"/>
              </a:rPr>
              <a:t>團體</a:t>
            </a:r>
            <a:endParaRPr lang="en-US" altLang="zh-TW" sz="4800" dirty="0">
              <a:solidFill>
                <a:srgbClr val="000099"/>
              </a:solidFill>
              <a:latin typeface="Arial"/>
              <a:ea typeface="華康粗黑體" panose="020B0709000000000000" pitchFamily="49" charset="-120"/>
              <a:cs typeface="華康黑體-GB5" panose="020B0509000000000000" pitchFamily="49" charset="-120"/>
            </a:endParaRPr>
          </a:p>
          <a:p>
            <a:pPr eaLnBrk="1" hangingPunct="1">
              <a:lnSpc>
                <a:spcPts val="3000"/>
              </a:lnSpc>
              <a:spcBef>
                <a:spcPct val="0"/>
              </a:spcBef>
              <a:buFontTx/>
              <a:buNone/>
              <a:defRPr/>
            </a:pPr>
            <a:r>
              <a:rPr lang="zh-TW" altLang="en-US" sz="2400" dirty="0">
                <a:solidFill>
                  <a:srgbClr val="9900CC"/>
                </a:solidFill>
                <a:latin typeface="Arial"/>
                <a:ea typeface="華康粗黑體" panose="020B0709000000000000" pitchFamily="49" charset="-120"/>
                <a:cs typeface="華康黑體-GB5" panose="020B0509000000000000" pitchFamily="49" charset="-120"/>
              </a:rPr>
              <a:t>  兩三人因基督相聚</a:t>
            </a:r>
            <a:endParaRPr lang="en-US" altLang="zh-TW" sz="2400" dirty="0">
              <a:solidFill>
                <a:srgbClr val="9900CC"/>
              </a:solidFill>
              <a:latin typeface="Arial"/>
              <a:ea typeface="華康粗黑體" panose="020B0709000000000000" pitchFamily="49" charset="-120"/>
              <a:cs typeface="華康黑體-GB5" panose="020B0509000000000000" pitchFamily="49" charset="-120"/>
            </a:endParaRPr>
          </a:p>
          <a:p>
            <a:pPr eaLnBrk="1" hangingPunct="1">
              <a:lnSpc>
                <a:spcPts val="2200"/>
              </a:lnSpc>
              <a:spcBef>
                <a:spcPct val="0"/>
              </a:spcBef>
              <a:buFontTx/>
              <a:buNone/>
              <a:defRPr/>
            </a:pPr>
            <a:r>
              <a:rPr lang="zh-TW" altLang="en-US" sz="1800" dirty="0">
                <a:solidFill>
                  <a:srgbClr val="9900CC"/>
                </a:solidFill>
                <a:latin typeface="Arial"/>
                <a:ea typeface="華康粗黑體" panose="020B0709000000000000" pitchFamily="49" charset="-120"/>
                <a:cs typeface="華康黑體-GB5" panose="020B0509000000000000" pitchFamily="49" charset="-120"/>
              </a:rPr>
              <a:t>        </a:t>
            </a:r>
            <a:r>
              <a:rPr lang="zh-TW" altLang="en-US" sz="1600" dirty="0">
                <a:solidFill>
                  <a:srgbClr val="9900CC"/>
                </a:solidFill>
                <a:latin typeface="Arial"/>
                <a:ea typeface="華康粗黑體" panose="020B0709000000000000" pitchFamily="49" charset="-120"/>
                <a:cs typeface="華康黑體-GB5" panose="020B0509000000000000" pitchFamily="49" charset="-120"/>
              </a:rPr>
              <a:t>哪裡有基督哪裡就有教會</a:t>
            </a:r>
          </a:p>
        </p:txBody>
      </p:sp>
      <p:sp>
        <p:nvSpPr>
          <p:cNvPr id="26640" name="Text Box 16"/>
          <p:cNvSpPr txBox="1">
            <a:spLocks noChangeArrowheads="1"/>
          </p:cNvSpPr>
          <p:nvPr/>
        </p:nvSpPr>
        <p:spPr bwMode="auto">
          <a:xfrm>
            <a:off x="4270375" y="3500438"/>
            <a:ext cx="850900" cy="3357562"/>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2200"/>
              </a:lnSpc>
              <a:spcBef>
                <a:spcPct val="0"/>
              </a:spcBef>
              <a:buFontTx/>
              <a:buNone/>
              <a:defRPr/>
            </a:pPr>
            <a:r>
              <a:rPr lang="zh-TW" altLang="en-US" sz="4800" dirty="0" smtClean="0">
                <a:solidFill>
                  <a:srgbClr val="660066"/>
                </a:solidFill>
                <a:latin typeface="Arial"/>
                <a:ea typeface="華康粗黑體" panose="020B0709000000000000" pitchFamily="49" charset="-120"/>
                <a:cs typeface="華康黑體-GB5" panose="020B0509000000000000" pitchFamily="49" charset="-120"/>
              </a:rPr>
              <a:t>工作    </a:t>
            </a:r>
            <a:r>
              <a:rPr lang="en-US" altLang="zh-TW" sz="1800" dirty="0" smtClean="0">
                <a:solidFill>
                  <a:srgbClr val="FF0000"/>
                </a:solidFill>
                <a:latin typeface="Arial"/>
                <a:ea typeface="華康粗黑體" panose="020B0709000000000000" pitchFamily="49" charset="-120"/>
                <a:cs typeface="華康黑體-GB5" panose="020B0509000000000000" pitchFamily="49" charset="-120"/>
              </a:rPr>
              <a:t>(</a:t>
            </a:r>
            <a:r>
              <a:rPr lang="zh-TW" altLang="en-US" sz="1800" dirty="0" smtClean="0">
                <a:solidFill>
                  <a:srgbClr val="FF0000"/>
                </a:solidFill>
                <a:latin typeface="Arial"/>
                <a:ea typeface="華康粗黑體" panose="020B0709000000000000" pitchFamily="49" charset="-120"/>
                <a:cs typeface="華康黑體-GB5" panose="020B0509000000000000" pitchFamily="49" charset="-120"/>
              </a:rPr>
              <a:t>教會</a:t>
            </a:r>
            <a:r>
              <a:rPr lang="en-US" altLang="zh-TW" sz="1800" dirty="0" smtClean="0">
                <a:solidFill>
                  <a:srgbClr val="FF0000"/>
                </a:solidFill>
                <a:latin typeface="Arial"/>
                <a:ea typeface="華康粗黑體" panose="020B0709000000000000" pitchFamily="49" charset="-120"/>
                <a:cs typeface="華康黑體-GB5" panose="020B0509000000000000" pitchFamily="49" charset="-120"/>
              </a:rPr>
              <a:t>5</a:t>
            </a:r>
            <a:r>
              <a:rPr lang="zh-TW" altLang="en-US" sz="1800" dirty="0" smtClean="0">
                <a:solidFill>
                  <a:srgbClr val="FF0000"/>
                </a:solidFill>
                <a:latin typeface="Arial"/>
                <a:ea typeface="華康粗黑體" panose="020B0709000000000000" pitchFamily="49" charset="-120"/>
                <a:cs typeface="華康黑體-GB5" panose="020B0509000000000000" pitchFamily="49" charset="-120"/>
              </a:rPr>
              <a:t>章</a:t>
            </a:r>
            <a:r>
              <a:rPr lang="en-US" altLang="zh-TW" sz="1800" dirty="0" smtClean="0">
                <a:solidFill>
                  <a:srgbClr val="FF0000"/>
                </a:solidFill>
                <a:latin typeface="Arial"/>
                <a:ea typeface="華康粗黑體" panose="020B0709000000000000" pitchFamily="49" charset="-120"/>
                <a:cs typeface="華康黑體-GB5" panose="020B0509000000000000" pitchFamily="49" charset="-120"/>
              </a:rPr>
              <a:t>)</a:t>
            </a:r>
            <a:endParaRPr lang="en-US" altLang="zh-TW" sz="1800" dirty="0">
              <a:solidFill>
                <a:srgbClr val="FF0000"/>
              </a:solidFill>
              <a:latin typeface="Arial"/>
              <a:ea typeface="華康粗黑體" panose="020B0709000000000000" pitchFamily="49" charset="-120"/>
              <a:cs typeface="華康黑體-GB5" panose="020B0509000000000000" pitchFamily="49" charset="-120"/>
            </a:endParaRPr>
          </a:p>
          <a:p>
            <a:pPr eaLnBrk="1" hangingPunct="1">
              <a:lnSpc>
                <a:spcPts val="3000"/>
              </a:lnSpc>
              <a:spcBef>
                <a:spcPct val="0"/>
              </a:spcBef>
              <a:buFontTx/>
              <a:buNone/>
              <a:defRPr/>
            </a:pPr>
            <a:r>
              <a:rPr lang="zh-TW" altLang="en-US" sz="1800" dirty="0">
                <a:solidFill>
                  <a:srgbClr val="9900CC"/>
                </a:solidFill>
                <a:latin typeface="Arial"/>
                <a:ea typeface="華康粗黑體" panose="020B0709000000000000" pitchFamily="49" charset="-120"/>
                <a:cs typeface="華康黑體-GB5" panose="020B0509000000000000" pitchFamily="49" charset="-120"/>
              </a:rPr>
              <a:t> </a:t>
            </a:r>
            <a:r>
              <a:rPr lang="zh-TW" altLang="en-US" sz="1800" dirty="0">
                <a:solidFill>
                  <a:srgbClr val="660066"/>
                </a:solidFill>
                <a:latin typeface="Arial"/>
                <a:ea typeface="華康粗黑體" panose="020B0709000000000000" pitchFamily="49" charset="-120"/>
                <a:cs typeface="華康黑體-GB5" panose="020B0509000000000000" pitchFamily="49" charset="-120"/>
              </a:rPr>
              <a:t>贊天地化育 </a:t>
            </a:r>
            <a:r>
              <a:rPr lang="zh-TW" altLang="en-US" sz="2400" dirty="0">
                <a:solidFill>
                  <a:srgbClr val="FF0000"/>
                </a:solidFill>
                <a:latin typeface="Arial"/>
                <a:ea typeface="華康粗黑體" panose="020B0709000000000000" pitchFamily="49" charset="-120"/>
                <a:cs typeface="華康黑體-GB5" panose="020B0509000000000000" pitchFamily="49" charset="-120"/>
              </a:rPr>
              <a:t>在工作中成聖</a:t>
            </a:r>
            <a:endParaRPr lang="zh-TW" altLang="en-US" sz="3600" dirty="0">
              <a:solidFill>
                <a:srgbClr val="FF0000"/>
              </a:solidFill>
              <a:latin typeface="Arial"/>
              <a:ea typeface="華康粗黑體" panose="020B0709000000000000" pitchFamily="49" charset="-120"/>
              <a:cs typeface="華康黑體-GB5" panose="020B0509000000000000" pitchFamily="49" charset="-120"/>
            </a:endParaRPr>
          </a:p>
        </p:txBody>
      </p:sp>
      <p:sp>
        <p:nvSpPr>
          <p:cNvPr id="26641" name="Text Box 17"/>
          <p:cNvSpPr txBox="1">
            <a:spLocks noChangeArrowheads="1"/>
          </p:cNvSpPr>
          <p:nvPr/>
        </p:nvSpPr>
        <p:spPr bwMode="auto">
          <a:xfrm>
            <a:off x="5614988" y="3429000"/>
            <a:ext cx="862012" cy="3429000"/>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defRPr/>
            </a:pPr>
            <a:r>
              <a:rPr lang="zh-TW" altLang="en-US" sz="4400" dirty="0">
                <a:solidFill>
                  <a:srgbClr val="CC0000"/>
                </a:solidFill>
                <a:latin typeface="Arial"/>
                <a:ea typeface="華康粗黑體" panose="020B0709000000000000" pitchFamily="49" charset="-120"/>
                <a:cs typeface="華康黑體-GB5" panose="020B0509000000000000" pitchFamily="49" charset="-120"/>
              </a:rPr>
              <a:t>愛德 </a:t>
            </a:r>
            <a:r>
              <a:rPr lang="zh-TW" altLang="en-US" sz="2400" dirty="0">
                <a:solidFill>
                  <a:srgbClr val="9900CC"/>
                </a:solidFill>
                <a:latin typeface="Arial"/>
                <a:ea typeface="華康粗黑體" panose="020B0709000000000000" pitchFamily="49" charset="-120"/>
                <a:cs typeface="華康黑體-GB5" panose="020B0509000000000000" pitchFamily="49" charset="-120"/>
              </a:rPr>
              <a:t>最小兄弟姊妹</a:t>
            </a:r>
            <a:endParaRPr lang="zh-TW" altLang="en-US" sz="4400" dirty="0">
              <a:solidFill>
                <a:srgbClr val="9900CC"/>
              </a:solidFill>
              <a:latin typeface="Arial"/>
              <a:ea typeface="華康粗黑體" panose="020B0709000000000000" pitchFamily="49" charset="-120"/>
              <a:cs typeface="華康黑體-GB5" panose="020B0509000000000000" pitchFamily="49" charset="-120"/>
            </a:endParaRPr>
          </a:p>
        </p:txBody>
      </p:sp>
      <p:sp>
        <p:nvSpPr>
          <p:cNvPr id="26642" name="Text Box 18"/>
          <p:cNvSpPr txBox="1">
            <a:spLocks noChangeArrowheads="1"/>
          </p:cNvSpPr>
          <p:nvPr/>
        </p:nvSpPr>
        <p:spPr bwMode="auto">
          <a:xfrm>
            <a:off x="6691313" y="3716338"/>
            <a:ext cx="979487" cy="2971800"/>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100"/>
              </a:lnSpc>
              <a:spcBef>
                <a:spcPct val="0"/>
              </a:spcBef>
              <a:buFontTx/>
              <a:buNone/>
              <a:defRPr/>
            </a:pPr>
            <a:r>
              <a:rPr lang="zh-TW" altLang="en-US" sz="4400" dirty="0">
                <a:solidFill>
                  <a:srgbClr val="006600"/>
                </a:solidFill>
                <a:latin typeface="Arial"/>
                <a:ea typeface="華康粗黑體" panose="020B0709000000000000" pitchFamily="49" charset="-120"/>
                <a:cs typeface="華康黑體-GB5" panose="020B0509000000000000" pitchFamily="49" charset="-120"/>
              </a:rPr>
              <a:t>大自然</a:t>
            </a:r>
            <a:endParaRPr lang="en-US" altLang="zh-TW" sz="4400" dirty="0">
              <a:solidFill>
                <a:srgbClr val="006600"/>
              </a:solidFill>
              <a:latin typeface="Arial"/>
              <a:ea typeface="華康粗黑體" panose="020B0709000000000000" pitchFamily="49" charset="-120"/>
              <a:cs typeface="華康黑體-GB5" panose="020B0509000000000000" pitchFamily="49" charset="-120"/>
            </a:endParaRPr>
          </a:p>
          <a:p>
            <a:pPr eaLnBrk="1" hangingPunct="1">
              <a:lnSpc>
                <a:spcPts val="3100"/>
              </a:lnSpc>
              <a:spcBef>
                <a:spcPct val="0"/>
              </a:spcBef>
              <a:buFontTx/>
              <a:buNone/>
              <a:defRPr/>
            </a:pPr>
            <a:r>
              <a:rPr lang="zh-TW" altLang="en-US" sz="2800" dirty="0">
                <a:solidFill>
                  <a:srgbClr val="006600"/>
                </a:solidFill>
                <a:latin typeface="Arial"/>
                <a:ea typeface="華康粗黑體" panose="020B0709000000000000" pitchFamily="49" charset="-120"/>
                <a:cs typeface="華康黑體-GB5" panose="020B0509000000000000" pitchFamily="49" charset="-120"/>
              </a:rPr>
              <a:t>     </a:t>
            </a:r>
            <a:r>
              <a:rPr lang="zh-TW" altLang="en-US" sz="2400" dirty="0">
                <a:solidFill>
                  <a:srgbClr val="9900CC"/>
                </a:solidFill>
                <a:latin typeface="Arial"/>
                <a:ea typeface="華康粗黑體" panose="020B0709000000000000" pitchFamily="49" charset="-120"/>
                <a:cs typeface="華康黑體-GB5" panose="020B0509000000000000" pitchFamily="49" charset="-120"/>
              </a:rPr>
              <a:t>諸天述說 </a:t>
            </a:r>
            <a:r>
              <a:rPr lang="zh-TW" altLang="en-US" sz="2000" dirty="0">
                <a:solidFill>
                  <a:srgbClr val="9900CC"/>
                </a:solidFill>
                <a:latin typeface="Arial"/>
                <a:ea typeface="華康粗黑體" panose="020B0709000000000000" pitchFamily="49" charset="-120"/>
                <a:cs typeface="華康黑體-GB5" panose="020B0509000000000000" pitchFamily="49" charset="-120"/>
              </a:rPr>
              <a:t>天何言哉</a:t>
            </a:r>
          </a:p>
        </p:txBody>
      </p:sp>
      <p:sp>
        <p:nvSpPr>
          <p:cNvPr id="2067" name="Line 20"/>
          <p:cNvSpPr>
            <a:spLocks noChangeShapeType="1"/>
          </p:cNvSpPr>
          <p:nvPr/>
        </p:nvSpPr>
        <p:spPr bwMode="auto">
          <a:xfrm>
            <a:off x="1042988" y="2636838"/>
            <a:ext cx="0" cy="12239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68" name="Text Box 21"/>
          <p:cNvSpPr txBox="1">
            <a:spLocks noChangeArrowheads="1"/>
          </p:cNvSpPr>
          <p:nvPr/>
        </p:nvSpPr>
        <p:spPr bwMode="auto">
          <a:xfrm>
            <a:off x="8313738" y="6519863"/>
            <a:ext cx="83026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pPr>
            <a:r>
              <a:rPr kumimoji="0" lang="zh-TW" altLang="en-US" sz="1600" smtClean="0">
                <a:solidFill>
                  <a:srgbClr val="660066"/>
                </a:solidFill>
                <a:latin typeface="華康儷中黑" pitchFamily="49" charset="-120"/>
                <a:ea typeface="華康儷中黑" pitchFamily="49" charset="-120"/>
              </a:rPr>
              <a:t>徐錦堯</a:t>
            </a:r>
          </a:p>
        </p:txBody>
      </p:sp>
      <p:sp>
        <p:nvSpPr>
          <p:cNvPr id="26645" name="文字方塊 21"/>
          <p:cNvSpPr txBox="1">
            <a:spLocks noChangeArrowheads="1"/>
          </p:cNvSpPr>
          <p:nvPr/>
        </p:nvSpPr>
        <p:spPr bwMode="auto">
          <a:xfrm>
            <a:off x="7854950" y="2847975"/>
            <a:ext cx="898525" cy="3286125"/>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5900"/>
              </a:lnSpc>
              <a:spcBef>
                <a:spcPct val="0"/>
              </a:spcBef>
              <a:buFontTx/>
              <a:buNone/>
              <a:defRPr/>
            </a:pPr>
            <a:r>
              <a:rPr lang="zh-TW" altLang="en-US" sz="4800" dirty="0" smtClean="0">
                <a:solidFill>
                  <a:srgbClr val="000000"/>
                </a:solidFill>
                <a:latin typeface="Arial"/>
                <a:ea typeface="華康粗黑體" panose="020B0709000000000000" pitchFamily="49" charset="-120"/>
                <a:cs typeface="華康黑體-GB5" panose="020B0509000000000000" pitchFamily="49" charset="-120"/>
              </a:rPr>
              <a:t>痛苦</a:t>
            </a:r>
            <a:r>
              <a:rPr lang="zh-TW" altLang="en-US" sz="2800" dirty="0" smtClean="0">
                <a:solidFill>
                  <a:srgbClr val="000000"/>
                </a:solidFill>
                <a:latin typeface="Arial"/>
                <a:ea typeface="華康粗黑體" panose="020B0709000000000000" pitchFamily="49" charset="-120"/>
                <a:cs typeface="華康黑體-GB5" panose="020B0509000000000000" pitchFamily="49" charset="-120"/>
              </a:rPr>
              <a:t> </a:t>
            </a:r>
            <a:r>
              <a:rPr lang="zh-TW" altLang="en-US" sz="2400" dirty="0">
                <a:solidFill>
                  <a:srgbClr val="9900CC"/>
                </a:solidFill>
                <a:latin typeface="Arial"/>
                <a:ea typeface="華康粗黑體" panose="020B0709000000000000" pitchFamily="49" charset="-120"/>
                <a:cs typeface="華康黑體-GB5" panose="020B0509000000000000" pitchFamily="49" charset="-120"/>
              </a:rPr>
              <a:t>更</a:t>
            </a:r>
            <a:r>
              <a:rPr lang="zh-TW" altLang="en-US" sz="2400" dirty="0" smtClean="0">
                <a:solidFill>
                  <a:srgbClr val="9900CC"/>
                </a:solidFill>
                <a:latin typeface="Arial"/>
                <a:ea typeface="華康粗黑體" panose="020B0709000000000000" pitchFamily="49" charset="-120"/>
                <a:cs typeface="華康黑體-GB5" panose="020B0509000000000000" pitchFamily="49" charset="-120"/>
              </a:rPr>
              <a:t>高超靈修路</a:t>
            </a:r>
            <a:endParaRPr lang="zh-TW" altLang="en-US" sz="2400" dirty="0">
              <a:solidFill>
                <a:srgbClr val="9900CC"/>
              </a:solidFill>
              <a:latin typeface="Arial"/>
              <a:ea typeface="華康粗黑體" panose="020B0709000000000000" pitchFamily="49" charset="-120"/>
              <a:cs typeface="華康黑體-GB5" panose="020B0509000000000000" pitchFamily="49" charset="-120"/>
            </a:endParaRPr>
          </a:p>
        </p:txBody>
      </p:sp>
      <p:sp>
        <p:nvSpPr>
          <p:cNvPr id="2070" name="文字方塊 22"/>
          <p:cNvSpPr txBox="1">
            <a:spLocks noChangeArrowheads="1"/>
          </p:cNvSpPr>
          <p:nvPr/>
        </p:nvSpPr>
        <p:spPr bwMode="auto">
          <a:xfrm>
            <a:off x="1763688" y="1857375"/>
            <a:ext cx="54086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eaLnBrk="1" hangingPunct="1">
              <a:spcBef>
                <a:spcPct val="0"/>
              </a:spcBef>
              <a:buFontTx/>
              <a:buNone/>
            </a:pPr>
            <a:r>
              <a:rPr kumimoji="0" lang="zh-TW" altLang="en-US" i="1" dirty="0" smtClean="0">
                <a:solidFill>
                  <a:srgbClr val="0000FF"/>
                </a:solidFill>
                <a:latin typeface="華康粗黑體" pitchFamily="49" charset="-120"/>
                <a:ea typeface="華康粗黑體" pitchFamily="49" charset="-120"/>
                <a:cs typeface="華康黑體-GB5" pitchFamily="49" charset="-120"/>
              </a:rPr>
              <a:t>天主</a:t>
            </a:r>
            <a:r>
              <a:rPr kumimoji="0" lang="en-US" altLang="zh-TW" i="1" dirty="0" smtClean="0">
                <a:solidFill>
                  <a:srgbClr val="0000FF"/>
                </a:solidFill>
                <a:latin typeface="華康粗黑體" pitchFamily="49" charset="-120"/>
                <a:ea typeface="華康粗黑體" pitchFamily="49" charset="-120"/>
                <a:cs typeface="華康黑體-GB5" pitchFamily="49" charset="-120"/>
              </a:rPr>
              <a:t>,</a:t>
            </a:r>
            <a:r>
              <a:rPr kumimoji="0" lang="zh-TW" altLang="en-US" i="1" dirty="0" smtClean="0">
                <a:solidFill>
                  <a:srgbClr val="0000FF"/>
                </a:solidFill>
                <a:latin typeface="華康粗黑體" pitchFamily="49" charset="-120"/>
                <a:ea typeface="華康粗黑體" pitchFamily="49" charset="-120"/>
                <a:cs typeface="華康黑體-GB5" pitchFamily="49" charset="-120"/>
              </a:rPr>
              <a:t>耶穌</a:t>
            </a:r>
            <a:r>
              <a:rPr kumimoji="0" lang="en-US" altLang="zh-TW" i="1" dirty="0" smtClean="0">
                <a:solidFill>
                  <a:srgbClr val="0000FF"/>
                </a:solidFill>
                <a:latin typeface="華康粗黑體" pitchFamily="49" charset="-120"/>
                <a:ea typeface="華康粗黑體" pitchFamily="49" charset="-120"/>
                <a:cs typeface="華康黑體-GB5" pitchFamily="49" charset="-120"/>
              </a:rPr>
              <a:t>,</a:t>
            </a:r>
            <a:r>
              <a:rPr kumimoji="0" lang="zh-TW" altLang="en-US" i="1" dirty="0" smtClean="0">
                <a:solidFill>
                  <a:srgbClr val="0000FF"/>
                </a:solidFill>
                <a:latin typeface="華康粗黑體" pitchFamily="49" charset="-120"/>
                <a:ea typeface="華康粗黑體" pitchFamily="49" charset="-120"/>
                <a:cs typeface="華康黑體-GB5" pitchFamily="49" charset="-120"/>
              </a:rPr>
              <a:t>真善美</a:t>
            </a:r>
            <a:r>
              <a:rPr kumimoji="0" lang="en-US" altLang="zh-TW" i="1" dirty="0" smtClean="0">
                <a:solidFill>
                  <a:srgbClr val="0000FF"/>
                </a:solidFill>
                <a:latin typeface="華康粗黑體" pitchFamily="49" charset="-120"/>
                <a:ea typeface="華康粗黑體" pitchFamily="49" charset="-120"/>
                <a:cs typeface="華康黑體-GB5" pitchFamily="49" charset="-120"/>
              </a:rPr>
              <a:t>,</a:t>
            </a:r>
            <a:r>
              <a:rPr kumimoji="0" lang="zh-TW" altLang="en-US" i="1" dirty="0" smtClean="0">
                <a:solidFill>
                  <a:srgbClr val="0000FF"/>
                </a:solidFill>
                <a:latin typeface="華康粗黑體" pitchFamily="49" charset="-120"/>
                <a:ea typeface="華康粗黑體" pitchFamily="49" charset="-120"/>
                <a:cs typeface="華康黑體-GB5" pitchFamily="49" charset="-120"/>
              </a:rPr>
              <a:t>止於至善</a:t>
            </a:r>
          </a:p>
        </p:txBody>
      </p:sp>
      <p:sp>
        <p:nvSpPr>
          <p:cNvPr id="2" name="文字方塊 1"/>
          <p:cNvSpPr txBox="1">
            <a:spLocks noChangeArrowheads="1"/>
          </p:cNvSpPr>
          <p:nvPr/>
        </p:nvSpPr>
        <p:spPr bwMode="auto">
          <a:xfrm>
            <a:off x="1127125" y="2470150"/>
            <a:ext cx="6543675" cy="461665"/>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a:spcBef>
                <a:spcPct val="0"/>
              </a:spcBef>
              <a:buFontTx/>
              <a:buNone/>
            </a:pPr>
            <a:r>
              <a:rPr lang="zh-TW" altLang="en-US" sz="2400" dirty="0" smtClean="0">
                <a:solidFill>
                  <a:srgbClr val="FFFFFF"/>
                </a:solidFill>
                <a:latin typeface="華康儷中黑" pitchFamily="49" charset="-120"/>
                <a:ea typeface="華康儷中黑" pitchFamily="49" charset="-120"/>
                <a:cs typeface="華康中黑體" pitchFamily="49" charset="-120"/>
              </a:rPr>
              <a:t>要全部均衡發展</a:t>
            </a:r>
            <a:r>
              <a:rPr lang="en-US" altLang="zh-TW" sz="2400" dirty="0" smtClean="0">
                <a:solidFill>
                  <a:srgbClr val="FFFFFF"/>
                </a:solidFill>
                <a:latin typeface="華康儷中黑" pitchFamily="49" charset="-120"/>
                <a:ea typeface="華康儷中黑" pitchFamily="49" charset="-120"/>
                <a:cs typeface="華康中黑體" pitchFamily="49" charset="-120"/>
              </a:rPr>
              <a:t>,</a:t>
            </a:r>
            <a:r>
              <a:rPr lang="zh-TW" altLang="en-US" sz="2400" dirty="0" smtClean="0">
                <a:solidFill>
                  <a:srgbClr val="FFFFFF"/>
                </a:solidFill>
                <a:latin typeface="華康儷中黑" pitchFamily="49" charset="-120"/>
                <a:ea typeface="華康儷中黑" pitchFamily="49" charset="-120"/>
                <a:cs typeface="華康中黑體" pitchFamily="49" charset="-120"/>
              </a:rPr>
              <a:t>如只重某點而忽略其它</a:t>
            </a:r>
            <a:r>
              <a:rPr lang="en-US" altLang="zh-TW" sz="2400" dirty="0" smtClean="0">
                <a:solidFill>
                  <a:srgbClr val="FFFFFF"/>
                </a:solidFill>
                <a:latin typeface="華康儷中黑" pitchFamily="49" charset="-120"/>
                <a:ea typeface="華康儷中黑" pitchFamily="49" charset="-120"/>
                <a:cs typeface="華康中黑體" pitchFamily="49" charset="-120"/>
              </a:rPr>
              <a:t>,</a:t>
            </a:r>
            <a:r>
              <a:rPr lang="zh-TW" altLang="en-US" sz="2400" dirty="0" smtClean="0">
                <a:solidFill>
                  <a:srgbClr val="FFFFFF"/>
                </a:solidFill>
                <a:latin typeface="華康儷中黑" pitchFamily="49" charset="-120"/>
                <a:ea typeface="華康儷中黑" pitchFamily="49" charset="-120"/>
                <a:cs typeface="華康中黑體" pitchFamily="49" charset="-120"/>
              </a:rPr>
              <a:t>有害</a:t>
            </a:r>
            <a:endParaRPr lang="zh-HK" altLang="en-US" sz="2400" dirty="0" smtClean="0">
              <a:solidFill>
                <a:srgbClr val="FFFFFF"/>
              </a:solidFill>
              <a:latin typeface="華康儷中黑" pitchFamily="49" charset="-120"/>
              <a:ea typeface="華康儷中黑" pitchFamily="49" charset="-120"/>
              <a:cs typeface="華康中黑體" pitchFamily="49" charset="-120"/>
            </a:endParaRPr>
          </a:p>
        </p:txBody>
      </p:sp>
      <p:sp>
        <p:nvSpPr>
          <p:cNvPr id="24" name="文字方塊 23"/>
          <p:cNvSpPr txBox="1">
            <a:spLocks noChangeArrowheads="1"/>
          </p:cNvSpPr>
          <p:nvPr/>
        </p:nvSpPr>
        <p:spPr bwMode="auto">
          <a:xfrm>
            <a:off x="2554436" y="1412776"/>
            <a:ext cx="4321820" cy="461665"/>
          </a:xfrm>
          <a:prstGeom prst="rect">
            <a:avLst/>
          </a:prstGeom>
          <a:solidFill>
            <a:srgbClr val="FFFF00"/>
          </a:solidFill>
          <a:ln>
            <a:noFill/>
          </a:ln>
          <a:extLst/>
        </p:spPr>
        <p:txBody>
          <a:bodyPr wrap="square">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a:spcBef>
                <a:spcPct val="0"/>
              </a:spcBef>
              <a:buFontTx/>
              <a:buNone/>
            </a:pPr>
            <a:r>
              <a:rPr lang="zh-TW" altLang="en-US" sz="2400" dirty="0" smtClean="0">
                <a:solidFill>
                  <a:srgbClr val="FF0000"/>
                </a:solidFill>
                <a:latin typeface="華康儷中黑" pitchFamily="49" charset="-120"/>
                <a:ea typeface="華康儷中黑" pitchFamily="49" charset="-120"/>
                <a:cs typeface="華康中黑體" pitchFamily="49" charset="-120"/>
              </a:rPr>
              <a:t>立體的耶穌</a:t>
            </a:r>
            <a:r>
              <a:rPr lang="en-US" altLang="zh-TW" sz="2400" dirty="0" smtClean="0">
                <a:solidFill>
                  <a:srgbClr val="FF0000"/>
                </a:solidFill>
                <a:latin typeface="華康儷中黑" pitchFamily="49" charset="-120"/>
                <a:ea typeface="華康儷中黑" pitchFamily="49" charset="-120"/>
                <a:cs typeface="華康中黑體" pitchFamily="49" charset="-120"/>
              </a:rPr>
              <a:t>,</a:t>
            </a:r>
            <a:r>
              <a:rPr lang="zh-TW" altLang="en-US" sz="2400" dirty="0" smtClean="0">
                <a:solidFill>
                  <a:srgbClr val="FF0000"/>
                </a:solidFill>
                <a:latin typeface="華康儷中黑" pitchFamily="49" charset="-120"/>
                <a:ea typeface="華康儷中黑" pitchFamily="49" charset="-120"/>
                <a:cs typeface="華康中黑體" pitchFamily="49" charset="-120"/>
              </a:rPr>
              <a:t>可感覺到的天主</a:t>
            </a:r>
            <a:endParaRPr lang="zh-HK" altLang="en-US" sz="2400" dirty="0" smtClean="0">
              <a:solidFill>
                <a:srgbClr val="FF0000"/>
              </a:solidFill>
              <a:latin typeface="華康儷中黑" pitchFamily="49" charset="-120"/>
              <a:ea typeface="華康儷中黑" pitchFamily="49" charset="-120"/>
              <a:cs typeface="華康中黑體" pitchFamily="49" charset="-120"/>
            </a:endParaRPr>
          </a:p>
        </p:txBody>
      </p:sp>
      <p:sp>
        <p:nvSpPr>
          <p:cNvPr id="25" name="文字方塊 24"/>
          <p:cNvSpPr txBox="1">
            <a:spLocks noChangeArrowheads="1"/>
          </p:cNvSpPr>
          <p:nvPr/>
        </p:nvSpPr>
        <p:spPr bwMode="auto">
          <a:xfrm>
            <a:off x="7133060" y="1410161"/>
            <a:ext cx="851891" cy="938719"/>
          </a:xfrm>
          <a:prstGeom prst="rect">
            <a:avLst/>
          </a:prstGeom>
          <a:solidFill>
            <a:srgbClr val="9900CC"/>
          </a:solidFill>
          <a:ln>
            <a:noFill/>
          </a:ln>
          <a:extLst/>
        </p:spPr>
        <p:txBody>
          <a:bodyPr wrap="square">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a:lnSpc>
                <a:spcPts val="2200"/>
              </a:lnSpc>
              <a:spcBef>
                <a:spcPct val="0"/>
              </a:spcBef>
              <a:buFontTx/>
              <a:buNone/>
            </a:pPr>
            <a:r>
              <a:rPr lang="zh-TW" altLang="en-US" sz="2200" dirty="0" smtClean="0">
                <a:solidFill>
                  <a:srgbClr val="FFFFFF"/>
                </a:solidFill>
                <a:latin typeface="華康儷中黑" pitchFamily="49" charset="-120"/>
                <a:ea typeface="華康儷中黑" pitchFamily="49" charset="-120"/>
                <a:cs typeface="華康中黑體" pitchFamily="49" charset="-120"/>
              </a:rPr>
              <a:t>力行</a:t>
            </a:r>
            <a:endParaRPr lang="en-US" altLang="zh-TW" sz="2200" dirty="0" smtClean="0">
              <a:solidFill>
                <a:srgbClr val="FFFFFF"/>
              </a:solidFill>
              <a:latin typeface="華康儷中黑" pitchFamily="49" charset="-120"/>
              <a:ea typeface="華康儷中黑" pitchFamily="49" charset="-120"/>
              <a:cs typeface="華康中黑體" pitchFamily="49" charset="-120"/>
            </a:endParaRPr>
          </a:p>
          <a:p>
            <a:pPr algn="ctr">
              <a:lnSpc>
                <a:spcPts val="2200"/>
              </a:lnSpc>
              <a:spcBef>
                <a:spcPct val="0"/>
              </a:spcBef>
              <a:buFontTx/>
              <a:buNone/>
            </a:pPr>
            <a:r>
              <a:rPr lang="zh-TW" altLang="en-US" sz="2200" dirty="0" smtClean="0">
                <a:solidFill>
                  <a:srgbClr val="FFFFFF"/>
                </a:solidFill>
                <a:latin typeface="華康儷中黑" pitchFamily="49" charset="-120"/>
                <a:ea typeface="華康儷中黑" pitchFamily="49" charset="-120"/>
                <a:cs typeface="華康中黑體" pitchFamily="49" charset="-120"/>
              </a:rPr>
              <a:t>方有</a:t>
            </a:r>
            <a:endParaRPr lang="en-US" altLang="zh-TW" sz="2200" dirty="0" smtClean="0">
              <a:solidFill>
                <a:srgbClr val="FFFFFF"/>
              </a:solidFill>
              <a:latin typeface="華康儷中黑" pitchFamily="49" charset="-120"/>
              <a:ea typeface="華康儷中黑" pitchFamily="49" charset="-120"/>
              <a:cs typeface="華康中黑體" pitchFamily="49" charset="-120"/>
            </a:endParaRPr>
          </a:p>
          <a:p>
            <a:pPr algn="ctr">
              <a:lnSpc>
                <a:spcPts val="2200"/>
              </a:lnSpc>
              <a:spcBef>
                <a:spcPct val="0"/>
              </a:spcBef>
              <a:buFontTx/>
              <a:buNone/>
            </a:pPr>
            <a:r>
              <a:rPr lang="zh-TW" altLang="en-US" sz="2200" dirty="0" smtClean="0">
                <a:solidFill>
                  <a:srgbClr val="FFFFFF"/>
                </a:solidFill>
                <a:latin typeface="華康儷中黑" pitchFamily="49" charset="-120"/>
                <a:ea typeface="華康儷中黑" pitchFamily="49" charset="-120"/>
                <a:cs typeface="華康中黑體" pitchFamily="49" charset="-120"/>
              </a:rPr>
              <a:t>真信</a:t>
            </a:r>
            <a:endParaRPr lang="zh-HK" altLang="en-US" sz="2200" dirty="0" smtClean="0">
              <a:solidFill>
                <a:srgbClr val="FFFFFF"/>
              </a:solidFill>
              <a:latin typeface="華康儷中黑" pitchFamily="49" charset="-120"/>
              <a:ea typeface="華康儷中黑" pitchFamily="49" charset="-120"/>
              <a:cs typeface="華康中黑體" pitchFamily="49" charset="-120"/>
            </a:endParaRPr>
          </a:p>
        </p:txBody>
      </p:sp>
    </p:spTree>
    <p:extLst>
      <p:ext uri="{BB962C8B-B14F-4D97-AF65-F5344CB8AC3E}">
        <p14:creationId xmlns:p14="http://schemas.microsoft.com/office/powerpoint/2010/main" xmlns="" val="255179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subTitle" idx="1"/>
          </p:nvPr>
        </p:nvSpPr>
        <p:spPr>
          <a:xfrm>
            <a:off x="0" y="0"/>
            <a:ext cx="9144000" cy="6858000"/>
          </a:xfrm>
        </p:spPr>
        <p:txBody>
          <a:bodyPr/>
          <a:lstStyle/>
          <a:p>
            <a:pPr algn="l" eaLnBrk="1" hangingPunct="1"/>
            <a:r>
              <a:rPr lang="en-US" altLang="zh-TW" sz="4000" dirty="0" smtClean="0">
                <a:solidFill>
                  <a:srgbClr val="CC0000"/>
                </a:solidFill>
                <a:latin typeface="華康黑體-GB5" panose="020B0509000000000000" pitchFamily="49" charset="-120"/>
                <a:ea typeface="華康黑體-GB5" panose="020B0509000000000000" pitchFamily="49" charset="-120"/>
                <a:cs typeface="華康黑體-GB5" panose="020B0509000000000000" pitchFamily="49" charset="-120"/>
              </a:rPr>
              <a:t> </a:t>
            </a:r>
            <a:r>
              <a:rPr lang="zh-TW" altLang="en-US" sz="3600" dirty="0" smtClean="0">
                <a:solidFill>
                  <a:srgbClr val="CC0000"/>
                </a:solidFill>
                <a:latin typeface="華康黑體-GB5" panose="020B0509000000000000" pitchFamily="49" charset="-120"/>
                <a:ea typeface="華康黑體-GB5" panose="020B0509000000000000" pitchFamily="49" charset="-120"/>
                <a:cs typeface="華康黑體-GB5" panose="020B0509000000000000" pitchFamily="49" charset="-120"/>
              </a:rPr>
              <a:t>經驗天主的七條路</a:t>
            </a:r>
            <a:r>
              <a:rPr lang="en-US" altLang="zh-TW" sz="2400"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a:t>
            </a:r>
            <a:r>
              <a:rPr lang="zh-TW" altLang="en-US" sz="1800"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若一：</a:t>
            </a:r>
            <a:r>
              <a:rPr lang="zh-TW" altLang="en-US" sz="2400"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有血有肉</a:t>
            </a:r>
            <a:r>
              <a:rPr lang="en-US" altLang="zh-TW" sz="2400"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a:t>
            </a:r>
            <a:r>
              <a:rPr lang="zh-TW" altLang="en-US" sz="2400"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具體又立體的天主</a:t>
            </a:r>
            <a:r>
              <a:rPr lang="en-US" altLang="zh-TW" sz="2400"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a:t>
            </a:r>
            <a:endParaRPr lang="zh-TW" altLang="en-US" sz="4000"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endParaRPr>
          </a:p>
          <a:p>
            <a:pPr algn="l" eaLnBrk="1" hangingPunct="1"/>
            <a:r>
              <a:rPr lang="zh-TW" altLang="en-US" sz="2000" dirty="0" smtClean="0">
                <a:latin typeface="華康黑體-GB5" panose="020B0509000000000000" pitchFamily="49" charset="-120"/>
                <a:ea typeface="華康黑體-GB5" panose="020B0509000000000000" pitchFamily="49" charset="-120"/>
                <a:cs typeface="華康黑體-GB5" panose="020B0509000000000000" pitchFamily="49" charset="-120"/>
              </a:rPr>
              <a:t>論到那從起初就有的生命的聖言，就是我們</a:t>
            </a:r>
            <a:r>
              <a:rPr lang="zh-TW" altLang="en-US" sz="2000" dirty="0" smtClean="0">
                <a:solidFill>
                  <a:srgbClr val="FF0000"/>
                </a:solidFill>
                <a:latin typeface="華康黑體-GB5" panose="020B0509000000000000" pitchFamily="49" charset="-120"/>
                <a:ea typeface="華康黑體-GB5" panose="020B0509000000000000" pitchFamily="49" charset="-120"/>
                <a:cs typeface="華康黑體-GB5" panose="020B0509000000000000" pitchFamily="49" charset="-120"/>
              </a:rPr>
              <a:t>聽見過</a:t>
            </a:r>
            <a:r>
              <a:rPr lang="en-US" altLang="zh-TW" sz="2000" dirty="0" smtClean="0">
                <a:latin typeface="華康黑體-GB5" panose="020B0509000000000000" pitchFamily="49" charset="-120"/>
                <a:ea typeface="華康黑體-GB5" panose="020B0509000000000000" pitchFamily="49" charset="-120"/>
                <a:cs typeface="華康黑體-GB5" panose="020B0509000000000000" pitchFamily="49" charset="-120"/>
              </a:rPr>
              <a:t>,</a:t>
            </a:r>
            <a:r>
              <a:rPr lang="zh-TW" altLang="en-US" sz="2000" dirty="0" smtClean="0">
                <a:latin typeface="華康黑體-GB5" panose="020B0509000000000000" pitchFamily="49" charset="-120"/>
                <a:ea typeface="華康黑體-GB5" panose="020B0509000000000000" pitchFamily="49" charset="-120"/>
                <a:cs typeface="華康黑體-GB5" panose="020B0509000000000000" pitchFamily="49" charset="-120"/>
              </a:rPr>
              <a:t>我們</a:t>
            </a:r>
            <a:r>
              <a:rPr lang="zh-TW" altLang="en-US" sz="2000" dirty="0" smtClean="0">
                <a:solidFill>
                  <a:srgbClr val="FF0000"/>
                </a:solidFill>
                <a:latin typeface="華康黑體-GB5" panose="020B0509000000000000" pitchFamily="49" charset="-120"/>
                <a:ea typeface="華康黑體-GB5" panose="020B0509000000000000" pitchFamily="49" charset="-120"/>
                <a:cs typeface="華康黑體-GB5" panose="020B0509000000000000" pitchFamily="49" charset="-120"/>
              </a:rPr>
              <a:t>親眼看見過</a:t>
            </a:r>
            <a:r>
              <a:rPr lang="en-US" altLang="zh-TW" sz="2000" dirty="0" smtClean="0">
                <a:latin typeface="華康黑體-GB5" panose="020B0509000000000000" pitchFamily="49" charset="-120"/>
                <a:ea typeface="華康黑體-GB5" panose="020B0509000000000000" pitchFamily="49" charset="-120"/>
                <a:cs typeface="華康黑體-GB5" panose="020B0509000000000000" pitchFamily="49" charset="-120"/>
              </a:rPr>
              <a:t>,</a:t>
            </a:r>
            <a:r>
              <a:rPr lang="zh-TW" altLang="en-US" sz="2000" dirty="0" smtClean="0">
                <a:solidFill>
                  <a:srgbClr val="FF0000"/>
                </a:solidFill>
                <a:latin typeface="華康黑體-GB5" panose="020B0509000000000000" pitchFamily="49" charset="-120"/>
                <a:ea typeface="華康黑體-GB5" panose="020B0509000000000000" pitchFamily="49" charset="-120"/>
                <a:cs typeface="華康黑體-GB5" panose="020B0509000000000000" pitchFamily="49" charset="-120"/>
              </a:rPr>
              <a:t>瞻仰過</a:t>
            </a:r>
            <a:r>
              <a:rPr lang="en-US" altLang="zh-TW" sz="2000" dirty="0" smtClean="0">
                <a:latin typeface="華康黑體-GB5" panose="020B0509000000000000" pitchFamily="49" charset="-120"/>
                <a:ea typeface="華康黑體-GB5" panose="020B0509000000000000" pitchFamily="49" charset="-120"/>
                <a:cs typeface="華康黑體-GB5" panose="020B0509000000000000" pitchFamily="49" charset="-120"/>
              </a:rPr>
              <a:t>,</a:t>
            </a:r>
            <a:r>
              <a:rPr lang="zh-TW" altLang="en-US" sz="2000" dirty="0" smtClean="0">
                <a:latin typeface="華康黑體-GB5" panose="020B0509000000000000" pitchFamily="49" charset="-120"/>
                <a:ea typeface="華康黑體-GB5" panose="020B0509000000000000" pitchFamily="49" charset="-120"/>
                <a:cs typeface="華康黑體-GB5" panose="020B0509000000000000" pitchFamily="49" charset="-120"/>
              </a:rPr>
              <a:t>以及我們</a:t>
            </a:r>
            <a:r>
              <a:rPr lang="zh-TW" altLang="en-US" sz="2000" dirty="0" smtClean="0">
                <a:solidFill>
                  <a:srgbClr val="FF0000"/>
                </a:solidFill>
                <a:latin typeface="華康黑體-GB5" panose="020B0509000000000000" pitchFamily="49" charset="-120"/>
                <a:ea typeface="華康黑體-GB5" panose="020B0509000000000000" pitchFamily="49" charset="-120"/>
                <a:cs typeface="華康黑體-GB5" panose="020B0509000000000000" pitchFamily="49" charset="-120"/>
              </a:rPr>
              <a:t>親手摸過</a:t>
            </a:r>
            <a:r>
              <a:rPr lang="zh-TW" altLang="en-US" sz="2000" dirty="0" smtClean="0">
                <a:latin typeface="華康黑體-GB5" panose="020B0509000000000000" pitchFamily="49" charset="-120"/>
                <a:ea typeface="華康黑體-GB5" panose="020B0509000000000000" pitchFamily="49" charset="-120"/>
                <a:cs typeface="華康黑體-GB5" panose="020B0509000000000000" pitchFamily="49" charset="-120"/>
              </a:rPr>
              <a:t>的生命的聖言</a:t>
            </a:r>
            <a:r>
              <a:rPr lang="en-US" altLang="zh-TW" sz="1800" dirty="0" smtClean="0">
                <a:latin typeface="華康黑體-GB5" panose="020B0509000000000000" pitchFamily="49" charset="-120"/>
                <a:ea typeface="華康黑體-GB5" panose="020B0509000000000000" pitchFamily="49" charset="-120"/>
                <a:cs typeface="華康黑體-GB5" panose="020B0509000000000000" pitchFamily="49" charset="-120"/>
              </a:rPr>
              <a:t>——</a:t>
            </a:r>
            <a:r>
              <a:rPr lang="zh-TW" altLang="en-US" sz="2000" dirty="0" smtClean="0">
                <a:latin typeface="華康黑體-GB5" panose="020B0509000000000000" pitchFamily="49" charset="-120"/>
                <a:ea typeface="華康黑體-GB5" panose="020B0509000000000000" pitchFamily="49" charset="-120"/>
                <a:cs typeface="華康黑體-GB5" panose="020B0509000000000000" pitchFamily="49" charset="-120"/>
              </a:rPr>
              <a:t>這生命已顯示出來，我們</a:t>
            </a:r>
            <a:r>
              <a:rPr lang="zh-TW" altLang="en-US" sz="2000" dirty="0" smtClean="0">
                <a:solidFill>
                  <a:srgbClr val="FF0000"/>
                </a:solidFill>
                <a:latin typeface="華康黑體-GB5" panose="020B0509000000000000" pitchFamily="49" charset="-120"/>
                <a:ea typeface="華康黑體-GB5" panose="020B0509000000000000" pitchFamily="49" charset="-120"/>
                <a:cs typeface="華康黑體-GB5" panose="020B0509000000000000" pitchFamily="49" charset="-120"/>
              </a:rPr>
              <a:t>看見了</a:t>
            </a:r>
            <a:r>
              <a:rPr lang="zh-TW" altLang="en-US" sz="2000" dirty="0" smtClean="0">
                <a:latin typeface="華康黑體-GB5" panose="020B0509000000000000" pitchFamily="49" charset="-120"/>
                <a:ea typeface="華康黑體-GB5" panose="020B0509000000000000" pitchFamily="49" charset="-120"/>
                <a:cs typeface="華康黑體-GB5" panose="020B0509000000000000" pitchFamily="49" charset="-120"/>
              </a:rPr>
              <a:t>，也為他作證。</a:t>
            </a:r>
            <a:endParaRPr lang="en-US" altLang="zh-TW" sz="2000" dirty="0" smtClean="0">
              <a:latin typeface="華康黑體-GB5" panose="020B0509000000000000" pitchFamily="49" charset="-120"/>
              <a:ea typeface="華康黑體-GB5" panose="020B0509000000000000" pitchFamily="49" charset="-120"/>
              <a:cs typeface="華康黑體-GB5" panose="020B0509000000000000" pitchFamily="49" charset="-120"/>
            </a:endParaRPr>
          </a:p>
          <a:p>
            <a:pPr algn="l" eaLnBrk="1" hangingPunct="1">
              <a:spcBef>
                <a:spcPts val="600"/>
              </a:spcBef>
            </a:pPr>
            <a:r>
              <a:rPr lang="zh-TW" altLang="en-US" sz="1800" dirty="0" smtClean="0">
                <a:solidFill>
                  <a:srgbClr val="FF0000"/>
                </a:solidFill>
                <a:latin typeface="華康黑體-GB5" panose="020B0509000000000000" pitchFamily="49" charset="-120"/>
                <a:ea typeface="華康黑體-GB5" panose="020B0509000000000000" pitchFamily="49" charset="-120"/>
                <a:cs typeface="華康黑體-GB5" panose="020B0509000000000000" pitchFamily="49" charset="-120"/>
              </a:rPr>
              <a:t>以下七路</a:t>
            </a:r>
            <a:r>
              <a:rPr lang="en-US" altLang="zh-TW" sz="1800" dirty="0" smtClean="0">
                <a:solidFill>
                  <a:srgbClr val="FF0000"/>
                </a:solidFill>
                <a:latin typeface="華康黑體-GB5" panose="020B0509000000000000" pitchFamily="49" charset="-120"/>
                <a:ea typeface="華康黑體-GB5" panose="020B0509000000000000" pitchFamily="49" charset="-120"/>
                <a:cs typeface="華康黑體-GB5" panose="020B0509000000000000" pitchFamily="49" charset="-120"/>
              </a:rPr>
              <a:t>,</a:t>
            </a:r>
            <a:r>
              <a:rPr lang="zh-TW" altLang="en-US" sz="1800" dirty="0" smtClean="0">
                <a:solidFill>
                  <a:srgbClr val="FF0000"/>
                </a:solidFill>
                <a:latin typeface="華康黑體-GB5" panose="020B0509000000000000" pitchFamily="49" charset="-120"/>
                <a:ea typeface="華康黑體-GB5" panose="020B0509000000000000" pitchFamily="49" charset="-120"/>
                <a:cs typeface="華康黑體-GB5" panose="020B0509000000000000" pitchFamily="49" charset="-120"/>
              </a:rPr>
              <a:t>無大無小</a:t>
            </a:r>
            <a:endParaRPr lang="en-US" altLang="zh-TW" sz="1800" dirty="0" smtClean="0">
              <a:solidFill>
                <a:srgbClr val="FF0000"/>
              </a:solidFill>
              <a:latin typeface="華康黑體-GB5" panose="020B0509000000000000" pitchFamily="49" charset="-120"/>
              <a:ea typeface="華康黑體-GB5" panose="020B0509000000000000" pitchFamily="49" charset="-120"/>
              <a:cs typeface="華康黑體-GB5" panose="020B0509000000000000" pitchFamily="49" charset="-120"/>
            </a:endParaRPr>
          </a:p>
          <a:p>
            <a:pPr algn="l" eaLnBrk="1" hangingPunct="1">
              <a:spcBef>
                <a:spcPct val="0"/>
              </a:spcBef>
            </a:pPr>
            <a:r>
              <a:rPr lang="zh-TW" altLang="en-US" sz="1800" dirty="0" smtClean="0">
                <a:solidFill>
                  <a:srgbClr val="9900CC"/>
                </a:solidFill>
                <a:latin typeface="華康黑體-GB5" panose="020B0509000000000000" pitchFamily="49" charset="-120"/>
                <a:ea typeface="華康黑體-GB5" panose="020B0509000000000000" pitchFamily="49" charset="-120"/>
                <a:cs typeface="華康黑體-GB5" panose="020B0509000000000000" pitchFamily="49" charset="-120"/>
              </a:rPr>
              <a:t>互相支援</a:t>
            </a:r>
            <a:r>
              <a:rPr lang="en-US" altLang="zh-TW" sz="1800" dirty="0" smtClean="0">
                <a:solidFill>
                  <a:srgbClr val="9900CC"/>
                </a:solidFill>
                <a:latin typeface="華康黑體-GB5" panose="020B0509000000000000" pitchFamily="49" charset="-120"/>
                <a:ea typeface="華康黑體-GB5" panose="020B0509000000000000" pitchFamily="49" charset="-120"/>
                <a:cs typeface="華康黑體-GB5" panose="020B0509000000000000" pitchFamily="49" charset="-120"/>
              </a:rPr>
              <a:t>/</a:t>
            </a:r>
            <a:r>
              <a:rPr lang="zh-TW" altLang="en-US" sz="1800" dirty="0" smtClean="0">
                <a:solidFill>
                  <a:srgbClr val="9900CC"/>
                </a:solidFill>
                <a:latin typeface="華康黑體-GB5" panose="020B0509000000000000" pitchFamily="49" charset="-120"/>
                <a:ea typeface="華康黑體-GB5" panose="020B0509000000000000" pitchFamily="49" charset="-120"/>
                <a:cs typeface="華康黑體-GB5" panose="020B0509000000000000" pitchFamily="49" charset="-120"/>
              </a:rPr>
              <a:t>規範</a:t>
            </a:r>
            <a:endParaRPr lang="en-US" altLang="zh-TW" sz="1800" dirty="0" smtClean="0">
              <a:solidFill>
                <a:srgbClr val="9900CC"/>
              </a:solidFill>
              <a:latin typeface="華康黑體-GB5" panose="020B0509000000000000" pitchFamily="49" charset="-120"/>
              <a:ea typeface="華康黑體-GB5" panose="020B0509000000000000" pitchFamily="49" charset="-120"/>
              <a:cs typeface="華康黑體-GB5" panose="020B0509000000000000" pitchFamily="49" charset="-120"/>
            </a:endParaRPr>
          </a:p>
          <a:p>
            <a:pPr algn="l" eaLnBrk="1" hangingPunct="1">
              <a:spcBef>
                <a:spcPct val="0"/>
              </a:spcBef>
            </a:pPr>
            <a:r>
              <a:rPr lang="zh-TW" altLang="en-US" sz="1800"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均衡全面發展</a:t>
            </a:r>
            <a:endParaRPr lang="en-US" altLang="zh-TW" sz="1800"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endParaRPr>
          </a:p>
        </p:txBody>
      </p:sp>
      <p:sp>
        <p:nvSpPr>
          <p:cNvPr id="2051" name="Line 3"/>
          <p:cNvSpPr>
            <a:spLocks noChangeShapeType="1"/>
          </p:cNvSpPr>
          <p:nvPr/>
        </p:nvSpPr>
        <p:spPr bwMode="auto">
          <a:xfrm>
            <a:off x="2051050" y="1700213"/>
            <a:ext cx="6049963"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2" name="Line 4"/>
          <p:cNvSpPr>
            <a:spLocks noChangeShapeType="1"/>
          </p:cNvSpPr>
          <p:nvPr/>
        </p:nvSpPr>
        <p:spPr bwMode="auto">
          <a:xfrm flipH="1">
            <a:off x="1042988" y="1700213"/>
            <a:ext cx="1008062" cy="936625"/>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3" name="Line 5"/>
          <p:cNvSpPr>
            <a:spLocks noChangeShapeType="1"/>
          </p:cNvSpPr>
          <p:nvPr/>
        </p:nvSpPr>
        <p:spPr bwMode="auto">
          <a:xfrm>
            <a:off x="1042988" y="2636838"/>
            <a:ext cx="6481762"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4" name="Line 6"/>
          <p:cNvSpPr>
            <a:spLocks noChangeShapeType="1"/>
          </p:cNvSpPr>
          <p:nvPr/>
        </p:nvSpPr>
        <p:spPr bwMode="auto">
          <a:xfrm flipV="1">
            <a:off x="7451725" y="1700213"/>
            <a:ext cx="647700" cy="936625"/>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5" name="Line 7"/>
          <p:cNvSpPr>
            <a:spLocks noChangeShapeType="1"/>
          </p:cNvSpPr>
          <p:nvPr/>
        </p:nvSpPr>
        <p:spPr bwMode="auto">
          <a:xfrm>
            <a:off x="2051050" y="2636838"/>
            <a:ext cx="0" cy="7921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6" name="Line 8"/>
          <p:cNvSpPr>
            <a:spLocks noChangeShapeType="1"/>
          </p:cNvSpPr>
          <p:nvPr/>
        </p:nvSpPr>
        <p:spPr bwMode="auto">
          <a:xfrm>
            <a:off x="7451725" y="2636838"/>
            <a:ext cx="0" cy="10080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7" name="Line 9"/>
          <p:cNvSpPr>
            <a:spLocks noChangeShapeType="1"/>
          </p:cNvSpPr>
          <p:nvPr/>
        </p:nvSpPr>
        <p:spPr bwMode="auto">
          <a:xfrm>
            <a:off x="8101013" y="1700213"/>
            <a:ext cx="0" cy="12239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8" name="Line 10"/>
          <p:cNvSpPr>
            <a:spLocks noChangeShapeType="1"/>
          </p:cNvSpPr>
          <p:nvPr/>
        </p:nvSpPr>
        <p:spPr bwMode="auto">
          <a:xfrm flipH="1">
            <a:off x="3786188" y="2636838"/>
            <a:ext cx="0" cy="122078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9" name="Line 11"/>
          <p:cNvSpPr>
            <a:spLocks noChangeShapeType="1"/>
          </p:cNvSpPr>
          <p:nvPr/>
        </p:nvSpPr>
        <p:spPr bwMode="auto">
          <a:xfrm>
            <a:off x="6000750" y="2636838"/>
            <a:ext cx="0" cy="71913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60" name="Line 12"/>
          <p:cNvSpPr>
            <a:spLocks noChangeShapeType="1"/>
          </p:cNvSpPr>
          <p:nvPr/>
        </p:nvSpPr>
        <p:spPr bwMode="auto">
          <a:xfrm>
            <a:off x="4857750" y="2636838"/>
            <a:ext cx="0" cy="93503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6637" name="Text Box 13"/>
          <p:cNvSpPr txBox="1">
            <a:spLocks noChangeArrowheads="1"/>
          </p:cNvSpPr>
          <p:nvPr/>
        </p:nvSpPr>
        <p:spPr bwMode="auto">
          <a:xfrm>
            <a:off x="257612" y="3246438"/>
            <a:ext cx="1169551" cy="3611562"/>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defRPr/>
            </a:pPr>
            <a:r>
              <a:rPr lang="zh-TW" altLang="en-US" sz="4000" dirty="0">
                <a:solidFill>
                  <a:srgbClr val="CC0000"/>
                </a:solidFill>
                <a:latin typeface="+mn-lt"/>
                <a:ea typeface="華康黑體-GB5" panose="020B0509000000000000" pitchFamily="49" charset="-120"/>
                <a:cs typeface="華康黑體-GB5" panose="020B0509000000000000" pitchFamily="49" charset="-120"/>
              </a:rPr>
              <a:t>    聖事</a:t>
            </a:r>
            <a:r>
              <a:rPr lang="zh-TW" altLang="en-US" sz="1600" dirty="0">
                <a:solidFill>
                  <a:srgbClr val="CC0000"/>
                </a:solidFill>
                <a:latin typeface="+mn-lt"/>
                <a:ea typeface="華康黑體-GB5" panose="020B0509000000000000" pitchFamily="49" charset="-120"/>
                <a:cs typeface="華康黑體-GB5" panose="020B0509000000000000" pitchFamily="49" charset="-120"/>
              </a:rPr>
              <a:t>、</a:t>
            </a:r>
            <a:r>
              <a:rPr lang="zh-TW" altLang="en-US" sz="3600" dirty="0">
                <a:solidFill>
                  <a:srgbClr val="CC0000"/>
                </a:solidFill>
                <a:latin typeface="+mn-lt"/>
                <a:ea typeface="華康黑體-GB5" panose="020B0509000000000000" pitchFamily="49" charset="-120"/>
                <a:cs typeface="華康黑體-GB5" panose="020B0509000000000000" pitchFamily="49" charset="-120"/>
              </a:rPr>
              <a:t>靈修</a:t>
            </a:r>
            <a:endParaRPr lang="en-US" altLang="zh-TW" sz="3600" dirty="0">
              <a:solidFill>
                <a:srgbClr val="CC0000"/>
              </a:solidFill>
              <a:latin typeface="+mn-lt"/>
              <a:ea typeface="華康黑體-GB5" panose="020B0509000000000000" pitchFamily="49" charset="-120"/>
              <a:cs typeface="華康黑體-GB5" panose="020B0509000000000000" pitchFamily="49" charset="-120"/>
            </a:endParaRPr>
          </a:p>
          <a:p>
            <a:pPr eaLnBrk="1" hangingPunct="1">
              <a:spcBef>
                <a:spcPct val="0"/>
              </a:spcBef>
              <a:buFontTx/>
              <a:buNone/>
              <a:defRPr/>
            </a:pPr>
            <a:r>
              <a:rPr lang="zh-TW" altLang="en-US" sz="2400" dirty="0">
                <a:solidFill>
                  <a:srgbClr val="9900CC"/>
                </a:solidFill>
                <a:latin typeface="+mn-lt"/>
                <a:ea typeface="華康黑體-GB5" panose="020B0509000000000000" pitchFamily="49" charset="-120"/>
                <a:cs typeface="華康黑體-GB5" panose="020B0509000000000000" pitchFamily="49" charset="-120"/>
              </a:rPr>
              <a:t> 天主與我們同在直到世末</a:t>
            </a:r>
          </a:p>
        </p:txBody>
      </p:sp>
      <p:sp>
        <p:nvSpPr>
          <p:cNvPr id="26638" name="Text Box 14"/>
          <p:cNvSpPr txBox="1">
            <a:spLocks noChangeArrowheads="1"/>
          </p:cNvSpPr>
          <p:nvPr/>
        </p:nvSpPr>
        <p:spPr bwMode="auto">
          <a:xfrm>
            <a:off x="1477447" y="3429000"/>
            <a:ext cx="1005403" cy="3357563"/>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200"/>
              </a:lnSpc>
              <a:spcBef>
                <a:spcPct val="0"/>
              </a:spcBef>
              <a:buFontTx/>
              <a:buNone/>
              <a:defRPr/>
            </a:pPr>
            <a:r>
              <a:rPr lang="zh-TW" altLang="en-US" sz="4800" dirty="0">
                <a:solidFill>
                  <a:srgbClr val="006600"/>
                </a:solidFill>
                <a:latin typeface="+mn-lt"/>
                <a:ea typeface="華康黑體-GB5" panose="020B0509000000000000" pitchFamily="49" charset="-120"/>
                <a:cs typeface="華康黑體-GB5" panose="020B0509000000000000" pitchFamily="49" charset="-120"/>
              </a:rPr>
              <a:t>聖經</a:t>
            </a:r>
            <a:endParaRPr lang="en-US" altLang="zh-TW" sz="4800" dirty="0">
              <a:solidFill>
                <a:srgbClr val="006600"/>
              </a:solidFill>
              <a:latin typeface="+mn-lt"/>
              <a:ea typeface="華康黑體-GB5" panose="020B0509000000000000" pitchFamily="49" charset="-120"/>
              <a:cs typeface="華康黑體-GB5" panose="020B0509000000000000" pitchFamily="49" charset="-120"/>
            </a:endParaRPr>
          </a:p>
          <a:p>
            <a:pPr eaLnBrk="1" hangingPunct="1">
              <a:lnSpc>
                <a:spcPts val="3200"/>
              </a:lnSpc>
              <a:spcBef>
                <a:spcPct val="0"/>
              </a:spcBef>
              <a:buFontTx/>
              <a:buNone/>
              <a:defRPr/>
            </a:pPr>
            <a:r>
              <a:rPr lang="zh-TW" altLang="en-US" sz="2800" dirty="0">
                <a:solidFill>
                  <a:srgbClr val="006600"/>
                </a:solidFill>
                <a:latin typeface="+mn-lt"/>
                <a:ea typeface="華康黑體-GB5" panose="020B0509000000000000" pitchFamily="49" charset="-120"/>
                <a:cs typeface="華康黑體-GB5" panose="020B0509000000000000" pitchFamily="49" charset="-120"/>
              </a:rPr>
              <a:t> </a:t>
            </a:r>
            <a:r>
              <a:rPr lang="zh-TW" altLang="en-US" sz="2400" dirty="0">
                <a:solidFill>
                  <a:srgbClr val="9900CC"/>
                </a:solidFill>
                <a:latin typeface="+mn-lt"/>
                <a:ea typeface="華康黑體-GB5" panose="020B0509000000000000" pitchFamily="49" charset="-120"/>
                <a:cs typeface="華康黑體-GB5" panose="020B0509000000000000" pitchFamily="49" charset="-120"/>
              </a:rPr>
              <a:t>天主此時此地向我說話</a:t>
            </a:r>
            <a:endParaRPr lang="zh-TW" altLang="en-US" sz="4800" dirty="0">
              <a:solidFill>
                <a:srgbClr val="9900CC"/>
              </a:solidFill>
              <a:latin typeface="+mn-lt"/>
              <a:ea typeface="華康黑體-GB5" panose="020B0509000000000000" pitchFamily="49" charset="-120"/>
              <a:cs typeface="華康黑體-GB5" panose="020B0509000000000000" pitchFamily="49" charset="-120"/>
            </a:endParaRPr>
          </a:p>
        </p:txBody>
      </p:sp>
      <p:sp>
        <p:nvSpPr>
          <p:cNvPr id="26639" name="Text Box 15"/>
          <p:cNvSpPr txBox="1">
            <a:spLocks noChangeArrowheads="1"/>
          </p:cNvSpPr>
          <p:nvPr/>
        </p:nvSpPr>
        <p:spPr bwMode="auto">
          <a:xfrm>
            <a:off x="2646789" y="3862388"/>
            <a:ext cx="1236236" cy="2924175"/>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000"/>
              </a:lnSpc>
              <a:spcBef>
                <a:spcPct val="0"/>
              </a:spcBef>
              <a:buFontTx/>
              <a:buNone/>
              <a:defRPr/>
            </a:pPr>
            <a:r>
              <a:rPr lang="zh-TW" altLang="en-US" sz="4800" dirty="0">
                <a:solidFill>
                  <a:srgbClr val="000099"/>
                </a:solidFill>
                <a:latin typeface="+mn-lt"/>
                <a:ea typeface="華康黑體-GB5" panose="020B0509000000000000" pitchFamily="49" charset="-120"/>
                <a:cs typeface="華康黑體-GB5" panose="020B0509000000000000" pitchFamily="49" charset="-120"/>
              </a:rPr>
              <a:t>團體</a:t>
            </a:r>
            <a:endParaRPr lang="en-US" altLang="zh-TW" sz="4800" dirty="0">
              <a:solidFill>
                <a:srgbClr val="000099"/>
              </a:solidFill>
              <a:latin typeface="+mn-lt"/>
              <a:ea typeface="華康黑體-GB5" panose="020B0509000000000000" pitchFamily="49" charset="-120"/>
              <a:cs typeface="華康黑體-GB5" panose="020B0509000000000000" pitchFamily="49" charset="-120"/>
            </a:endParaRPr>
          </a:p>
          <a:p>
            <a:pPr eaLnBrk="1" hangingPunct="1">
              <a:lnSpc>
                <a:spcPts val="3000"/>
              </a:lnSpc>
              <a:spcBef>
                <a:spcPct val="0"/>
              </a:spcBef>
              <a:buFontTx/>
              <a:buNone/>
              <a:defRPr/>
            </a:pPr>
            <a:r>
              <a:rPr lang="zh-TW" altLang="en-US" sz="2400" dirty="0">
                <a:solidFill>
                  <a:srgbClr val="9900CC"/>
                </a:solidFill>
                <a:latin typeface="+mn-lt"/>
                <a:ea typeface="華康黑體-GB5" panose="020B0509000000000000" pitchFamily="49" charset="-120"/>
                <a:cs typeface="華康黑體-GB5" panose="020B0509000000000000" pitchFamily="49" charset="-120"/>
              </a:rPr>
              <a:t>  兩三人因基督相聚</a:t>
            </a:r>
            <a:endParaRPr lang="en-US" altLang="zh-TW" sz="2400" dirty="0">
              <a:solidFill>
                <a:srgbClr val="9900CC"/>
              </a:solidFill>
              <a:latin typeface="+mn-lt"/>
              <a:ea typeface="華康黑體-GB5" panose="020B0509000000000000" pitchFamily="49" charset="-120"/>
              <a:cs typeface="華康黑體-GB5" panose="020B0509000000000000" pitchFamily="49" charset="-120"/>
            </a:endParaRPr>
          </a:p>
          <a:p>
            <a:pPr eaLnBrk="1" hangingPunct="1">
              <a:lnSpc>
                <a:spcPts val="2200"/>
              </a:lnSpc>
              <a:spcBef>
                <a:spcPct val="0"/>
              </a:spcBef>
              <a:buFontTx/>
              <a:buNone/>
              <a:defRPr/>
            </a:pPr>
            <a:r>
              <a:rPr lang="zh-TW" altLang="en-US" sz="1800" dirty="0">
                <a:solidFill>
                  <a:srgbClr val="9900CC"/>
                </a:solidFill>
                <a:latin typeface="+mn-lt"/>
                <a:ea typeface="華康黑體-GB5" panose="020B0509000000000000" pitchFamily="49" charset="-120"/>
                <a:cs typeface="華康黑體-GB5" panose="020B0509000000000000" pitchFamily="49" charset="-120"/>
              </a:rPr>
              <a:t>        </a:t>
            </a:r>
            <a:r>
              <a:rPr lang="zh-TW" altLang="en-US" sz="1600" dirty="0">
                <a:solidFill>
                  <a:srgbClr val="9900CC"/>
                </a:solidFill>
                <a:latin typeface="+mn-lt"/>
                <a:ea typeface="華康黑體-GB5" panose="020B0509000000000000" pitchFamily="49" charset="-120"/>
                <a:cs typeface="華康黑體-GB5" panose="020B0509000000000000" pitchFamily="49" charset="-120"/>
              </a:rPr>
              <a:t>哪裡有基督哪裡就有教會</a:t>
            </a:r>
          </a:p>
        </p:txBody>
      </p:sp>
      <p:sp>
        <p:nvSpPr>
          <p:cNvPr id="26640" name="Text Box 16"/>
          <p:cNvSpPr txBox="1">
            <a:spLocks noChangeArrowheads="1"/>
          </p:cNvSpPr>
          <p:nvPr/>
        </p:nvSpPr>
        <p:spPr bwMode="auto">
          <a:xfrm>
            <a:off x="4269760" y="3500438"/>
            <a:ext cx="851515" cy="3357562"/>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2200"/>
              </a:lnSpc>
              <a:spcBef>
                <a:spcPct val="0"/>
              </a:spcBef>
              <a:buFontTx/>
              <a:buNone/>
              <a:defRPr/>
            </a:pPr>
            <a:r>
              <a:rPr lang="zh-TW" altLang="en-US" sz="4800" dirty="0" smtClean="0">
                <a:solidFill>
                  <a:srgbClr val="660066"/>
                </a:solidFill>
                <a:latin typeface="+mn-lt"/>
                <a:ea typeface="華康黑體-GB5" panose="020B0509000000000000" pitchFamily="49" charset="-120"/>
                <a:cs typeface="華康黑體-GB5" panose="020B0509000000000000" pitchFamily="49" charset="-120"/>
              </a:rPr>
              <a:t>工作    </a:t>
            </a:r>
            <a:r>
              <a:rPr lang="en-US" altLang="zh-TW" sz="1800" dirty="0" smtClean="0">
                <a:solidFill>
                  <a:srgbClr val="FF0000"/>
                </a:solidFill>
                <a:latin typeface="+mn-lt"/>
                <a:ea typeface="華康黑體-GB5" panose="020B0509000000000000" pitchFamily="49" charset="-120"/>
                <a:cs typeface="華康黑體-GB5" panose="020B0509000000000000" pitchFamily="49" charset="-120"/>
              </a:rPr>
              <a:t>(</a:t>
            </a:r>
            <a:r>
              <a:rPr lang="zh-TW" altLang="en-US" sz="1800" dirty="0" smtClean="0">
                <a:solidFill>
                  <a:srgbClr val="FF0000"/>
                </a:solidFill>
                <a:latin typeface="+mn-lt"/>
                <a:ea typeface="華康黑體-GB5" panose="020B0509000000000000" pitchFamily="49" charset="-120"/>
                <a:cs typeface="華康黑體-GB5" panose="020B0509000000000000" pitchFamily="49" charset="-120"/>
              </a:rPr>
              <a:t>教會</a:t>
            </a:r>
            <a:r>
              <a:rPr lang="en-US" altLang="zh-TW" sz="1800" dirty="0" smtClean="0">
                <a:solidFill>
                  <a:srgbClr val="FF0000"/>
                </a:solidFill>
                <a:latin typeface="+mn-lt"/>
                <a:ea typeface="華康黑體-GB5" panose="020B0509000000000000" pitchFamily="49" charset="-120"/>
                <a:cs typeface="華康黑體-GB5" panose="020B0509000000000000" pitchFamily="49" charset="-120"/>
              </a:rPr>
              <a:t>5</a:t>
            </a:r>
            <a:r>
              <a:rPr lang="zh-TW" altLang="en-US" sz="1800" dirty="0" smtClean="0">
                <a:solidFill>
                  <a:srgbClr val="FF0000"/>
                </a:solidFill>
                <a:latin typeface="+mn-lt"/>
                <a:ea typeface="華康黑體-GB5" panose="020B0509000000000000" pitchFamily="49" charset="-120"/>
                <a:cs typeface="華康黑體-GB5" panose="020B0509000000000000" pitchFamily="49" charset="-120"/>
              </a:rPr>
              <a:t>章</a:t>
            </a:r>
            <a:r>
              <a:rPr lang="en-US" altLang="zh-TW" sz="1800" dirty="0" smtClean="0">
                <a:solidFill>
                  <a:srgbClr val="FF0000"/>
                </a:solidFill>
                <a:latin typeface="+mn-lt"/>
                <a:ea typeface="華康黑體-GB5" panose="020B0509000000000000" pitchFamily="49" charset="-120"/>
                <a:cs typeface="華康黑體-GB5" panose="020B0509000000000000" pitchFamily="49" charset="-120"/>
              </a:rPr>
              <a:t>)</a:t>
            </a:r>
            <a:endParaRPr lang="en-US" altLang="zh-TW" sz="1800" dirty="0">
              <a:solidFill>
                <a:srgbClr val="FF0000"/>
              </a:solidFill>
              <a:latin typeface="+mn-lt"/>
              <a:ea typeface="華康黑體-GB5" panose="020B0509000000000000" pitchFamily="49" charset="-120"/>
              <a:cs typeface="華康黑體-GB5" panose="020B0509000000000000" pitchFamily="49" charset="-120"/>
            </a:endParaRPr>
          </a:p>
          <a:p>
            <a:pPr eaLnBrk="1" hangingPunct="1">
              <a:lnSpc>
                <a:spcPts val="3000"/>
              </a:lnSpc>
              <a:spcBef>
                <a:spcPct val="0"/>
              </a:spcBef>
              <a:buFontTx/>
              <a:buNone/>
              <a:defRPr/>
            </a:pPr>
            <a:r>
              <a:rPr lang="zh-TW" altLang="en-US" sz="1800" dirty="0">
                <a:solidFill>
                  <a:srgbClr val="9900CC"/>
                </a:solidFill>
                <a:latin typeface="+mn-lt"/>
                <a:ea typeface="華康黑體-GB5" panose="020B0509000000000000" pitchFamily="49" charset="-120"/>
                <a:cs typeface="華康黑體-GB5" panose="020B0509000000000000" pitchFamily="49" charset="-120"/>
              </a:rPr>
              <a:t> </a:t>
            </a:r>
            <a:r>
              <a:rPr lang="zh-TW" altLang="en-US" sz="1800" dirty="0">
                <a:solidFill>
                  <a:srgbClr val="660066"/>
                </a:solidFill>
                <a:latin typeface="+mn-lt"/>
                <a:ea typeface="華康黑體-GB5" panose="020B0509000000000000" pitchFamily="49" charset="-120"/>
                <a:cs typeface="華康黑體-GB5" panose="020B0509000000000000" pitchFamily="49" charset="-120"/>
              </a:rPr>
              <a:t>贊天地化育 </a:t>
            </a:r>
            <a:r>
              <a:rPr lang="zh-TW" altLang="en-US" sz="2400" dirty="0">
                <a:solidFill>
                  <a:srgbClr val="FF0000"/>
                </a:solidFill>
                <a:latin typeface="+mn-lt"/>
                <a:ea typeface="華康黑體-GB5" panose="020B0509000000000000" pitchFamily="49" charset="-120"/>
                <a:cs typeface="華康黑體-GB5" panose="020B0509000000000000" pitchFamily="49" charset="-120"/>
              </a:rPr>
              <a:t>在工作中成聖</a:t>
            </a:r>
            <a:endParaRPr lang="zh-TW" altLang="en-US" sz="3600" dirty="0">
              <a:solidFill>
                <a:srgbClr val="FF0000"/>
              </a:solidFill>
              <a:latin typeface="+mn-lt"/>
              <a:ea typeface="華康黑體-GB5" panose="020B0509000000000000" pitchFamily="49" charset="-120"/>
              <a:cs typeface="華康黑體-GB5" panose="020B0509000000000000" pitchFamily="49" charset="-120"/>
            </a:endParaRPr>
          </a:p>
        </p:txBody>
      </p:sp>
      <p:sp>
        <p:nvSpPr>
          <p:cNvPr id="26641" name="Text Box 17"/>
          <p:cNvSpPr txBox="1">
            <a:spLocks noChangeArrowheads="1"/>
          </p:cNvSpPr>
          <p:nvPr/>
        </p:nvSpPr>
        <p:spPr bwMode="auto">
          <a:xfrm>
            <a:off x="5615226" y="3429000"/>
            <a:ext cx="861774" cy="3429000"/>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defRPr/>
            </a:pPr>
            <a:r>
              <a:rPr lang="zh-TW" altLang="en-US" sz="4400" dirty="0">
                <a:solidFill>
                  <a:srgbClr val="CC0000"/>
                </a:solidFill>
                <a:latin typeface="+mn-lt"/>
                <a:ea typeface="華康黑體-GB5" panose="020B0509000000000000" pitchFamily="49" charset="-120"/>
                <a:cs typeface="華康黑體-GB5" panose="020B0509000000000000" pitchFamily="49" charset="-120"/>
              </a:rPr>
              <a:t>愛德 </a:t>
            </a:r>
            <a:r>
              <a:rPr lang="zh-TW" altLang="en-US" sz="2400" dirty="0">
                <a:solidFill>
                  <a:srgbClr val="9900CC"/>
                </a:solidFill>
                <a:latin typeface="+mn-lt"/>
                <a:ea typeface="華康黑體-GB5" panose="020B0509000000000000" pitchFamily="49" charset="-120"/>
                <a:cs typeface="華康黑體-GB5" panose="020B0509000000000000" pitchFamily="49" charset="-120"/>
              </a:rPr>
              <a:t>最小兄弟姊妹</a:t>
            </a:r>
            <a:endParaRPr lang="zh-TW" altLang="en-US" sz="4400" dirty="0">
              <a:solidFill>
                <a:srgbClr val="9900CC"/>
              </a:solidFill>
              <a:latin typeface="+mn-lt"/>
              <a:ea typeface="華康黑體-GB5" panose="020B0509000000000000" pitchFamily="49" charset="-120"/>
              <a:cs typeface="華康黑體-GB5" panose="020B0509000000000000" pitchFamily="49" charset="-120"/>
            </a:endParaRPr>
          </a:p>
        </p:txBody>
      </p:sp>
      <p:sp>
        <p:nvSpPr>
          <p:cNvPr id="26642" name="Text Box 18"/>
          <p:cNvSpPr txBox="1">
            <a:spLocks noChangeArrowheads="1"/>
          </p:cNvSpPr>
          <p:nvPr/>
        </p:nvSpPr>
        <p:spPr bwMode="auto">
          <a:xfrm>
            <a:off x="6691045" y="3716338"/>
            <a:ext cx="979755" cy="2971800"/>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100"/>
              </a:lnSpc>
              <a:spcBef>
                <a:spcPct val="0"/>
              </a:spcBef>
              <a:buFontTx/>
              <a:buNone/>
              <a:defRPr/>
            </a:pPr>
            <a:r>
              <a:rPr lang="zh-TW" altLang="en-US" sz="4400" dirty="0">
                <a:solidFill>
                  <a:srgbClr val="006600"/>
                </a:solidFill>
                <a:latin typeface="+mn-lt"/>
                <a:ea typeface="華康黑體-GB5" panose="020B0509000000000000" pitchFamily="49" charset="-120"/>
                <a:cs typeface="華康黑體-GB5" panose="020B0509000000000000" pitchFamily="49" charset="-120"/>
              </a:rPr>
              <a:t>大自然</a:t>
            </a:r>
            <a:endParaRPr lang="en-US" altLang="zh-TW" sz="4400" dirty="0">
              <a:solidFill>
                <a:srgbClr val="006600"/>
              </a:solidFill>
              <a:latin typeface="+mn-lt"/>
              <a:ea typeface="華康黑體-GB5" panose="020B0509000000000000" pitchFamily="49" charset="-120"/>
              <a:cs typeface="華康黑體-GB5" panose="020B0509000000000000" pitchFamily="49" charset="-120"/>
            </a:endParaRPr>
          </a:p>
          <a:p>
            <a:pPr eaLnBrk="1" hangingPunct="1">
              <a:lnSpc>
                <a:spcPts val="3100"/>
              </a:lnSpc>
              <a:spcBef>
                <a:spcPct val="0"/>
              </a:spcBef>
              <a:buFontTx/>
              <a:buNone/>
              <a:defRPr/>
            </a:pPr>
            <a:r>
              <a:rPr lang="zh-TW" altLang="en-US" sz="2800" dirty="0">
                <a:solidFill>
                  <a:srgbClr val="006600"/>
                </a:solidFill>
                <a:latin typeface="+mn-lt"/>
                <a:ea typeface="華康黑體-GB5" panose="020B0509000000000000" pitchFamily="49" charset="-120"/>
                <a:cs typeface="華康黑體-GB5" panose="020B0509000000000000" pitchFamily="49" charset="-120"/>
              </a:rPr>
              <a:t>     </a:t>
            </a:r>
            <a:r>
              <a:rPr lang="zh-TW" altLang="en-US" sz="2400" dirty="0">
                <a:solidFill>
                  <a:srgbClr val="9900CC"/>
                </a:solidFill>
                <a:latin typeface="+mn-lt"/>
                <a:ea typeface="華康黑體-GB5" panose="020B0509000000000000" pitchFamily="49" charset="-120"/>
                <a:cs typeface="華康黑體-GB5" panose="020B0509000000000000" pitchFamily="49" charset="-120"/>
              </a:rPr>
              <a:t>諸天述說 </a:t>
            </a:r>
            <a:r>
              <a:rPr lang="zh-TW" altLang="en-US" sz="2000" dirty="0">
                <a:solidFill>
                  <a:srgbClr val="9900CC"/>
                </a:solidFill>
                <a:latin typeface="+mn-lt"/>
                <a:ea typeface="華康黑體-GB5" panose="020B0509000000000000" pitchFamily="49" charset="-120"/>
                <a:cs typeface="華康黑體-GB5" panose="020B0509000000000000" pitchFamily="49" charset="-120"/>
              </a:rPr>
              <a:t>天何言哉</a:t>
            </a:r>
          </a:p>
        </p:txBody>
      </p:sp>
      <p:sp>
        <p:nvSpPr>
          <p:cNvPr id="2067" name="Line 20"/>
          <p:cNvSpPr>
            <a:spLocks noChangeShapeType="1"/>
          </p:cNvSpPr>
          <p:nvPr/>
        </p:nvSpPr>
        <p:spPr bwMode="auto">
          <a:xfrm>
            <a:off x="1042988" y="2636838"/>
            <a:ext cx="0" cy="12239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68" name="Text Box 21"/>
          <p:cNvSpPr txBox="1">
            <a:spLocks noChangeArrowheads="1"/>
          </p:cNvSpPr>
          <p:nvPr/>
        </p:nvSpPr>
        <p:spPr bwMode="auto">
          <a:xfrm>
            <a:off x="8313738" y="6519863"/>
            <a:ext cx="83026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pPr>
            <a:r>
              <a:rPr kumimoji="0" lang="zh-TW" altLang="en-US" sz="1600" smtClean="0">
                <a:solidFill>
                  <a:srgbClr val="660066"/>
                </a:solidFill>
                <a:latin typeface="華康儷中黑" pitchFamily="49" charset="-120"/>
                <a:ea typeface="華康儷中黑" pitchFamily="49" charset="-120"/>
              </a:rPr>
              <a:t>徐錦堯</a:t>
            </a:r>
          </a:p>
        </p:txBody>
      </p:sp>
      <p:sp>
        <p:nvSpPr>
          <p:cNvPr id="26645" name="文字方塊 21"/>
          <p:cNvSpPr txBox="1">
            <a:spLocks noChangeArrowheads="1"/>
          </p:cNvSpPr>
          <p:nvPr/>
        </p:nvSpPr>
        <p:spPr bwMode="auto">
          <a:xfrm>
            <a:off x="7812192" y="2847975"/>
            <a:ext cx="941283" cy="3286125"/>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5900"/>
              </a:lnSpc>
              <a:spcBef>
                <a:spcPct val="0"/>
              </a:spcBef>
              <a:buFontTx/>
              <a:buNone/>
              <a:defRPr/>
            </a:pPr>
            <a:r>
              <a:rPr lang="zh-TW" altLang="en-US" sz="4800" dirty="0" smtClean="0">
                <a:solidFill>
                  <a:srgbClr val="000000"/>
                </a:solidFill>
                <a:latin typeface="+mn-lt"/>
                <a:ea typeface="華康黑體-GB5" panose="020B0509000000000000" pitchFamily="49" charset="-120"/>
                <a:cs typeface="華康黑體-GB5" panose="020B0509000000000000" pitchFamily="49" charset="-120"/>
              </a:rPr>
              <a:t>痛苦</a:t>
            </a:r>
            <a:r>
              <a:rPr lang="zh-TW" altLang="en-US" sz="2800" dirty="0" smtClean="0">
                <a:solidFill>
                  <a:srgbClr val="000000"/>
                </a:solidFill>
                <a:latin typeface="+mn-lt"/>
                <a:ea typeface="華康黑體-GB5" panose="020B0509000000000000" pitchFamily="49" charset="-120"/>
                <a:cs typeface="華康黑體-GB5" panose="020B0509000000000000" pitchFamily="49" charset="-120"/>
              </a:rPr>
              <a:t> </a:t>
            </a:r>
            <a:r>
              <a:rPr lang="zh-TW" altLang="en-US" sz="2400" dirty="0">
                <a:solidFill>
                  <a:srgbClr val="9900CC"/>
                </a:solidFill>
                <a:latin typeface="+mn-lt"/>
                <a:ea typeface="華康黑體-GB5" panose="020B0509000000000000" pitchFamily="49" charset="-120"/>
                <a:cs typeface="華康黑體-GB5" panose="020B0509000000000000" pitchFamily="49" charset="-120"/>
              </a:rPr>
              <a:t>更</a:t>
            </a:r>
            <a:r>
              <a:rPr lang="zh-TW" altLang="en-US" sz="2400" dirty="0" smtClean="0">
                <a:solidFill>
                  <a:srgbClr val="9900CC"/>
                </a:solidFill>
                <a:latin typeface="+mn-lt"/>
                <a:ea typeface="華康黑體-GB5" panose="020B0509000000000000" pitchFamily="49" charset="-120"/>
                <a:cs typeface="華康黑體-GB5" panose="020B0509000000000000" pitchFamily="49" charset="-120"/>
              </a:rPr>
              <a:t>高超靈修路</a:t>
            </a:r>
            <a:endParaRPr lang="zh-TW" altLang="en-US" sz="2400" dirty="0">
              <a:solidFill>
                <a:srgbClr val="9900CC"/>
              </a:solidFill>
              <a:latin typeface="+mn-lt"/>
              <a:ea typeface="華康黑體-GB5" panose="020B0509000000000000" pitchFamily="49" charset="-120"/>
              <a:cs typeface="華康黑體-GB5" panose="020B0509000000000000" pitchFamily="49" charset="-120"/>
            </a:endParaRPr>
          </a:p>
        </p:txBody>
      </p:sp>
      <p:sp>
        <p:nvSpPr>
          <p:cNvPr id="2070" name="文字方塊 22"/>
          <p:cNvSpPr txBox="1">
            <a:spLocks noChangeArrowheads="1"/>
          </p:cNvSpPr>
          <p:nvPr/>
        </p:nvSpPr>
        <p:spPr bwMode="auto">
          <a:xfrm>
            <a:off x="2043113" y="1857375"/>
            <a:ext cx="54086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eaLnBrk="1" hangingPunct="1">
              <a:spcBef>
                <a:spcPct val="0"/>
              </a:spcBef>
              <a:buFontTx/>
              <a:buNone/>
            </a:pPr>
            <a:r>
              <a:rPr kumimoji="0" lang="zh-TW" altLang="en-US" i="1"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天主</a:t>
            </a:r>
            <a:r>
              <a:rPr kumimoji="0" lang="en-US" altLang="zh-TW" i="1"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a:t>
            </a:r>
            <a:r>
              <a:rPr kumimoji="0" lang="zh-TW" altLang="en-US" i="1"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耶穌</a:t>
            </a:r>
            <a:r>
              <a:rPr kumimoji="0" lang="en-US" altLang="zh-TW" i="1"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a:t>
            </a:r>
            <a:r>
              <a:rPr kumimoji="0" lang="zh-TW" altLang="en-US" i="1"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真善美</a:t>
            </a:r>
            <a:r>
              <a:rPr kumimoji="0" lang="en-US" altLang="zh-TW" i="1"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a:t>
            </a:r>
            <a:r>
              <a:rPr kumimoji="0" lang="zh-TW" altLang="en-US" i="1" dirty="0" smtClean="0">
                <a:solidFill>
                  <a:srgbClr val="0000FF"/>
                </a:solidFill>
                <a:latin typeface="華康黑體-GB5" panose="020B0509000000000000" pitchFamily="49" charset="-120"/>
                <a:ea typeface="華康黑體-GB5" panose="020B0509000000000000" pitchFamily="49" charset="-120"/>
                <a:cs typeface="華康黑體-GB5" panose="020B0509000000000000" pitchFamily="49" charset="-120"/>
              </a:rPr>
              <a:t>止於至善</a:t>
            </a:r>
          </a:p>
        </p:txBody>
      </p:sp>
    </p:spTree>
    <p:extLst>
      <p:ext uri="{BB962C8B-B14F-4D97-AF65-F5344CB8AC3E}">
        <p14:creationId xmlns:p14="http://schemas.microsoft.com/office/powerpoint/2010/main" xmlns="" val="3754609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37"/>
                                        </p:tgtEl>
                                        <p:attrNameLst>
                                          <p:attrName>style.visibility</p:attrName>
                                        </p:attrNameLst>
                                      </p:cBhvr>
                                      <p:to>
                                        <p:strVal val="visible"/>
                                      </p:to>
                                    </p:set>
                                    <p:animEffect transition="in" filter="fade">
                                      <p:cBhvr>
                                        <p:cTn id="7" dur="2000"/>
                                        <p:tgtEl>
                                          <p:spTgt spid="266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38"/>
                                        </p:tgtEl>
                                        <p:attrNameLst>
                                          <p:attrName>style.visibility</p:attrName>
                                        </p:attrNameLst>
                                      </p:cBhvr>
                                      <p:to>
                                        <p:strVal val="visible"/>
                                      </p:to>
                                    </p:set>
                                    <p:animEffect transition="in" filter="fade">
                                      <p:cBhvr>
                                        <p:cTn id="12" dur="2000"/>
                                        <p:tgtEl>
                                          <p:spTgt spid="266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39"/>
                                        </p:tgtEl>
                                        <p:attrNameLst>
                                          <p:attrName>style.visibility</p:attrName>
                                        </p:attrNameLst>
                                      </p:cBhvr>
                                      <p:to>
                                        <p:strVal val="visible"/>
                                      </p:to>
                                    </p:set>
                                    <p:animEffect transition="in" filter="fade">
                                      <p:cBhvr>
                                        <p:cTn id="17" dur="2000"/>
                                        <p:tgtEl>
                                          <p:spTgt spid="266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40"/>
                                        </p:tgtEl>
                                        <p:attrNameLst>
                                          <p:attrName>style.visibility</p:attrName>
                                        </p:attrNameLst>
                                      </p:cBhvr>
                                      <p:to>
                                        <p:strVal val="visible"/>
                                      </p:to>
                                    </p:set>
                                    <p:animEffect transition="in" filter="fade">
                                      <p:cBhvr>
                                        <p:cTn id="22" dur="2000"/>
                                        <p:tgtEl>
                                          <p:spTgt spid="266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41"/>
                                        </p:tgtEl>
                                        <p:attrNameLst>
                                          <p:attrName>style.visibility</p:attrName>
                                        </p:attrNameLst>
                                      </p:cBhvr>
                                      <p:to>
                                        <p:strVal val="visible"/>
                                      </p:to>
                                    </p:set>
                                    <p:animEffect transition="in" filter="fade">
                                      <p:cBhvr>
                                        <p:cTn id="27" dur="2000"/>
                                        <p:tgtEl>
                                          <p:spTgt spid="266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642"/>
                                        </p:tgtEl>
                                        <p:attrNameLst>
                                          <p:attrName>style.visibility</p:attrName>
                                        </p:attrNameLst>
                                      </p:cBhvr>
                                      <p:to>
                                        <p:strVal val="visible"/>
                                      </p:to>
                                    </p:set>
                                    <p:animEffect transition="in" filter="fade">
                                      <p:cBhvr>
                                        <p:cTn id="32" dur="2000"/>
                                        <p:tgtEl>
                                          <p:spTgt spid="266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645"/>
                                        </p:tgtEl>
                                        <p:attrNameLst>
                                          <p:attrName>style.visibility</p:attrName>
                                        </p:attrNameLst>
                                      </p:cBhvr>
                                      <p:to>
                                        <p:strVal val="visible"/>
                                      </p:to>
                                    </p:set>
                                    <p:animEffect transition="in" filter="fade">
                                      <p:cBhvr>
                                        <p:cTn id="37" dur="2000"/>
                                        <p:tgtEl>
                                          <p:spTgt spid="26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7" grpId="0"/>
      <p:bldP spid="26638" grpId="0"/>
      <p:bldP spid="26639" grpId="0"/>
      <p:bldP spid="26640" grpId="0"/>
      <p:bldP spid="26641" grpId="0"/>
      <p:bldP spid="26642" grpId="0"/>
      <p:bldP spid="2664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subTitle" idx="1"/>
          </p:nvPr>
        </p:nvSpPr>
        <p:spPr>
          <a:xfrm>
            <a:off x="0" y="0"/>
            <a:ext cx="9144000" cy="6858000"/>
          </a:xfrm>
        </p:spPr>
        <p:txBody>
          <a:bodyPr/>
          <a:lstStyle/>
          <a:p>
            <a:pPr algn="l" eaLnBrk="1" hangingPunct="1"/>
            <a:r>
              <a:rPr lang="en-US" altLang="zh-TW" sz="4000" dirty="0" smtClean="0">
                <a:solidFill>
                  <a:srgbClr val="CC0000"/>
                </a:solidFill>
                <a:ea typeface="華康黑體-GB5" panose="020B0509000000000000" pitchFamily="49" charset="-120"/>
                <a:cs typeface="華康黑體-GB5" panose="020B0509000000000000" pitchFamily="49" charset="-120"/>
              </a:rPr>
              <a:t> </a:t>
            </a:r>
            <a:r>
              <a:rPr lang="zh-TW" altLang="en-US" sz="3600" dirty="0" smtClean="0">
                <a:solidFill>
                  <a:srgbClr val="CC0000"/>
                </a:solidFill>
                <a:ea typeface="華康黑體-GB5" panose="020B0509000000000000" pitchFamily="49" charset="-120"/>
                <a:cs typeface="華康黑體-GB5" panose="020B0509000000000000" pitchFamily="49" charset="-120"/>
              </a:rPr>
              <a:t>經驗天主的七條路</a:t>
            </a:r>
            <a:r>
              <a:rPr lang="en-US" altLang="zh-TW" sz="2400" dirty="0" smtClean="0">
                <a:solidFill>
                  <a:srgbClr val="0000FF"/>
                </a:solidFill>
                <a:ea typeface="華康黑體-GB5" panose="020B0509000000000000" pitchFamily="49" charset="-120"/>
                <a:cs typeface="華康黑體-GB5" panose="020B0509000000000000" pitchFamily="49" charset="-120"/>
              </a:rPr>
              <a:t>(</a:t>
            </a:r>
            <a:r>
              <a:rPr lang="zh-TW" altLang="en-US" sz="1800" dirty="0" smtClean="0">
                <a:solidFill>
                  <a:srgbClr val="0000FF"/>
                </a:solidFill>
                <a:ea typeface="華康黑體-GB5" panose="020B0509000000000000" pitchFamily="49" charset="-120"/>
                <a:cs typeface="華康黑體-GB5" panose="020B0509000000000000" pitchFamily="49" charset="-120"/>
              </a:rPr>
              <a:t>若一：</a:t>
            </a:r>
            <a:r>
              <a:rPr lang="zh-TW" altLang="en-US" sz="2400" dirty="0" smtClean="0">
                <a:solidFill>
                  <a:srgbClr val="0000FF"/>
                </a:solidFill>
                <a:ea typeface="華康黑體-GB5" panose="020B0509000000000000" pitchFamily="49" charset="-120"/>
                <a:cs typeface="華康黑體-GB5" panose="020B0509000000000000" pitchFamily="49" charset="-120"/>
              </a:rPr>
              <a:t>有血有肉</a:t>
            </a:r>
            <a:r>
              <a:rPr lang="en-US" altLang="zh-TW" sz="2400" dirty="0" smtClean="0">
                <a:solidFill>
                  <a:srgbClr val="0000FF"/>
                </a:solidFill>
                <a:ea typeface="華康黑體-GB5" panose="020B0509000000000000" pitchFamily="49" charset="-120"/>
                <a:cs typeface="華康黑體-GB5" panose="020B0509000000000000" pitchFamily="49" charset="-120"/>
              </a:rPr>
              <a:t>,</a:t>
            </a:r>
            <a:r>
              <a:rPr lang="zh-TW" altLang="en-US" sz="2400" dirty="0" smtClean="0">
                <a:solidFill>
                  <a:srgbClr val="0000FF"/>
                </a:solidFill>
                <a:ea typeface="華康黑體-GB5" panose="020B0509000000000000" pitchFamily="49" charset="-120"/>
                <a:cs typeface="華康黑體-GB5" panose="020B0509000000000000" pitchFamily="49" charset="-120"/>
              </a:rPr>
              <a:t>具體又立體的天主</a:t>
            </a:r>
            <a:r>
              <a:rPr lang="en-US" altLang="zh-TW" sz="2400" dirty="0" smtClean="0">
                <a:solidFill>
                  <a:srgbClr val="0000FF"/>
                </a:solidFill>
                <a:ea typeface="華康黑體-GB5" panose="020B0509000000000000" pitchFamily="49" charset="-120"/>
                <a:cs typeface="華康黑體-GB5" panose="020B0509000000000000" pitchFamily="49" charset="-120"/>
              </a:rPr>
              <a:t>)</a:t>
            </a:r>
            <a:endParaRPr lang="zh-TW" altLang="en-US" sz="4000" dirty="0" smtClean="0">
              <a:solidFill>
                <a:srgbClr val="0000FF"/>
              </a:solidFill>
              <a:ea typeface="華康黑體-GB5" panose="020B0509000000000000" pitchFamily="49" charset="-120"/>
              <a:cs typeface="華康黑體-GB5" panose="020B0509000000000000" pitchFamily="49" charset="-120"/>
            </a:endParaRPr>
          </a:p>
          <a:p>
            <a:pPr algn="l" eaLnBrk="1" hangingPunct="1"/>
            <a:r>
              <a:rPr lang="zh-TW" altLang="en-US" sz="2000" dirty="0" smtClean="0">
                <a:ea typeface="華康黑體-GB5" panose="020B0509000000000000" pitchFamily="49" charset="-120"/>
                <a:cs typeface="華康黑體-GB5" panose="020B0509000000000000" pitchFamily="49" charset="-120"/>
              </a:rPr>
              <a:t>論到那從起初就有的生命的聖言，就是我們</a:t>
            </a:r>
            <a:r>
              <a:rPr lang="zh-TW" altLang="en-US" sz="2000" dirty="0" smtClean="0">
                <a:solidFill>
                  <a:srgbClr val="FF0000"/>
                </a:solidFill>
                <a:ea typeface="華康黑體-GB5" panose="020B0509000000000000" pitchFamily="49" charset="-120"/>
                <a:cs typeface="華康黑體-GB5" panose="020B0509000000000000" pitchFamily="49" charset="-120"/>
              </a:rPr>
              <a:t>聽見過</a:t>
            </a:r>
            <a:r>
              <a:rPr lang="en-US" altLang="zh-TW" sz="2000" dirty="0" smtClean="0">
                <a:ea typeface="華康黑體-GB5" panose="020B0509000000000000" pitchFamily="49" charset="-120"/>
                <a:cs typeface="華康黑體-GB5" panose="020B0509000000000000" pitchFamily="49" charset="-120"/>
              </a:rPr>
              <a:t>,</a:t>
            </a:r>
            <a:r>
              <a:rPr lang="zh-TW" altLang="en-US" sz="2000" dirty="0" smtClean="0">
                <a:ea typeface="華康黑體-GB5" panose="020B0509000000000000" pitchFamily="49" charset="-120"/>
                <a:cs typeface="華康黑體-GB5" panose="020B0509000000000000" pitchFamily="49" charset="-120"/>
              </a:rPr>
              <a:t>我們</a:t>
            </a:r>
            <a:r>
              <a:rPr lang="zh-TW" altLang="en-US" sz="2000" dirty="0" smtClean="0">
                <a:solidFill>
                  <a:srgbClr val="FF0000"/>
                </a:solidFill>
                <a:ea typeface="華康黑體-GB5" panose="020B0509000000000000" pitchFamily="49" charset="-120"/>
                <a:cs typeface="華康黑體-GB5" panose="020B0509000000000000" pitchFamily="49" charset="-120"/>
              </a:rPr>
              <a:t>親眼看見過</a:t>
            </a:r>
            <a:r>
              <a:rPr lang="en-US" altLang="zh-TW" sz="2000" dirty="0" smtClean="0">
                <a:ea typeface="華康黑體-GB5" panose="020B0509000000000000" pitchFamily="49" charset="-120"/>
                <a:cs typeface="華康黑體-GB5" panose="020B0509000000000000" pitchFamily="49" charset="-120"/>
              </a:rPr>
              <a:t>,</a:t>
            </a:r>
            <a:r>
              <a:rPr lang="zh-TW" altLang="en-US" sz="2000" dirty="0" smtClean="0">
                <a:solidFill>
                  <a:srgbClr val="FF0000"/>
                </a:solidFill>
                <a:ea typeface="華康黑體-GB5" panose="020B0509000000000000" pitchFamily="49" charset="-120"/>
                <a:cs typeface="華康黑體-GB5" panose="020B0509000000000000" pitchFamily="49" charset="-120"/>
              </a:rPr>
              <a:t>瞻仰過</a:t>
            </a:r>
            <a:r>
              <a:rPr lang="en-US" altLang="zh-TW" sz="2000" dirty="0" smtClean="0">
                <a:ea typeface="華康黑體-GB5" panose="020B0509000000000000" pitchFamily="49" charset="-120"/>
                <a:cs typeface="華康黑體-GB5" panose="020B0509000000000000" pitchFamily="49" charset="-120"/>
              </a:rPr>
              <a:t>,</a:t>
            </a:r>
            <a:r>
              <a:rPr lang="zh-TW" altLang="en-US" sz="2000" dirty="0" smtClean="0">
                <a:ea typeface="華康黑體-GB5" panose="020B0509000000000000" pitchFamily="49" charset="-120"/>
                <a:cs typeface="華康黑體-GB5" panose="020B0509000000000000" pitchFamily="49" charset="-120"/>
              </a:rPr>
              <a:t>以及我們</a:t>
            </a:r>
            <a:r>
              <a:rPr lang="zh-TW" altLang="en-US" sz="2000" dirty="0" smtClean="0">
                <a:solidFill>
                  <a:srgbClr val="FF0000"/>
                </a:solidFill>
                <a:ea typeface="華康黑體-GB5" panose="020B0509000000000000" pitchFamily="49" charset="-120"/>
                <a:cs typeface="華康黑體-GB5" panose="020B0509000000000000" pitchFamily="49" charset="-120"/>
              </a:rPr>
              <a:t>親手摸過</a:t>
            </a:r>
            <a:r>
              <a:rPr lang="zh-TW" altLang="en-US" sz="2000" dirty="0" smtClean="0">
                <a:ea typeface="華康黑體-GB5" panose="020B0509000000000000" pitchFamily="49" charset="-120"/>
                <a:cs typeface="華康黑體-GB5" panose="020B0509000000000000" pitchFamily="49" charset="-120"/>
              </a:rPr>
              <a:t>的生命的聖言</a:t>
            </a:r>
            <a:r>
              <a:rPr lang="en-US" altLang="zh-TW" sz="1800" dirty="0" smtClean="0">
                <a:ea typeface="華康黑體-GB5" panose="020B0509000000000000" pitchFamily="49" charset="-120"/>
                <a:cs typeface="華康黑體-GB5" panose="020B0509000000000000" pitchFamily="49" charset="-120"/>
              </a:rPr>
              <a:t>——</a:t>
            </a:r>
            <a:r>
              <a:rPr lang="zh-TW" altLang="en-US" sz="2000" dirty="0" smtClean="0">
                <a:ea typeface="華康黑體-GB5" panose="020B0509000000000000" pitchFamily="49" charset="-120"/>
                <a:cs typeface="華康黑體-GB5" panose="020B0509000000000000" pitchFamily="49" charset="-120"/>
              </a:rPr>
              <a:t>這生命已顯示出來，我們</a:t>
            </a:r>
            <a:r>
              <a:rPr lang="zh-TW" altLang="en-US" sz="2000" dirty="0" smtClean="0">
                <a:solidFill>
                  <a:srgbClr val="FF0000"/>
                </a:solidFill>
                <a:ea typeface="華康黑體-GB5" panose="020B0509000000000000" pitchFamily="49" charset="-120"/>
                <a:cs typeface="華康黑體-GB5" panose="020B0509000000000000" pitchFamily="49" charset="-120"/>
              </a:rPr>
              <a:t>看見了</a:t>
            </a:r>
            <a:r>
              <a:rPr lang="zh-TW" altLang="en-US" sz="2000" dirty="0" smtClean="0">
                <a:ea typeface="華康黑體-GB5" panose="020B0509000000000000" pitchFamily="49" charset="-120"/>
                <a:cs typeface="華康黑體-GB5" panose="020B0509000000000000" pitchFamily="49" charset="-120"/>
              </a:rPr>
              <a:t>，也為他作證。</a:t>
            </a:r>
            <a:endParaRPr lang="en-US" altLang="zh-TW" sz="2000" dirty="0" smtClean="0">
              <a:ea typeface="華康黑體-GB5" panose="020B0509000000000000" pitchFamily="49" charset="-120"/>
              <a:cs typeface="華康黑體-GB5" panose="020B0509000000000000" pitchFamily="49" charset="-120"/>
            </a:endParaRPr>
          </a:p>
          <a:p>
            <a:pPr algn="l" eaLnBrk="1" hangingPunct="1">
              <a:spcBef>
                <a:spcPts val="600"/>
              </a:spcBef>
            </a:pPr>
            <a:r>
              <a:rPr lang="zh-TW" altLang="en-US" sz="1800" dirty="0" smtClean="0">
                <a:solidFill>
                  <a:srgbClr val="FF0000"/>
                </a:solidFill>
                <a:ea typeface="華康黑體-GB5" panose="020B0509000000000000" pitchFamily="49" charset="-120"/>
                <a:cs typeface="華康黑體-GB5" panose="020B0509000000000000" pitchFamily="49" charset="-120"/>
              </a:rPr>
              <a:t>以下七路</a:t>
            </a:r>
            <a:r>
              <a:rPr lang="en-US" altLang="zh-TW" sz="1800" dirty="0" smtClean="0">
                <a:solidFill>
                  <a:srgbClr val="FF0000"/>
                </a:solidFill>
                <a:ea typeface="華康黑體-GB5" panose="020B0509000000000000" pitchFamily="49" charset="-120"/>
                <a:cs typeface="華康黑體-GB5" panose="020B0509000000000000" pitchFamily="49" charset="-120"/>
              </a:rPr>
              <a:t>,</a:t>
            </a:r>
            <a:r>
              <a:rPr lang="zh-TW" altLang="en-US" sz="1800" dirty="0" smtClean="0">
                <a:solidFill>
                  <a:srgbClr val="FF0000"/>
                </a:solidFill>
                <a:ea typeface="華康黑體-GB5" panose="020B0509000000000000" pitchFamily="49" charset="-120"/>
                <a:cs typeface="華康黑體-GB5" panose="020B0509000000000000" pitchFamily="49" charset="-120"/>
              </a:rPr>
              <a:t>無大無小</a:t>
            </a:r>
            <a:endParaRPr lang="en-US" altLang="zh-TW" sz="1800" dirty="0" smtClean="0">
              <a:solidFill>
                <a:srgbClr val="FF0000"/>
              </a:solidFill>
              <a:ea typeface="華康黑體-GB5" panose="020B0509000000000000" pitchFamily="49" charset="-120"/>
              <a:cs typeface="華康黑體-GB5" panose="020B0509000000000000" pitchFamily="49" charset="-120"/>
            </a:endParaRPr>
          </a:p>
          <a:p>
            <a:pPr algn="l" eaLnBrk="1" hangingPunct="1">
              <a:spcBef>
                <a:spcPct val="0"/>
              </a:spcBef>
            </a:pPr>
            <a:r>
              <a:rPr lang="zh-TW" altLang="en-US" sz="1800" dirty="0" smtClean="0">
                <a:solidFill>
                  <a:srgbClr val="9900CC"/>
                </a:solidFill>
                <a:ea typeface="華康黑體-GB5" panose="020B0509000000000000" pitchFamily="49" charset="-120"/>
                <a:cs typeface="華康黑體-GB5" panose="020B0509000000000000" pitchFamily="49" charset="-120"/>
              </a:rPr>
              <a:t>互相支援</a:t>
            </a:r>
            <a:r>
              <a:rPr lang="en-US" altLang="zh-TW" sz="1800" dirty="0" smtClean="0">
                <a:solidFill>
                  <a:srgbClr val="9900CC"/>
                </a:solidFill>
                <a:ea typeface="華康黑體-GB5" panose="020B0509000000000000" pitchFamily="49" charset="-120"/>
                <a:cs typeface="華康黑體-GB5" panose="020B0509000000000000" pitchFamily="49" charset="-120"/>
              </a:rPr>
              <a:t>/</a:t>
            </a:r>
            <a:r>
              <a:rPr lang="zh-TW" altLang="en-US" sz="1800" dirty="0" smtClean="0">
                <a:solidFill>
                  <a:srgbClr val="9900CC"/>
                </a:solidFill>
                <a:ea typeface="華康黑體-GB5" panose="020B0509000000000000" pitchFamily="49" charset="-120"/>
                <a:cs typeface="華康黑體-GB5" panose="020B0509000000000000" pitchFamily="49" charset="-120"/>
              </a:rPr>
              <a:t>規範</a:t>
            </a:r>
            <a:endParaRPr lang="en-US" altLang="zh-TW" sz="1800" dirty="0" smtClean="0">
              <a:solidFill>
                <a:srgbClr val="9900CC"/>
              </a:solidFill>
              <a:ea typeface="華康黑體-GB5" panose="020B0509000000000000" pitchFamily="49" charset="-120"/>
              <a:cs typeface="華康黑體-GB5" panose="020B0509000000000000" pitchFamily="49" charset="-120"/>
            </a:endParaRPr>
          </a:p>
          <a:p>
            <a:pPr algn="l" eaLnBrk="1" hangingPunct="1">
              <a:spcBef>
                <a:spcPct val="0"/>
              </a:spcBef>
            </a:pPr>
            <a:r>
              <a:rPr lang="zh-TW" altLang="en-US" sz="1800" dirty="0" smtClean="0">
                <a:solidFill>
                  <a:srgbClr val="0000FF"/>
                </a:solidFill>
                <a:ea typeface="華康黑體-GB5" panose="020B0509000000000000" pitchFamily="49" charset="-120"/>
                <a:cs typeface="華康黑體-GB5" panose="020B0509000000000000" pitchFamily="49" charset="-120"/>
              </a:rPr>
              <a:t>均衡全面發展</a:t>
            </a:r>
            <a:endParaRPr lang="en-US" altLang="zh-TW" sz="1800" dirty="0" smtClean="0">
              <a:solidFill>
                <a:srgbClr val="0000FF"/>
              </a:solidFill>
              <a:ea typeface="華康黑體-GB5" panose="020B0509000000000000" pitchFamily="49" charset="-120"/>
              <a:cs typeface="華康黑體-GB5" panose="020B0509000000000000" pitchFamily="49" charset="-120"/>
            </a:endParaRPr>
          </a:p>
        </p:txBody>
      </p:sp>
      <p:sp>
        <p:nvSpPr>
          <p:cNvPr id="2051" name="Line 3"/>
          <p:cNvSpPr>
            <a:spLocks noChangeShapeType="1"/>
          </p:cNvSpPr>
          <p:nvPr/>
        </p:nvSpPr>
        <p:spPr bwMode="auto">
          <a:xfrm>
            <a:off x="2051050" y="1700213"/>
            <a:ext cx="6049963"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mn-lt"/>
              <a:ea typeface="華康黑體-GB5" panose="020B0509000000000000" pitchFamily="49" charset="-120"/>
              <a:cs typeface="華康黑體-GB5" panose="020B0509000000000000" pitchFamily="49" charset="-120"/>
            </a:endParaRPr>
          </a:p>
        </p:txBody>
      </p:sp>
      <p:sp>
        <p:nvSpPr>
          <p:cNvPr id="2052" name="Line 4"/>
          <p:cNvSpPr>
            <a:spLocks noChangeShapeType="1"/>
          </p:cNvSpPr>
          <p:nvPr/>
        </p:nvSpPr>
        <p:spPr bwMode="auto">
          <a:xfrm flipH="1">
            <a:off x="1042988" y="1700213"/>
            <a:ext cx="1008062" cy="936625"/>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3" name="Line 5"/>
          <p:cNvSpPr>
            <a:spLocks noChangeShapeType="1"/>
          </p:cNvSpPr>
          <p:nvPr/>
        </p:nvSpPr>
        <p:spPr bwMode="auto">
          <a:xfrm>
            <a:off x="1042988" y="2636838"/>
            <a:ext cx="6481762"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4" name="Line 6"/>
          <p:cNvSpPr>
            <a:spLocks noChangeShapeType="1"/>
          </p:cNvSpPr>
          <p:nvPr/>
        </p:nvSpPr>
        <p:spPr bwMode="auto">
          <a:xfrm flipV="1">
            <a:off x="7451725" y="1700213"/>
            <a:ext cx="647700" cy="936625"/>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5" name="Line 7"/>
          <p:cNvSpPr>
            <a:spLocks noChangeShapeType="1"/>
          </p:cNvSpPr>
          <p:nvPr/>
        </p:nvSpPr>
        <p:spPr bwMode="auto">
          <a:xfrm>
            <a:off x="2051050" y="2636838"/>
            <a:ext cx="0" cy="7921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6" name="Line 8"/>
          <p:cNvSpPr>
            <a:spLocks noChangeShapeType="1"/>
          </p:cNvSpPr>
          <p:nvPr/>
        </p:nvSpPr>
        <p:spPr bwMode="auto">
          <a:xfrm>
            <a:off x="7451725" y="2636838"/>
            <a:ext cx="0" cy="10080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7" name="Line 9"/>
          <p:cNvSpPr>
            <a:spLocks noChangeShapeType="1"/>
          </p:cNvSpPr>
          <p:nvPr/>
        </p:nvSpPr>
        <p:spPr bwMode="auto">
          <a:xfrm>
            <a:off x="8101013" y="1700213"/>
            <a:ext cx="0" cy="12239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8" name="Line 10"/>
          <p:cNvSpPr>
            <a:spLocks noChangeShapeType="1"/>
          </p:cNvSpPr>
          <p:nvPr/>
        </p:nvSpPr>
        <p:spPr bwMode="auto">
          <a:xfrm flipH="1">
            <a:off x="3786188" y="2636838"/>
            <a:ext cx="0" cy="122078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59" name="Line 11"/>
          <p:cNvSpPr>
            <a:spLocks noChangeShapeType="1"/>
          </p:cNvSpPr>
          <p:nvPr/>
        </p:nvSpPr>
        <p:spPr bwMode="auto">
          <a:xfrm>
            <a:off x="6000750" y="2636838"/>
            <a:ext cx="0" cy="71913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60" name="Line 12"/>
          <p:cNvSpPr>
            <a:spLocks noChangeShapeType="1"/>
          </p:cNvSpPr>
          <p:nvPr/>
        </p:nvSpPr>
        <p:spPr bwMode="auto">
          <a:xfrm>
            <a:off x="4857750" y="2636838"/>
            <a:ext cx="0" cy="935037"/>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6637" name="Text Box 13"/>
          <p:cNvSpPr txBox="1">
            <a:spLocks noChangeArrowheads="1"/>
          </p:cNvSpPr>
          <p:nvPr/>
        </p:nvSpPr>
        <p:spPr bwMode="auto">
          <a:xfrm>
            <a:off x="257612" y="3246438"/>
            <a:ext cx="1169551" cy="3611562"/>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defRPr/>
            </a:pPr>
            <a:r>
              <a:rPr lang="zh-TW" altLang="en-US" sz="4000" dirty="0">
                <a:solidFill>
                  <a:srgbClr val="CC0000"/>
                </a:solidFill>
                <a:latin typeface="+mn-lt"/>
                <a:ea typeface="華康黑體-GB5" panose="020B0509000000000000" pitchFamily="49" charset="-120"/>
                <a:cs typeface="華康黑體-GB5" panose="020B0509000000000000" pitchFamily="49" charset="-120"/>
              </a:rPr>
              <a:t>    聖事</a:t>
            </a:r>
            <a:r>
              <a:rPr lang="zh-TW" altLang="en-US" sz="1600" dirty="0">
                <a:solidFill>
                  <a:srgbClr val="CC0000"/>
                </a:solidFill>
                <a:latin typeface="+mn-lt"/>
                <a:ea typeface="華康黑體-GB5" panose="020B0509000000000000" pitchFamily="49" charset="-120"/>
                <a:cs typeface="華康黑體-GB5" panose="020B0509000000000000" pitchFamily="49" charset="-120"/>
              </a:rPr>
              <a:t>、</a:t>
            </a:r>
            <a:r>
              <a:rPr lang="zh-TW" altLang="en-US" sz="3600" dirty="0">
                <a:solidFill>
                  <a:srgbClr val="CC0000"/>
                </a:solidFill>
                <a:latin typeface="+mn-lt"/>
                <a:ea typeface="華康黑體-GB5" panose="020B0509000000000000" pitchFamily="49" charset="-120"/>
                <a:cs typeface="華康黑體-GB5" panose="020B0509000000000000" pitchFamily="49" charset="-120"/>
              </a:rPr>
              <a:t>靈修</a:t>
            </a:r>
            <a:endParaRPr lang="en-US" altLang="zh-TW" sz="3600" dirty="0">
              <a:solidFill>
                <a:srgbClr val="CC0000"/>
              </a:solidFill>
              <a:latin typeface="+mn-lt"/>
              <a:ea typeface="華康黑體-GB5" panose="020B0509000000000000" pitchFamily="49" charset="-120"/>
              <a:cs typeface="華康黑體-GB5" panose="020B0509000000000000" pitchFamily="49" charset="-120"/>
            </a:endParaRPr>
          </a:p>
          <a:p>
            <a:pPr eaLnBrk="1" hangingPunct="1">
              <a:spcBef>
                <a:spcPct val="0"/>
              </a:spcBef>
              <a:buFontTx/>
              <a:buNone/>
              <a:defRPr/>
            </a:pPr>
            <a:r>
              <a:rPr lang="zh-TW" altLang="en-US" sz="2400" dirty="0">
                <a:solidFill>
                  <a:srgbClr val="9900CC"/>
                </a:solidFill>
                <a:latin typeface="+mn-lt"/>
                <a:ea typeface="華康黑體-GB5" panose="020B0509000000000000" pitchFamily="49" charset="-120"/>
                <a:cs typeface="華康黑體-GB5" panose="020B0509000000000000" pitchFamily="49" charset="-120"/>
              </a:rPr>
              <a:t> 天主與我們同在直到世末</a:t>
            </a:r>
          </a:p>
        </p:txBody>
      </p:sp>
      <p:sp>
        <p:nvSpPr>
          <p:cNvPr id="26638" name="Text Box 14"/>
          <p:cNvSpPr txBox="1">
            <a:spLocks noChangeArrowheads="1"/>
          </p:cNvSpPr>
          <p:nvPr/>
        </p:nvSpPr>
        <p:spPr bwMode="auto">
          <a:xfrm>
            <a:off x="1477447" y="3429000"/>
            <a:ext cx="1005403" cy="3357563"/>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200"/>
              </a:lnSpc>
              <a:spcBef>
                <a:spcPct val="0"/>
              </a:spcBef>
              <a:buFontTx/>
              <a:buNone/>
              <a:defRPr/>
            </a:pPr>
            <a:r>
              <a:rPr lang="zh-TW" altLang="en-US" sz="4800" dirty="0">
                <a:solidFill>
                  <a:srgbClr val="006600"/>
                </a:solidFill>
                <a:latin typeface="+mn-lt"/>
                <a:ea typeface="華康黑體-GB5" panose="020B0509000000000000" pitchFamily="49" charset="-120"/>
                <a:cs typeface="華康黑體-GB5" panose="020B0509000000000000" pitchFamily="49" charset="-120"/>
              </a:rPr>
              <a:t>聖經</a:t>
            </a:r>
            <a:endParaRPr lang="en-US" altLang="zh-TW" sz="4800" dirty="0">
              <a:solidFill>
                <a:srgbClr val="006600"/>
              </a:solidFill>
              <a:latin typeface="+mn-lt"/>
              <a:ea typeface="華康黑體-GB5" panose="020B0509000000000000" pitchFamily="49" charset="-120"/>
              <a:cs typeface="華康黑體-GB5" panose="020B0509000000000000" pitchFamily="49" charset="-120"/>
            </a:endParaRPr>
          </a:p>
          <a:p>
            <a:pPr eaLnBrk="1" hangingPunct="1">
              <a:lnSpc>
                <a:spcPts val="3200"/>
              </a:lnSpc>
              <a:spcBef>
                <a:spcPct val="0"/>
              </a:spcBef>
              <a:buFontTx/>
              <a:buNone/>
              <a:defRPr/>
            </a:pPr>
            <a:r>
              <a:rPr lang="zh-TW" altLang="en-US" sz="2800" dirty="0">
                <a:solidFill>
                  <a:srgbClr val="006600"/>
                </a:solidFill>
                <a:latin typeface="+mn-lt"/>
                <a:ea typeface="華康黑體-GB5" panose="020B0509000000000000" pitchFamily="49" charset="-120"/>
                <a:cs typeface="華康黑體-GB5" panose="020B0509000000000000" pitchFamily="49" charset="-120"/>
              </a:rPr>
              <a:t> </a:t>
            </a:r>
            <a:r>
              <a:rPr lang="zh-TW" altLang="en-US" sz="2400" dirty="0">
                <a:solidFill>
                  <a:srgbClr val="9900CC"/>
                </a:solidFill>
                <a:latin typeface="+mn-lt"/>
                <a:ea typeface="華康黑體-GB5" panose="020B0509000000000000" pitchFamily="49" charset="-120"/>
                <a:cs typeface="華康黑體-GB5" panose="020B0509000000000000" pitchFamily="49" charset="-120"/>
              </a:rPr>
              <a:t>天主此時此地向我說話</a:t>
            </a:r>
            <a:endParaRPr lang="zh-TW" altLang="en-US" sz="4800" dirty="0">
              <a:solidFill>
                <a:srgbClr val="9900CC"/>
              </a:solidFill>
              <a:latin typeface="+mn-lt"/>
              <a:ea typeface="華康黑體-GB5" panose="020B0509000000000000" pitchFamily="49" charset="-120"/>
              <a:cs typeface="華康黑體-GB5" panose="020B0509000000000000" pitchFamily="49" charset="-120"/>
            </a:endParaRPr>
          </a:p>
        </p:txBody>
      </p:sp>
      <p:sp>
        <p:nvSpPr>
          <p:cNvPr id="26639" name="Text Box 15"/>
          <p:cNvSpPr txBox="1">
            <a:spLocks noChangeArrowheads="1"/>
          </p:cNvSpPr>
          <p:nvPr/>
        </p:nvSpPr>
        <p:spPr bwMode="auto">
          <a:xfrm>
            <a:off x="2646789" y="3862388"/>
            <a:ext cx="1236236" cy="2924175"/>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000"/>
              </a:lnSpc>
              <a:spcBef>
                <a:spcPct val="0"/>
              </a:spcBef>
              <a:buFontTx/>
              <a:buNone/>
              <a:defRPr/>
            </a:pPr>
            <a:r>
              <a:rPr lang="zh-TW" altLang="en-US" sz="4800" dirty="0">
                <a:solidFill>
                  <a:srgbClr val="000099"/>
                </a:solidFill>
                <a:latin typeface="+mn-lt"/>
                <a:ea typeface="華康黑體-GB5" panose="020B0509000000000000" pitchFamily="49" charset="-120"/>
                <a:cs typeface="華康黑體-GB5" panose="020B0509000000000000" pitchFamily="49" charset="-120"/>
              </a:rPr>
              <a:t>團體</a:t>
            </a:r>
            <a:endParaRPr lang="en-US" altLang="zh-TW" sz="4800" dirty="0">
              <a:solidFill>
                <a:srgbClr val="000099"/>
              </a:solidFill>
              <a:latin typeface="+mn-lt"/>
              <a:ea typeface="華康黑體-GB5" panose="020B0509000000000000" pitchFamily="49" charset="-120"/>
              <a:cs typeface="華康黑體-GB5" panose="020B0509000000000000" pitchFamily="49" charset="-120"/>
            </a:endParaRPr>
          </a:p>
          <a:p>
            <a:pPr eaLnBrk="1" hangingPunct="1">
              <a:lnSpc>
                <a:spcPts val="3000"/>
              </a:lnSpc>
              <a:spcBef>
                <a:spcPct val="0"/>
              </a:spcBef>
              <a:buFontTx/>
              <a:buNone/>
              <a:defRPr/>
            </a:pPr>
            <a:r>
              <a:rPr lang="zh-TW" altLang="en-US" sz="2400" dirty="0">
                <a:solidFill>
                  <a:srgbClr val="9900CC"/>
                </a:solidFill>
                <a:latin typeface="+mn-lt"/>
                <a:ea typeface="華康黑體-GB5" panose="020B0509000000000000" pitchFamily="49" charset="-120"/>
                <a:cs typeface="華康黑體-GB5" panose="020B0509000000000000" pitchFamily="49" charset="-120"/>
              </a:rPr>
              <a:t>  兩三人因基督相聚</a:t>
            </a:r>
            <a:endParaRPr lang="en-US" altLang="zh-TW" sz="2400" dirty="0">
              <a:solidFill>
                <a:srgbClr val="9900CC"/>
              </a:solidFill>
              <a:latin typeface="+mn-lt"/>
              <a:ea typeface="華康黑體-GB5" panose="020B0509000000000000" pitchFamily="49" charset="-120"/>
              <a:cs typeface="華康黑體-GB5" panose="020B0509000000000000" pitchFamily="49" charset="-120"/>
            </a:endParaRPr>
          </a:p>
          <a:p>
            <a:pPr eaLnBrk="1" hangingPunct="1">
              <a:lnSpc>
                <a:spcPts val="2200"/>
              </a:lnSpc>
              <a:spcBef>
                <a:spcPct val="0"/>
              </a:spcBef>
              <a:buFontTx/>
              <a:buNone/>
              <a:defRPr/>
            </a:pPr>
            <a:r>
              <a:rPr lang="zh-TW" altLang="en-US" sz="1800" dirty="0">
                <a:solidFill>
                  <a:srgbClr val="9900CC"/>
                </a:solidFill>
                <a:latin typeface="+mn-lt"/>
                <a:ea typeface="華康黑體-GB5" panose="020B0509000000000000" pitchFamily="49" charset="-120"/>
                <a:cs typeface="華康黑體-GB5" panose="020B0509000000000000" pitchFamily="49" charset="-120"/>
              </a:rPr>
              <a:t>        </a:t>
            </a:r>
            <a:r>
              <a:rPr lang="zh-TW" altLang="en-US" sz="1600" dirty="0">
                <a:solidFill>
                  <a:srgbClr val="9900CC"/>
                </a:solidFill>
                <a:latin typeface="+mn-lt"/>
                <a:ea typeface="華康黑體-GB5" panose="020B0509000000000000" pitchFamily="49" charset="-120"/>
                <a:cs typeface="華康黑體-GB5" panose="020B0509000000000000" pitchFamily="49" charset="-120"/>
              </a:rPr>
              <a:t>哪裡有基督哪裡就有教會</a:t>
            </a:r>
          </a:p>
        </p:txBody>
      </p:sp>
      <p:sp>
        <p:nvSpPr>
          <p:cNvPr id="26640" name="Text Box 16"/>
          <p:cNvSpPr txBox="1">
            <a:spLocks noChangeArrowheads="1"/>
          </p:cNvSpPr>
          <p:nvPr/>
        </p:nvSpPr>
        <p:spPr bwMode="auto">
          <a:xfrm>
            <a:off x="4269760" y="3500438"/>
            <a:ext cx="851515" cy="3357562"/>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2200"/>
              </a:lnSpc>
              <a:spcBef>
                <a:spcPct val="0"/>
              </a:spcBef>
              <a:buFontTx/>
              <a:buNone/>
              <a:defRPr/>
            </a:pPr>
            <a:r>
              <a:rPr lang="zh-TW" altLang="en-US" sz="4800" dirty="0" smtClean="0">
                <a:solidFill>
                  <a:srgbClr val="660066"/>
                </a:solidFill>
                <a:latin typeface="+mn-lt"/>
                <a:ea typeface="華康黑體-GB5" panose="020B0509000000000000" pitchFamily="49" charset="-120"/>
                <a:cs typeface="華康黑體-GB5" panose="020B0509000000000000" pitchFamily="49" charset="-120"/>
              </a:rPr>
              <a:t>工作    </a:t>
            </a:r>
            <a:r>
              <a:rPr lang="en-US" altLang="zh-TW" sz="1800" dirty="0" smtClean="0">
                <a:solidFill>
                  <a:srgbClr val="FF0000"/>
                </a:solidFill>
                <a:latin typeface="+mn-lt"/>
                <a:ea typeface="華康黑體-GB5" panose="020B0509000000000000" pitchFamily="49" charset="-120"/>
                <a:cs typeface="華康黑體-GB5" panose="020B0509000000000000" pitchFamily="49" charset="-120"/>
              </a:rPr>
              <a:t>(</a:t>
            </a:r>
            <a:r>
              <a:rPr lang="zh-TW" altLang="en-US" sz="1800" dirty="0" smtClean="0">
                <a:solidFill>
                  <a:srgbClr val="FF0000"/>
                </a:solidFill>
                <a:latin typeface="+mn-lt"/>
                <a:ea typeface="華康黑體-GB5" panose="020B0509000000000000" pitchFamily="49" charset="-120"/>
                <a:cs typeface="華康黑體-GB5" panose="020B0509000000000000" pitchFamily="49" charset="-120"/>
              </a:rPr>
              <a:t>教會</a:t>
            </a:r>
            <a:r>
              <a:rPr lang="en-US" altLang="zh-TW" sz="1800" dirty="0" smtClean="0">
                <a:solidFill>
                  <a:srgbClr val="FF0000"/>
                </a:solidFill>
                <a:latin typeface="+mn-lt"/>
                <a:ea typeface="華康黑體-GB5" panose="020B0509000000000000" pitchFamily="49" charset="-120"/>
                <a:cs typeface="華康黑體-GB5" panose="020B0509000000000000" pitchFamily="49" charset="-120"/>
              </a:rPr>
              <a:t>5</a:t>
            </a:r>
            <a:r>
              <a:rPr lang="zh-TW" altLang="en-US" sz="1800" dirty="0" smtClean="0">
                <a:solidFill>
                  <a:srgbClr val="FF0000"/>
                </a:solidFill>
                <a:latin typeface="+mn-lt"/>
                <a:ea typeface="華康黑體-GB5" panose="020B0509000000000000" pitchFamily="49" charset="-120"/>
                <a:cs typeface="華康黑體-GB5" panose="020B0509000000000000" pitchFamily="49" charset="-120"/>
              </a:rPr>
              <a:t>章</a:t>
            </a:r>
            <a:r>
              <a:rPr lang="en-US" altLang="zh-TW" sz="1800" dirty="0" smtClean="0">
                <a:solidFill>
                  <a:srgbClr val="FF0000"/>
                </a:solidFill>
                <a:latin typeface="+mn-lt"/>
                <a:ea typeface="華康黑體-GB5" panose="020B0509000000000000" pitchFamily="49" charset="-120"/>
                <a:cs typeface="華康黑體-GB5" panose="020B0509000000000000" pitchFamily="49" charset="-120"/>
              </a:rPr>
              <a:t>)</a:t>
            </a:r>
            <a:endParaRPr lang="en-US" altLang="zh-TW" sz="1800" dirty="0">
              <a:solidFill>
                <a:srgbClr val="FF0000"/>
              </a:solidFill>
              <a:latin typeface="+mn-lt"/>
              <a:ea typeface="華康黑體-GB5" panose="020B0509000000000000" pitchFamily="49" charset="-120"/>
              <a:cs typeface="華康黑體-GB5" panose="020B0509000000000000" pitchFamily="49" charset="-120"/>
            </a:endParaRPr>
          </a:p>
          <a:p>
            <a:pPr eaLnBrk="1" hangingPunct="1">
              <a:lnSpc>
                <a:spcPts val="3000"/>
              </a:lnSpc>
              <a:spcBef>
                <a:spcPct val="0"/>
              </a:spcBef>
              <a:buFontTx/>
              <a:buNone/>
              <a:defRPr/>
            </a:pPr>
            <a:r>
              <a:rPr lang="zh-TW" altLang="en-US" sz="1800" dirty="0">
                <a:solidFill>
                  <a:srgbClr val="9900CC"/>
                </a:solidFill>
                <a:latin typeface="+mn-lt"/>
                <a:ea typeface="華康黑體-GB5" panose="020B0509000000000000" pitchFamily="49" charset="-120"/>
                <a:cs typeface="華康黑體-GB5" panose="020B0509000000000000" pitchFamily="49" charset="-120"/>
              </a:rPr>
              <a:t> </a:t>
            </a:r>
            <a:r>
              <a:rPr lang="zh-TW" altLang="en-US" sz="1800" dirty="0">
                <a:solidFill>
                  <a:srgbClr val="660066"/>
                </a:solidFill>
                <a:latin typeface="+mn-lt"/>
                <a:ea typeface="華康黑體-GB5" panose="020B0509000000000000" pitchFamily="49" charset="-120"/>
                <a:cs typeface="華康黑體-GB5" panose="020B0509000000000000" pitchFamily="49" charset="-120"/>
              </a:rPr>
              <a:t>贊天地化育 </a:t>
            </a:r>
            <a:r>
              <a:rPr lang="zh-TW" altLang="en-US" sz="2400" dirty="0">
                <a:solidFill>
                  <a:srgbClr val="FF0000"/>
                </a:solidFill>
                <a:latin typeface="+mn-lt"/>
                <a:ea typeface="華康黑體-GB5" panose="020B0509000000000000" pitchFamily="49" charset="-120"/>
                <a:cs typeface="華康黑體-GB5" panose="020B0509000000000000" pitchFamily="49" charset="-120"/>
              </a:rPr>
              <a:t>在工作中成聖</a:t>
            </a:r>
            <a:endParaRPr lang="zh-TW" altLang="en-US" sz="3600" dirty="0">
              <a:solidFill>
                <a:srgbClr val="FF0000"/>
              </a:solidFill>
              <a:latin typeface="+mn-lt"/>
              <a:ea typeface="華康黑體-GB5" panose="020B0509000000000000" pitchFamily="49" charset="-120"/>
              <a:cs typeface="華康黑體-GB5" panose="020B0509000000000000" pitchFamily="49" charset="-120"/>
            </a:endParaRPr>
          </a:p>
        </p:txBody>
      </p:sp>
      <p:sp>
        <p:nvSpPr>
          <p:cNvPr id="26641" name="Text Box 17"/>
          <p:cNvSpPr txBox="1">
            <a:spLocks noChangeArrowheads="1"/>
          </p:cNvSpPr>
          <p:nvPr/>
        </p:nvSpPr>
        <p:spPr bwMode="auto">
          <a:xfrm>
            <a:off x="5615226" y="3429000"/>
            <a:ext cx="861774" cy="3429000"/>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defRPr/>
            </a:pPr>
            <a:r>
              <a:rPr lang="zh-TW" altLang="en-US" sz="4400" dirty="0">
                <a:solidFill>
                  <a:srgbClr val="CC0000"/>
                </a:solidFill>
                <a:latin typeface="+mn-lt"/>
                <a:ea typeface="華康黑體-GB5" panose="020B0509000000000000" pitchFamily="49" charset="-120"/>
                <a:cs typeface="華康黑體-GB5" panose="020B0509000000000000" pitchFamily="49" charset="-120"/>
              </a:rPr>
              <a:t>愛德 </a:t>
            </a:r>
            <a:r>
              <a:rPr lang="zh-TW" altLang="en-US" sz="2400" dirty="0">
                <a:solidFill>
                  <a:srgbClr val="9900CC"/>
                </a:solidFill>
                <a:latin typeface="+mn-lt"/>
                <a:ea typeface="華康黑體-GB5" panose="020B0509000000000000" pitchFamily="49" charset="-120"/>
                <a:cs typeface="華康黑體-GB5" panose="020B0509000000000000" pitchFamily="49" charset="-120"/>
              </a:rPr>
              <a:t>最小兄弟姊妹</a:t>
            </a:r>
            <a:endParaRPr lang="zh-TW" altLang="en-US" sz="4400" dirty="0">
              <a:solidFill>
                <a:srgbClr val="9900CC"/>
              </a:solidFill>
              <a:latin typeface="+mn-lt"/>
              <a:ea typeface="華康黑體-GB5" panose="020B0509000000000000" pitchFamily="49" charset="-120"/>
              <a:cs typeface="華康黑體-GB5" panose="020B0509000000000000" pitchFamily="49" charset="-120"/>
            </a:endParaRPr>
          </a:p>
        </p:txBody>
      </p:sp>
      <p:sp>
        <p:nvSpPr>
          <p:cNvPr id="26642" name="Text Box 18"/>
          <p:cNvSpPr txBox="1">
            <a:spLocks noChangeArrowheads="1"/>
          </p:cNvSpPr>
          <p:nvPr/>
        </p:nvSpPr>
        <p:spPr bwMode="auto">
          <a:xfrm>
            <a:off x="6691045" y="3716338"/>
            <a:ext cx="979755" cy="2971800"/>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3100"/>
              </a:lnSpc>
              <a:spcBef>
                <a:spcPct val="0"/>
              </a:spcBef>
              <a:buFontTx/>
              <a:buNone/>
              <a:defRPr/>
            </a:pPr>
            <a:r>
              <a:rPr lang="zh-TW" altLang="en-US" sz="4400" dirty="0">
                <a:solidFill>
                  <a:srgbClr val="006600"/>
                </a:solidFill>
                <a:latin typeface="+mn-lt"/>
                <a:ea typeface="華康黑體-GB5" panose="020B0509000000000000" pitchFamily="49" charset="-120"/>
                <a:cs typeface="華康黑體-GB5" panose="020B0509000000000000" pitchFamily="49" charset="-120"/>
              </a:rPr>
              <a:t>大自然</a:t>
            </a:r>
            <a:endParaRPr lang="en-US" altLang="zh-TW" sz="4400" dirty="0">
              <a:solidFill>
                <a:srgbClr val="006600"/>
              </a:solidFill>
              <a:latin typeface="+mn-lt"/>
              <a:ea typeface="華康黑體-GB5" panose="020B0509000000000000" pitchFamily="49" charset="-120"/>
              <a:cs typeface="華康黑體-GB5" panose="020B0509000000000000" pitchFamily="49" charset="-120"/>
            </a:endParaRPr>
          </a:p>
          <a:p>
            <a:pPr eaLnBrk="1" hangingPunct="1">
              <a:lnSpc>
                <a:spcPts val="3100"/>
              </a:lnSpc>
              <a:spcBef>
                <a:spcPct val="0"/>
              </a:spcBef>
              <a:buFontTx/>
              <a:buNone/>
              <a:defRPr/>
            </a:pPr>
            <a:r>
              <a:rPr lang="zh-TW" altLang="en-US" sz="2800" dirty="0">
                <a:solidFill>
                  <a:srgbClr val="006600"/>
                </a:solidFill>
                <a:latin typeface="+mn-lt"/>
                <a:ea typeface="華康黑體-GB5" panose="020B0509000000000000" pitchFamily="49" charset="-120"/>
                <a:cs typeface="華康黑體-GB5" panose="020B0509000000000000" pitchFamily="49" charset="-120"/>
              </a:rPr>
              <a:t>     </a:t>
            </a:r>
            <a:r>
              <a:rPr lang="zh-TW" altLang="en-US" sz="2400" dirty="0">
                <a:solidFill>
                  <a:srgbClr val="9900CC"/>
                </a:solidFill>
                <a:latin typeface="+mn-lt"/>
                <a:ea typeface="華康黑體-GB5" panose="020B0509000000000000" pitchFamily="49" charset="-120"/>
                <a:cs typeface="華康黑體-GB5" panose="020B0509000000000000" pitchFamily="49" charset="-120"/>
              </a:rPr>
              <a:t>諸天述說 </a:t>
            </a:r>
            <a:r>
              <a:rPr lang="zh-TW" altLang="en-US" sz="2000" dirty="0">
                <a:solidFill>
                  <a:srgbClr val="9900CC"/>
                </a:solidFill>
                <a:latin typeface="+mn-lt"/>
                <a:ea typeface="華康黑體-GB5" panose="020B0509000000000000" pitchFamily="49" charset="-120"/>
                <a:cs typeface="華康黑體-GB5" panose="020B0509000000000000" pitchFamily="49" charset="-120"/>
              </a:rPr>
              <a:t>天何言哉</a:t>
            </a:r>
          </a:p>
        </p:txBody>
      </p:sp>
      <p:sp>
        <p:nvSpPr>
          <p:cNvPr id="2067" name="Line 20"/>
          <p:cNvSpPr>
            <a:spLocks noChangeShapeType="1"/>
          </p:cNvSpPr>
          <p:nvPr/>
        </p:nvSpPr>
        <p:spPr bwMode="auto">
          <a:xfrm>
            <a:off x="1042988" y="2636838"/>
            <a:ext cx="0" cy="1223962"/>
          </a:xfrm>
          <a:prstGeom prst="line">
            <a:avLst/>
          </a:prstGeom>
          <a:noFill/>
          <a:ln w="381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zh-HK" altLang="en-US" sz="1800" smtClean="0">
              <a:solidFill>
                <a:srgbClr val="000000"/>
              </a:solidFill>
              <a:latin typeface="Arial" charset="0"/>
              <a:ea typeface="新細明體" charset="-120"/>
            </a:endParaRPr>
          </a:p>
        </p:txBody>
      </p:sp>
      <p:sp>
        <p:nvSpPr>
          <p:cNvPr id="2068" name="Text Box 21"/>
          <p:cNvSpPr txBox="1">
            <a:spLocks noChangeArrowheads="1"/>
          </p:cNvSpPr>
          <p:nvPr/>
        </p:nvSpPr>
        <p:spPr bwMode="auto">
          <a:xfrm>
            <a:off x="8313738" y="6519863"/>
            <a:ext cx="83026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50000"/>
              </a:spcBef>
              <a:buFontTx/>
              <a:buNone/>
            </a:pPr>
            <a:r>
              <a:rPr kumimoji="0" lang="zh-TW" altLang="en-US" sz="1600" smtClean="0">
                <a:solidFill>
                  <a:srgbClr val="660066"/>
                </a:solidFill>
                <a:latin typeface="+mn-lt"/>
                <a:ea typeface="華康黑體-GB5" panose="020B0509000000000000" pitchFamily="49" charset="-120"/>
                <a:cs typeface="華康黑體-GB5" panose="020B0509000000000000" pitchFamily="49" charset="-120"/>
              </a:rPr>
              <a:t>徐錦堯</a:t>
            </a:r>
          </a:p>
        </p:txBody>
      </p:sp>
      <p:sp>
        <p:nvSpPr>
          <p:cNvPr id="26645" name="文字方塊 21"/>
          <p:cNvSpPr txBox="1">
            <a:spLocks noChangeArrowheads="1"/>
          </p:cNvSpPr>
          <p:nvPr/>
        </p:nvSpPr>
        <p:spPr bwMode="auto">
          <a:xfrm>
            <a:off x="7812192" y="2847975"/>
            <a:ext cx="941283" cy="3286125"/>
          </a:xfrm>
          <a:prstGeom prst="rect">
            <a:avLst/>
          </a:prstGeom>
          <a:noFill/>
          <a:ln>
            <a:noFill/>
          </a:ln>
        </p:spPr>
        <p:txBody>
          <a:bodyPr vert="eaVert">
            <a:spAutoFit/>
          </a:bodyPr>
          <a:lstStyle>
            <a:lvl1pPr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lnSpc>
                <a:spcPts val="5900"/>
              </a:lnSpc>
              <a:spcBef>
                <a:spcPct val="0"/>
              </a:spcBef>
              <a:buFontTx/>
              <a:buNone/>
              <a:defRPr/>
            </a:pPr>
            <a:r>
              <a:rPr lang="zh-TW" altLang="en-US" sz="4800" dirty="0" smtClean="0">
                <a:solidFill>
                  <a:srgbClr val="000000"/>
                </a:solidFill>
                <a:latin typeface="+mn-lt"/>
                <a:ea typeface="華康黑體-GB5" panose="020B0509000000000000" pitchFamily="49" charset="-120"/>
                <a:cs typeface="華康黑體-GB5" panose="020B0509000000000000" pitchFamily="49" charset="-120"/>
              </a:rPr>
              <a:t>痛苦</a:t>
            </a:r>
            <a:r>
              <a:rPr lang="zh-TW" altLang="en-US" sz="2800" dirty="0" smtClean="0">
                <a:solidFill>
                  <a:srgbClr val="000000"/>
                </a:solidFill>
                <a:latin typeface="+mn-lt"/>
                <a:ea typeface="華康黑體-GB5" panose="020B0509000000000000" pitchFamily="49" charset="-120"/>
                <a:cs typeface="華康黑體-GB5" panose="020B0509000000000000" pitchFamily="49" charset="-120"/>
              </a:rPr>
              <a:t> </a:t>
            </a:r>
            <a:r>
              <a:rPr lang="zh-TW" altLang="en-US" sz="2400" dirty="0">
                <a:solidFill>
                  <a:srgbClr val="9900CC"/>
                </a:solidFill>
                <a:latin typeface="+mn-lt"/>
                <a:ea typeface="華康黑體-GB5" panose="020B0509000000000000" pitchFamily="49" charset="-120"/>
                <a:cs typeface="華康黑體-GB5" panose="020B0509000000000000" pitchFamily="49" charset="-120"/>
              </a:rPr>
              <a:t>更</a:t>
            </a:r>
            <a:r>
              <a:rPr lang="zh-TW" altLang="en-US" sz="2400" dirty="0" smtClean="0">
                <a:solidFill>
                  <a:srgbClr val="9900CC"/>
                </a:solidFill>
                <a:latin typeface="+mn-lt"/>
                <a:ea typeface="華康黑體-GB5" panose="020B0509000000000000" pitchFamily="49" charset="-120"/>
                <a:cs typeface="華康黑體-GB5" panose="020B0509000000000000" pitchFamily="49" charset="-120"/>
              </a:rPr>
              <a:t>高超靈修路</a:t>
            </a:r>
            <a:endParaRPr lang="zh-TW" altLang="en-US" sz="2400" dirty="0">
              <a:solidFill>
                <a:srgbClr val="9900CC"/>
              </a:solidFill>
              <a:latin typeface="+mn-lt"/>
              <a:ea typeface="華康黑體-GB5" panose="020B0509000000000000" pitchFamily="49" charset="-120"/>
              <a:cs typeface="華康黑體-GB5" panose="020B0509000000000000" pitchFamily="49" charset="-120"/>
            </a:endParaRPr>
          </a:p>
        </p:txBody>
      </p:sp>
      <p:sp>
        <p:nvSpPr>
          <p:cNvPr id="2070" name="文字方塊 22"/>
          <p:cNvSpPr txBox="1">
            <a:spLocks noChangeArrowheads="1"/>
          </p:cNvSpPr>
          <p:nvPr/>
        </p:nvSpPr>
        <p:spPr bwMode="auto">
          <a:xfrm>
            <a:off x="1763688" y="1857375"/>
            <a:ext cx="54086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eaLnBrk="1" hangingPunct="1">
              <a:spcBef>
                <a:spcPct val="0"/>
              </a:spcBef>
              <a:buFontTx/>
              <a:buNone/>
            </a:pPr>
            <a:r>
              <a:rPr kumimoji="0" lang="zh-TW" altLang="en-US" i="1" dirty="0" smtClean="0">
                <a:solidFill>
                  <a:srgbClr val="0000FF"/>
                </a:solidFill>
                <a:latin typeface="+mn-lt"/>
                <a:ea typeface="華康黑體-GB5" panose="020B0509000000000000" pitchFamily="49" charset="-120"/>
                <a:cs typeface="華康黑體-GB5" panose="020B0509000000000000" pitchFamily="49" charset="-120"/>
              </a:rPr>
              <a:t>天主</a:t>
            </a:r>
            <a:r>
              <a:rPr kumimoji="0" lang="en-US" altLang="zh-TW" i="1" dirty="0" smtClean="0">
                <a:solidFill>
                  <a:srgbClr val="0000FF"/>
                </a:solidFill>
                <a:latin typeface="+mn-lt"/>
                <a:ea typeface="華康黑體-GB5" panose="020B0509000000000000" pitchFamily="49" charset="-120"/>
                <a:cs typeface="華康黑體-GB5" panose="020B0509000000000000" pitchFamily="49" charset="-120"/>
              </a:rPr>
              <a:t>,</a:t>
            </a:r>
            <a:r>
              <a:rPr kumimoji="0" lang="zh-TW" altLang="en-US" i="1" dirty="0" smtClean="0">
                <a:solidFill>
                  <a:srgbClr val="0000FF"/>
                </a:solidFill>
                <a:latin typeface="+mn-lt"/>
                <a:ea typeface="華康黑體-GB5" panose="020B0509000000000000" pitchFamily="49" charset="-120"/>
                <a:cs typeface="華康黑體-GB5" panose="020B0509000000000000" pitchFamily="49" charset="-120"/>
              </a:rPr>
              <a:t>耶穌</a:t>
            </a:r>
            <a:r>
              <a:rPr kumimoji="0" lang="en-US" altLang="zh-TW" i="1" dirty="0" smtClean="0">
                <a:solidFill>
                  <a:srgbClr val="0000FF"/>
                </a:solidFill>
                <a:latin typeface="+mn-lt"/>
                <a:ea typeface="華康黑體-GB5" panose="020B0509000000000000" pitchFamily="49" charset="-120"/>
                <a:cs typeface="華康黑體-GB5" panose="020B0509000000000000" pitchFamily="49" charset="-120"/>
              </a:rPr>
              <a:t>,</a:t>
            </a:r>
            <a:r>
              <a:rPr kumimoji="0" lang="zh-TW" altLang="en-US" i="1" dirty="0" smtClean="0">
                <a:solidFill>
                  <a:srgbClr val="0000FF"/>
                </a:solidFill>
                <a:latin typeface="+mn-lt"/>
                <a:ea typeface="華康黑體-GB5" panose="020B0509000000000000" pitchFamily="49" charset="-120"/>
                <a:cs typeface="華康黑體-GB5" panose="020B0509000000000000" pitchFamily="49" charset="-120"/>
              </a:rPr>
              <a:t>真善美</a:t>
            </a:r>
            <a:r>
              <a:rPr kumimoji="0" lang="en-US" altLang="zh-TW" i="1" dirty="0" smtClean="0">
                <a:solidFill>
                  <a:srgbClr val="0000FF"/>
                </a:solidFill>
                <a:latin typeface="+mn-lt"/>
                <a:ea typeface="華康黑體-GB5" panose="020B0509000000000000" pitchFamily="49" charset="-120"/>
                <a:cs typeface="華康黑體-GB5" panose="020B0509000000000000" pitchFamily="49" charset="-120"/>
              </a:rPr>
              <a:t>,</a:t>
            </a:r>
            <a:r>
              <a:rPr kumimoji="0" lang="zh-TW" altLang="en-US" i="1" dirty="0" smtClean="0">
                <a:solidFill>
                  <a:srgbClr val="0000FF"/>
                </a:solidFill>
                <a:latin typeface="+mn-lt"/>
                <a:ea typeface="華康黑體-GB5" panose="020B0509000000000000" pitchFamily="49" charset="-120"/>
                <a:cs typeface="華康黑體-GB5" panose="020B0509000000000000" pitchFamily="49" charset="-120"/>
              </a:rPr>
              <a:t>止於至善</a:t>
            </a:r>
          </a:p>
        </p:txBody>
      </p:sp>
      <p:sp>
        <p:nvSpPr>
          <p:cNvPr id="2" name="文字方塊 1"/>
          <p:cNvSpPr txBox="1">
            <a:spLocks noChangeArrowheads="1"/>
          </p:cNvSpPr>
          <p:nvPr/>
        </p:nvSpPr>
        <p:spPr bwMode="auto">
          <a:xfrm>
            <a:off x="1127125" y="2470150"/>
            <a:ext cx="6543675" cy="461665"/>
          </a:xfrm>
          <a:prstGeom prst="rect">
            <a:avLst/>
          </a:prstGeom>
          <a:solidFill>
            <a:srgbClr val="FF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a:spcBef>
                <a:spcPct val="0"/>
              </a:spcBef>
              <a:buFontTx/>
              <a:buNone/>
            </a:pPr>
            <a:r>
              <a:rPr lang="zh-TW" altLang="en-US" sz="2400" dirty="0" smtClean="0">
                <a:solidFill>
                  <a:srgbClr val="FFFFFF"/>
                </a:solidFill>
                <a:latin typeface="+mn-lt"/>
                <a:ea typeface="華康黑體-GB5" panose="020B0509000000000000" pitchFamily="49" charset="-120"/>
                <a:cs typeface="華康黑體-GB5" panose="020B0509000000000000" pitchFamily="49" charset="-120"/>
              </a:rPr>
              <a:t>要全部均衡發展</a:t>
            </a:r>
            <a:r>
              <a:rPr lang="en-US" altLang="zh-TW" sz="2400" dirty="0" smtClean="0">
                <a:solidFill>
                  <a:srgbClr val="FFFFFF"/>
                </a:solidFill>
                <a:latin typeface="+mn-lt"/>
                <a:ea typeface="華康黑體-GB5" panose="020B0509000000000000" pitchFamily="49" charset="-120"/>
                <a:cs typeface="華康黑體-GB5" panose="020B0509000000000000" pitchFamily="49" charset="-120"/>
              </a:rPr>
              <a:t>,</a:t>
            </a:r>
            <a:r>
              <a:rPr lang="zh-TW" altLang="en-US" sz="2400" dirty="0" smtClean="0">
                <a:solidFill>
                  <a:srgbClr val="FFFFFF"/>
                </a:solidFill>
                <a:latin typeface="+mn-lt"/>
                <a:ea typeface="華康黑體-GB5" panose="020B0509000000000000" pitchFamily="49" charset="-120"/>
                <a:cs typeface="華康黑體-GB5" panose="020B0509000000000000" pitchFamily="49" charset="-120"/>
              </a:rPr>
              <a:t>如只重某點而忽略其它</a:t>
            </a:r>
            <a:r>
              <a:rPr lang="en-US" altLang="zh-TW" sz="2400" dirty="0" smtClean="0">
                <a:solidFill>
                  <a:srgbClr val="FFFFFF"/>
                </a:solidFill>
                <a:latin typeface="+mn-lt"/>
                <a:ea typeface="華康黑體-GB5" panose="020B0509000000000000" pitchFamily="49" charset="-120"/>
                <a:cs typeface="華康黑體-GB5" panose="020B0509000000000000" pitchFamily="49" charset="-120"/>
              </a:rPr>
              <a:t>,</a:t>
            </a:r>
            <a:r>
              <a:rPr lang="zh-TW" altLang="en-US" sz="2400" dirty="0" smtClean="0">
                <a:solidFill>
                  <a:srgbClr val="FFFFFF"/>
                </a:solidFill>
                <a:latin typeface="+mn-lt"/>
                <a:ea typeface="華康黑體-GB5" panose="020B0509000000000000" pitchFamily="49" charset="-120"/>
                <a:cs typeface="華康黑體-GB5" panose="020B0509000000000000" pitchFamily="49" charset="-120"/>
              </a:rPr>
              <a:t>有害</a:t>
            </a:r>
            <a:endParaRPr lang="zh-HK" altLang="en-US" sz="2400" dirty="0" smtClean="0">
              <a:solidFill>
                <a:srgbClr val="FFFFFF"/>
              </a:solidFill>
              <a:latin typeface="+mn-lt"/>
              <a:ea typeface="華康黑體-GB5" panose="020B0509000000000000" pitchFamily="49" charset="-120"/>
              <a:cs typeface="華康黑體-GB5" panose="020B0509000000000000" pitchFamily="49" charset="-120"/>
            </a:endParaRPr>
          </a:p>
        </p:txBody>
      </p:sp>
      <p:sp>
        <p:nvSpPr>
          <p:cNvPr id="24" name="文字方塊 23"/>
          <p:cNvSpPr txBox="1">
            <a:spLocks noChangeArrowheads="1"/>
          </p:cNvSpPr>
          <p:nvPr/>
        </p:nvSpPr>
        <p:spPr bwMode="auto">
          <a:xfrm>
            <a:off x="2554436" y="1412776"/>
            <a:ext cx="4321820" cy="461665"/>
          </a:xfrm>
          <a:prstGeom prst="rect">
            <a:avLst/>
          </a:prstGeom>
          <a:solidFill>
            <a:srgbClr val="FFFF00"/>
          </a:solidFill>
          <a:ln>
            <a:noFill/>
          </a:ln>
          <a:extLst/>
        </p:spPr>
        <p:txBody>
          <a:bodyPr wrap="square">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a:spcBef>
                <a:spcPct val="0"/>
              </a:spcBef>
              <a:buFontTx/>
              <a:buNone/>
            </a:pPr>
            <a:r>
              <a:rPr lang="zh-TW" altLang="en-US" sz="2400" dirty="0" smtClean="0">
                <a:solidFill>
                  <a:srgbClr val="FF0000"/>
                </a:solidFill>
                <a:latin typeface="+mn-lt"/>
                <a:ea typeface="華康黑體-GB5" panose="020B0509000000000000" pitchFamily="49" charset="-120"/>
                <a:cs typeface="華康黑體-GB5" panose="020B0509000000000000" pitchFamily="49" charset="-120"/>
              </a:rPr>
              <a:t>立體的耶穌</a:t>
            </a:r>
            <a:r>
              <a:rPr lang="en-US" altLang="zh-TW" sz="2400" dirty="0" smtClean="0">
                <a:solidFill>
                  <a:srgbClr val="FF0000"/>
                </a:solidFill>
                <a:latin typeface="+mn-lt"/>
                <a:ea typeface="華康黑體-GB5" panose="020B0509000000000000" pitchFamily="49" charset="-120"/>
                <a:cs typeface="華康黑體-GB5" panose="020B0509000000000000" pitchFamily="49" charset="-120"/>
              </a:rPr>
              <a:t>,</a:t>
            </a:r>
            <a:r>
              <a:rPr lang="zh-TW" altLang="en-US" sz="2400" dirty="0" smtClean="0">
                <a:solidFill>
                  <a:srgbClr val="FF0000"/>
                </a:solidFill>
                <a:latin typeface="+mn-lt"/>
                <a:ea typeface="華康黑體-GB5" panose="020B0509000000000000" pitchFamily="49" charset="-120"/>
                <a:cs typeface="華康黑體-GB5" panose="020B0509000000000000" pitchFamily="49" charset="-120"/>
              </a:rPr>
              <a:t>可感覺到的天主</a:t>
            </a:r>
            <a:endParaRPr lang="zh-HK" altLang="en-US" sz="2400" dirty="0" smtClean="0">
              <a:solidFill>
                <a:srgbClr val="FF0000"/>
              </a:solidFill>
              <a:latin typeface="+mn-lt"/>
              <a:ea typeface="華康黑體-GB5" panose="020B0509000000000000" pitchFamily="49" charset="-120"/>
              <a:cs typeface="華康黑體-GB5" panose="020B0509000000000000" pitchFamily="49" charset="-120"/>
            </a:endParaRPr>
          </a:p>
        </p:txBody>
      </p:sp>
      <p:sp>
        <p:nvSpPr>
          <p:cNvPr id="25" name="文字方塊 24"/>
          <p:cNvSpPr txBox="1">
            <a:spLocks noChangeArrowheads="1"/>
          </p:cNvSpPr>
          <p:nvPr/>
        </p:nvSpPr>
        <p:spPr bwMode="auto">
          <a:xfrm>
            <a:off x="7133060" y="1410161"/>
            <a:ext cx="851891" cy="938719"/>
          </a:xfrm>
          <a:prstGeom prst="rect">
            <a:avLst/>
          </a:prstGeom>
          <a:solidFill>
            <a:srgbClr val="9900CC"/>
          </a:solidFill>
          <a:ln>
            <a:noFill/>
          </a:ln>
          <a:extLst/>
        </p:spPr>
        <p:txBody>
          <a:bodyPr wrap="square">
            <a:spAutoFit/>
          </a:bodyPr>
          <a:lstStyle>
            <a:lvl1pPr>
              <a:spcBef>
                <a:spcPct val="20000"/>
              </a:spcBef>
              <a:buChar char="•"/>
              <a:defRPr kumimoji="1" sz="3200">
                <a:solidFill>
                  <a:schemeClr val="tx1"/>
                </a:solidFill>
                <a:latin typeface="Arial" charset="0"/>
                <a:ea typeface="新細明體" charset="-120"/>
              </a:defRPr>
            </a:lvl1pPr>
            <a:lvl2pPr marL="742950" indent="-285750">
              <a:spcBef>
                <a:spcPct val="20000"/>
              </a:spcBef>
              <a:buChar char="–"/>
              <a:defRPr kumimoji="1" sz="2800">
                <a:solidFill>
                  <a:schemeClr val="tx1"/>
                </a:solidFill>
                <a:latin typeface="Arial" charset="0"/>
                <a:ea typeface="新細明體" charset="-120"/>
              </a:defRPr>
            </a:lvl2pPr>
            <a:lvl3pPr marL="1143000" indent="-228600">
              <a:spcBef>
                <a:spcPct val="20000"/>
              </a:spcBef>
              <a:buChar char="•"/>
              <a:defRPr kumimoji="1" sz="2400">
                <a:solidFill>
                  <a:schemeClr val="tx1"/>
                </a:solidFill>
                <a:latin typeface="Arial" charset="0"/>
                <a:ea typeface="新細明體" charset="-120"/>
              </a:defRPr>
            </a:lvl3pPr>
            <a:lvl4pPr marL="1600200" indent="-228600">
              <a:spcBef>
                <a:spcPct val="20000"/>
              </a:spcBef>
              <a:buChar char="–"/>
              <a:defRPr kumimoji="1" sz="2000">
                <a:solidFill>
                  <a:schemeClr val="tx1"/>
                </a:solidFill>
                <a:latin typeface="Arial" charset="0"/>
                <a:ea typeface="新細明體" charset="-120"/>
              </a:defRPr>
            </a:lvl4pPr>
            <a:lvl5pPr marL="2057400" indent="-22860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algn="ctr">
              <a:lnSpc>
                <a:spcPts val="2200"/>
              </a:lnSpc>
              <a:spcBef>
                <a:spcPct val="0"/>
              </a:spcBef>
              <a:buFontTx/>
              <a:buNone/>
            </a:pPr>
            <a:r>
              <a:rPr lang="zh-TW" altLang="en-US" sz="2200" dirty="0" smtClean="0">
                <a:solidFill>
                  <a:srgbClr val="FFFFFF"/>
                </a:solidFill>
                <a:latin typeface="+mn-lt"/>
                <a:ea typeface="華康黑體-GB5" panose="020B0509000000000000" pitchFamily="49" charset="-120"/>
                <a:cs typeface="華康黑體-GB5" panose="020B0509000000000000" pitchFamily="49" charset="-120"/>
              </a:rPr>
              <a:t>力行</a:t>
            </a:r>
            <a:endParaRPr lang="en-US" altLang="zh-TW" sz="2200" dirty="0" smtClean="0">
              <a:solidFill>
                <a:srgbClr val="FFFFFF"/>
              </a:solidFill>
              <a:latin typeface="+mn-lt"/>
              <a:ea typeface="華康黑體-GB5" panose="020B0509000000000000" pitchFamily="49" charset="-120"/>
              <a:cs typeface="華康黑體-GB5" panose="020B0509000000000000" pitchFamily="49" charset="-120"/>
            </a:endParaRPr>
          </a:p>
          <a:p>
            <a:pPr algn="ctr">
              <a:lnSpc>
                <a:spcPts val="2200"/>
              </a:lnSpc>
              <a:spcBef>
                <a:spcPct val="0"/>
              </a:spcBef>
              <a:buFontTx/>
              <a:buNone/>
            </a:pPr>
            <a:r>
              <a:rPr lang="zh-TW" altLang="en-US" sz="2200" dirty="0" smtClean="0">
                <a:solidFill>
                  <a:srgbClr val="FFFFFF"/>
                </a:solidFill>
                <a:latin typeface="+mn-lt"/>
                <a:ea typeface="華康黑體-GB5" panose="020B0509000000000000" pitchFamily="49" charset="-120"/>
                <a:cs typeface="華康黑體-GB5" panose="020B0509000000000000" pitchFamily="49" charset="-120"/>
              </a:rPr>
              <a:t>方有</a:t>
            </a:r>
            <a:endParaRPr lang="en-US" altLang="zh-TW" sz="2200" dirty="0" smtClean="0">
              <a:solidFill>
                <a:srgbClr val="FFFFFF"/>
              </a:solidFill>
              <a:latin typeface="+mn-lt"/>
              <a:ea typeface="華康黑體-GB5" panose="020B0509000000000000" pitchFamily="49" charset="-120"/>
              <a:cs typeface="華康黑體-GB5" panose="020B0509000000000000" pitchFamily="49" charset="-120"/>
            </a:endParaRPr>
          </a:p>
          <a:p>
            <a:pPr algn="ctr">
              <a:lnSpc>
                <a:spcPts val="2200"/>
              </a:lnSpc>
              <a:spcBef>
                <a:spcPct val="0"/>
              </a:spcBef>
              <a:buFontTx/>
              <a:buNone/>
            </a:pPr>
            <a:r>
              <a:rPr lang="zh-TW" altLang="en-US" sz="2200" dirty="0" smtClean="0">
                <a:solidFill>
                  <a:srgbClr val="FFFFFF"/>
                </a:solidFill>
                <a:latin typeface="+mn-lt"/>
                <a:ea typeface="華康黑體-GB5" panose="020B0509000000000000" pitchFamily="49" charset="-120"/>
                <a:cs typeface="華康黑體-GB5" panose="020B0509000000000000" pitchFamily="49" charset="-120"/>
              </a:rPr>
              <a:t>真信</a:t>
            </a:r>
            <a:endParaRPr lang="zh-HK" altLang="en-US" sz="2200" dirty="0" smtClean="0">
              <a:solidFill>
                <a:srgbClr val="FFFFFF"/>
              </a:solidFill>
              <a:latin typeface="+mn-lt"/>
              <a:ea typeface="華康黑體-GB5" panose="020B0509000000000000" pitchFamily="49" charset="-120"/>
              <a:cs typeface="華康黑體-GB5" panose="020B0509000000000000" pitchFamily="49" charset="-120"/>
            </a:endParaRPr>
          </a:p>
        </p:txBody>
      </p:sp>
    </p:spTree>
    <p:extLst>
      <p:ext uri="{BB962C8B-B14F-4D97-AF65-F5344CB8AC3E}">
        <p14:creationId xmlns:p14="http://schemas.microsoft.com/office/powerpoint/2010/main" xmlns="" val="365270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4" grpId="0" animBg="1"/>
      <p:bldP spid="2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lstStyle/>
          <a:p>
            <a:pPr algn="l">
              <a:spcBef>
                <a:spcPts val="1200"/>
              </a:spcBef>
            </a:pPr>
            <a:endParaRPr lang="en-US" altLang="zh-TW" sz="1200" dirty="0" smtClean="0">
              <a:solidFill>
                <a:schemeClr val="bg1"/>
              </a:solidFill>
              <a:ea typeface="華康魏碑體" panose="03000709000000000000" pitchFamily="65" charset="-120"/>
            </a:endParaRPr>
          </a:p>
          <a:p>
            <a:pPr algn="l">
              <a:lnSpc>
                <a:spcPts val="4000"/>
              </a:lnSpc>
              <a:spcBef>
                <a:spcPts val="1200"/>
              </a:spcBef>
            </a:pPr>
            <a:r>
              <a:rPr lang="zh-TW" altLang="zh-HK" sz="4000" dirty="0" smtClean="0">
                <a:solidFill>
                  <a:schemeClr val="bg1"/>
                </a:solidFill>
                <a:ea typeface="華康魏碑體" panose="03000709000000000000" pitchFamily="65" charset="-120"/>
              </a:rPr>
              <a:t>今天</a:t>
            </a:r>
            <a:r>
              <a:rPr lang="zh-TW" altLang="zh-HK" sz="4000" dirty="0">
                <a:solidFill>
                  <a:schemeClr val="bg1"/>
                </a:solidFill>
                <a:ea typeface="華康魏碑體" panose="03000709000000000000" pitchFamily="65" charset="-120"/>
              </a:rPr>
              <a:t>是</a:t>
            </a:r>
            <a:r>
              <a:rPr lang="zh-TW" altLang="zh-HK" sz="4000" dirty="0">
                <a:solidFill>
                  <a:srgbClr val="FFFF00"/>
                </a:solidFill>
                <a:ea typeface="華康魏碑體" panose="03000709000000000000" pitchFamily="65" charset="-120"/>
              </a:rPr>
              <a:t>善牧主日</a:t>
            </a:r>
            <a:r>
              <a:rPr lang="zh-TW" altLang="zh-HK" sz="4000" dirty="0">
                <a:solidFill>
                  <a:schemeClr val="bg1"/>
                </a:solidFill>
                <a:ea typeface="華康魏碑體" panose="03000709000000000000" pitchFamily="65" charset="-120"/>
              </a:rPr>
              <a:t>,也是</a:t>
            </a:r>
            <a:r>
              <a:rPr lang="zh-TW" altLang="zh-HK" sz="4000" dirty="0">
                <a:solidFill>
                  <a:srgbClr val="FFFF00"/>
                </a:solidFill>
                <a:ea typeface="華康魏碑體" panose="03000709000000000000" pitchFamily="65" charset="-120"/>
              </a:rPr>
              <a:t>聖召主日</a:t>
            </a:r>
            <a:r>
              <a:rPr lang="zh-TW" altLang="zh-HK" sz="4000" dirty="0">
                <a:solidFill>
                  <a:schemeClr val="bg1"/>
                </a:solidFill>
                <a:ea typeface="華康魏碑體" panose="03000709000000000000" pitchFamily="65" charset="-120"/>
              </a:rPr>
              <a:t>.</a:t>
            </a:r>
          </a:p>
          <a:p>
            <a:pPr algn="l">
              <a:lnSpc>
                <a:spcPts val="4000"/>
              </a:lnSpc>
            </a:pPr>
            <a:r>
              <a:rPr lang="zh-TW" altLang="zh-HK" sz="4000" dirty="0">
                <a:solidFill>
                  <a:schemeClr val="bg1"/>
                </a:solidFill>
                <a:ea typeface="華康魏碑體" panose="03000709000000000000" pitchFamily="65" charset="-120"/>
              </a:rPr>
              <a:t>教會把聖召與善牧相連,是希望神父修女們,都像耶穌一樣,是「善牧」</a:t>
            </a:r>
            <a:r>
              <a:rPr lang="zh-TW" altLang="zh-HK" sz="4000" dirty="0" smtClean="0">
                <a:solidFill>
                  <a:schemeClr val="bg1"/>
                </a:solidFill>
                <a:ea typeface="華康魏碑體" panose="03000709000000000000" pitchFamily="65" charset="-120"/>
              </a:rPr>
              <a:t>.</a:t>
            </a:r>
            <a:endParaRPr lang="en-US" altLang="zh-TW" sz="4000" dirty="0" smtClean="0">
              <a:solidFill>
                <a:schemeClr val="bg1"/>
              </a:solidFill>
              <a:ea typeface="華康魏碑體" panose="03000709000000000000" pitchFamily="65" charset="-120"/>
            </a:endParaRPr>
          </a:p>
          <a:p>
            <a:pPr algn="l">
              <a:lnSpc>
                <a:spcPts val="4000"/>
              </a:lnSpc>
            </a:pPr>
            <a:r>
              <a:rPr lang="zh-TW" altLang="en-US" sz="4000" dirty="0">
                <a:solidFill>
                  <a:schemeClr val="bg1"/>
                </a:solidFill>
                <a:ea typeface="華康魏碑體" panose="03000709000000000000" pitchFamily="65" charset="-120"/>
              </a:rPr>
              <a:t>善牧兩字</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內容很豐富</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它有兩層意義：</a:t>
            </a:r>
            <a:r>
              <a:rPr lang="zh-TW" altLang="en-US" sz="4000" dirty="0">
                <a:solidFill>
                  <a:srgbClr val="00FF00"/>
                </a:solidFill>
                <a:ea typeface="華康魏碑體" panose="03000709000000000000" pitchFamily="65" charset="-120"/>
              </a:rPr>
              <a:t>認識</a:t>
            </a:r>
            <a:r>
              <a:rPr lang="zh-TW" altLang="en-US" sz="4000" dirty="0">
                <a:solidFill>
                  <a:schemeClr val="bg1"/>
                </a:solidFill>
                <a:ea typeface="華康魏碑體" panose="03000709000000000000" pitchFamily="65" charset="-120"/>
              </a:rPr>
              <a:t>和</a:t>
            </a:r>
            <a:r>
              <a:rPr lang="zh-TW" altLang="en-US" sz="4000" dirty="0">
                <a:solidFill>
                  <a:srgbClr val="00FF00"/>
                </a:solidFill>
                <a:ea typeface="華康魏碑體" panose="03000709000000000000" pitchFamily="65" charset="-120"/>
              </a:rPr>
              <a:t>愛</a:t>
            </a:r>
            <a:r>
              <a:rPr lang="en-US" altLang="zh-TW" sz="4000" dirty="0" smtClean="0">
                <a:solidFill>
                  <a:schemeClr val="bg1"/>
                </a:solidFill>
                <a:ea typeface="華康魏碑體" panose="03000709000000000000" pitchFamily="65" charset="-120"/>
              </a:rPr>
              <a:t>.</a:t>
            </a:r>
            <a:r>
              <a:rPr lang="zh-TW" altLang="en-US" sz="4000" dirty="0" smtClean="0">
                <a:solidFill>
                  <a:schemeClr val="bg1"/>
                </a:solidFill>
                <a:ea typeface="華康魏碑體" panose="03000709000000000000" pitchFamily="65" charset="-120"/>
              </a:rPr>
              <a:t>前面說了認識</a:t>
            </a:r>
            <a:r>
              <a:rPr lang="en-US" altLang="zh-TW" sz="4000" dirty="0" smtClean="0">
                <a:solidFill>
                  <a:schemeClr val="bg1"/>
                </a:solidFill>
                <a:ea typeface="華康魏碑體" panose="03000709000000000000" pitchFamily="65" charset="-120"/>
              </a:rPr>
              <a:t>,</a:t>
            </a:r>
            <a:r>
              <a:rPr lang="zh-TW" altLang="en-US" sz="4000" dirty="0" smtClean="0">
                <a:solidFill>
                  <a:schemeClr val="bg1"/>
                </a:solidFill>
                <a:ea typeface="華康魏碑體" panose="03000709000000000000" pitchFamily="65" charset="-120"/>
              </a:rPr>
              <a:t>這裡</a:t>
            </a:r>
            <a:r>
              <a:rPr lang="en-US" altLang="zh-TW" sz="4000" dirty="0" smtClean="0">
                <a:solidFill>
                  <a:schemeClr val="bg1"/>
                </a:solidFill>
                <a:ea typeface="華康魏碑體" panose="03000709000000000000" pitchFamily="65" charset="-120"/>
              </a:rPr>
              <a:t>,</a:t>
            </a:r>
            <a:r>
              <a:rPr lang="zh-TW" altLang="en-US" sz="4000" dirty="0" smtClean="0">
                <a:solidFill>
                  <a:schemeClr val="bg1"/>
                </a:solidFill>
                <a:ea typeface="華康魏碑體" panose="03000709000000000000" pitchFamily="65" charset="-120"/>
              </a:rPr>
              <a:t>強調</a:t>
            </a:r>
            <a:r>
              <a:rPr lang="zh-TW" altLang="en-US" sz="4000" dirty="0">
                <a:solidFill>
                  <a:schemeClr val="bg1"/>
                </a:solidFill>
                <a:ea typeface="華康魏碑體" panose="03000709000000000000" pitchFamily="65" charset="-120"/>
              </a:rPr>
              <a:t>的</a:t>
            </a:r>
            <a:r>
              <a:rPr lang="zh-TW" altLang="en-US" sz="4000" dirty="0" smtClean="0">
                <a:solidFill>
                  <a:schemeClr val="bg1"/>
                </a:solidFill>
                <a:ea typeface="華康魏碑體" panose="03000709000000000000" pitchFamily="65" charset="-120"/>
              </a:rPr>
              <a:t>是</a:t>
            </a:r>
            <a:r>
              <a:rPr lang="zh-TW" altLang="en-US" sz="4000" dirty="0" smtClean="0">
                <a:solidFill>
                  <a:srgbClr val="00FF00"/>
                </a:solidFill>
                <a:ea typeface="華康魏碑體" panose="03000709000000000000" pitchFamily="65" charset="-120"/>
              </a:rPr>
              <a:t>愛</a:t>
            </a:r>
            <a:r>
              <a:rPr lang="en-US" altLang="zh-TW" sz="4000" dirty="0" smtClean="0">
                <a:solidFill>
                  <a:schemeClr val="bg1"/>
                </a:solidFill>
                <a:ea typeface="華康魏碑體" panose="03000709000000000000" pitchFamily="65" charset="-120"/>
              </a:rPr>
              <a:t>.</a:t>
            </a:r>
            <a:endParaRPr lang="en-US" altLang="zh-TW" sz="4000" dirty="0">
              <a:solidFill>
                <a:schemeClr val="bg1"/>
              </a:solidFill>
              <a:ea typeface="華康魏碑體" panose="03000709000000000000" pitchFamily="65" charset="-120"/>
            </a:endParaRPr>
          </a:p>
          <a:p>
            <a:pPr algn="l">
              <a:lnSpc>
                <a:spcPts val="4000"/>
              </a:lnSpc>
            </a:pPr>
            <a:r>
              <a:rPr lang="zh-TW" altLang="en-US" sz="4000" dirty="0">
                <a:solidFill>
                  <a:schemeClr val="bg1"/>
                </a:solidFill>
                <a:ea typeface="華康魏碑體" panose="03000709000000000000" pitchFamily="65" charset="-120"/>
              </a:rPr>
              <a:t>耶穌喜歡用他與父的關係</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來形容他與人的關係</a:t>
            </a:r>
            <a:r>
              <a:rPr lang="en-US" altLang="zh-TW" sz="4000" dirty="0" smtClean="0">
                <a:solidFill>
                  <a:schemeClr val="bg1"/>
                </a:solidFill>
                <a:ea typeface="華康魏碑體" panose="03000709000000000000" pitchFamily="65" charset="-120"/>
              </a:rPr>
              <a:t>.</a:t>
            </a:r>
            <a:r>
              <a:rPr lang="zh-TW" altLang="en-US" sz="4000" dirty="0" smtClean="0">
                <a:solidFill>
                  <a:schemeClr val="bg1"/>
                </a:solidFill>
                <a:ea typeface="華康魏碑體" panose="03000709000000000000" pitchFamily="65" charset="-120"/>
              </a:rPr>
              <a:t>他</a:t>
            </a:r>
            <a:r>
              <a:rPr lang="zh-TW" altLang="en-US" sz="4000" dirty="0">
                <a:solidFill>
                  <a:schemeClr val="bg1"/>
                </a:solidFill>
                <a:ea typeface="華康魏碑體" panose="03000709000000000000" pitchFamily="65" charset="-120"/>
              </a:rPr>
              <a:t>說</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a:t>
            </a:r>
            <a:r>
              <a:rPr lang="zh-TW" altLang="en-US" sz="4000" spc="-150" dirty="0">
                <a:solidFill>
                  <a:srgbClr val="FFFF00"/>
                </a:solidFill>
                <a:ea typeface="華康魏碑體" panose="03000709000000000000" pitchFamily="65" charset="-120"/>
              </a:rPr>
              <a:t>我認識我的羊</a:t>
            </a:r>
            <a:r>
              <a:rPr lang="en-US" altLang="zh-TW" sz="4000" spc="-150" dirty="0">
                <a:solidFill>
                  <a:srgbClr val="FFFF00"/>
                </a:solidFill>
                <a:ea typeface="華康魏碑體" panose="03000709000000000000" pitchFamily="65" charset="-120"/>
              </a:rPr>
              <a:t>,</a:t>
            </a:r>
            <a:r>
              <a:rPr lang="zh-TW" altLang="en-US" sz="4000" spc="-150" dirty="0">
                <a:solidFill>
                  <a:srgbClr val="FFFF00"/>
                </a:solidFill>
                <a:ea typeface="華康魏碑體" panose="03000709000000000000" pitchFamily="65" charset="-120"/>
              </a:rPr>
              <a:t>我的羊也認識我</a:t>
            </a:r>
            <a:r>
              <a:rPr lang="en-US" altLang="zh-TW" sz="4000" spc="-150" dirty="0">
                <a:solidFill>
                  <a:srgbClr val="FFFF00"/>
                </a:solidFill>
                <a:ea typeface="華康魏碑體" panose="03000709000000000000" pitchFamily="65" charset="-120"/>
              </a:rPr>
              <a:t>; </a:t>
            </a:r>
            <a:r>
              <a:rPr lang="zh-TW" altLang="en-US" sz="4000" spc="-150" dirty="0">
                <a:solidFill>
                  <a:srgbClr val="FFFF00"/>
                </a:solidFill>
                <a:ea typeface="華康魏碑體" panose="03000709000000000000" pitchFamily="65" charset="-120"/>
              </a:rPr>
              <a:t>正如父認識我</a:t>
            </a:r>
            <a:r>
              <a:rPr lang="en-US" altLang="zh-TW" sz="4000" spc="-150" dirty="0">
                <a:solidFill>
                  <a:srgbClr val="FFFF00"/>
                </a:solidFill>
                <a:ea typeface="華康魏碑體" panose="03000709000000000000" pitchFamily="65" charset="-120"/>
              </a:rPr>
              <a:t>,</a:t>
            </a:r>
            <a:r>
              <a:rPr lang="zh-TW" altLang="en-US" sz="4000" spc="-150" dirty="0">
                <a:solidFill>
                  <a:srgbClr val="FFFF00"/>
                </a:solidFill>
                <a:ea typeface="華康魏碑體" panose="03000709000000000000" pitchFamily="65" charset="-120"/>
              </a:rPr>
              <a:t>我也認識父一樣</a:t>
            </a:r>
            <a:r>
              <a:rPr lang="en-US" altLang="zh-TW" sz="4000" spc="-150" dirty="0">
                <a:solidFill>
                  <a:srgbClr val="FFFF00"/>
                </a:solidFill>
                <a:ea typeface="華康魏碑體" panose="03000709000000000000" pitchFamily="65" charset="-120"/>
              </a:rPr>
              <a:t>.</a:t>
            </a:r>
            <a:r>
              <a:rPr lang="zh-TW" altLang="en-US" sz="4000" dirty="0">
                <a:solidFill>
                  <a:schemeClr val="bg1"/>
                </a:solidFill>
                <a:ea typeface="華康魏碑體" panose="03000709000000000000" pitchFamily="65" charset="-120"/>
              </a:rPr>
              <a:t>」這是一個等號</a:t>
            </a:r>
            <a:r>
              <a:rPr lang="en-US" altLang="zh-TW" sz="4000" dirty="0">
                <a:solidFill>
                  <a:schemeClr val="bg1"/>
                </a:solidFill>
                <a:ea typeface="華康魏碑體" panose="03000709000000000000" pitchFamily="65" charset="-120"/>
              </a:rPr>
              <a:t>.</a:t>
            </a:r>
          </a:p>
          <a:p>
            <a:pPr algn="l">
              <a:lnSpc>
                <a:spcPts val="4000"/>
              </a:lnSpc>
            </a:pPr>
            <a:r>
              <a:rPr lang="zh-TW" altLang="en-US" sz="4000" dirty="0">
                <a:solidFill>
                  <a:schemeClr val="bg1"/>
                </a:solidFill>
                <a:ea typeface="華康魏碑體" panose="03000709000000000000" pitchFamily="65" charset="-120"/>
              </a:rPr>
              <a:t>耶穌與父之間的認識有多深</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他與我們之間的認識也有多深</a:t>
            </a:r>
            <a:r>
              <a:rPr lang="en-US" altLang="zh-TW" sz="4000" dirty="0" smtClean="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同時</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我們與教友</a:t>
            </a:r>
            <a:r>
              <a:rPr lang="en-US" altLang="zh-TW" sz="4000" dirty="0">
                <a:solidFill>
                  <a:schemeClr val="bg1"/>
                </a:solidFill>
                <a:ea typeface="華康魏碑體" panose="03000709000000000000" pitchFamily="65" charset="-120"/>
              </a:rPr>
              <a:t>,</a:t>
            </a:r>
          </a:p>
          <a:p>
            <a:pPr algn="l">
              <a:lnSpc>
                <a:spcPts val="4000"/>
              </a:lnSpc>
            </a:pPr>
            <a:endParaRPr lang="zh-TW" altLang="zh-HK" sz="3600" dirty="0">
              <a:solidFill>
                <a:schemeClr val="bg1"/>
              </a:solidFill>
            </a:endParaRPr>
          </a:p>
        </p:txBody>
      </p:sp>
    </p:spTree>
    <p:extLst>
      <p:ext uri="{BB962C8B-B14F-4D97-AF65-F5344CB8AC3E}">
        <p14:creationId xmlns:p14="http://schemas.microsoft.com/office/powerpoint/2010/main" xmlns="" val="3622281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lstStyle/>
          <a:p>
            <a:pPr algn="l"/>
            <a:endParaRPr lang="en-US" altLang="zh-TW" sz="4000" dirty="0" smtClean="0">
              <a:solidFill>
                <a:schemeClr val="bg1"/>
              </a:solidFill>
              <a:ea typeface="華康魏碑體" panose="03000709000000000000" pitchFamily="65" charset="-120"/>
            </a:endParaRPr>
          </a:p>
          <a:p>
            <a:pPr algn="l"/>
            <a:r>
              <a:rPr lang="zh-TW" altLang="en-US" sz="4000" dirty="0" smtClean="0">
                <a:solidFill>
                  <a:schemeClr val="bg1"/>
                </a:solidFill>
                <a:ea typeface="華康魏碑體" panose="03000709000000000000" pitchFamily="65" charset="-120"/>
              </a:rPr>
              <a:t>與</a:t>
            </a:r>
            <a:r>
              <a:rPr lang="zh-TW" altLang="en-US" sz="4000" dirty="0">
                <a:solidFill>
                  <a:schemeClr val="bg1"/>
                </a:solidFill>
                <a:ea typeface="華康魏碑體" panose="03000709000000000000" pitchFamily="65" charset="-120"/>
              </a:rPr>
              <a:t>教會</a:t>
            </a:r>
            <a:r>
              <a:rPr lang="zh-TW" altLang="en-US" sz="4000" dirty="0" smtClean="0">
                <a:solidFill>
                  <a:schemeClr val="bg1"/>
                </a:solidFill>
                <a:ea typeface="華康魏碑體" panose="03000709000000000000" pitchFamily="65" charset="-120"/>
              </a:rPr>
              <a:t>及與人類</a:t>
            </a:r>
            <a:r>
              <a:rPr lang="zh-TW" altLang="en-US" sz="4000" dirty="0">
                <a:solidFill>
                  <a:schemeClr val="bg1"/>
                </a:solidFill>
                <a:ea typeface="華康魏碑體" panose="03000709000000000000" pitchFamily="65" charset="-120"/>
              </a:rPr>
              <a:t>之間的認識</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也</a:t>
            </a:r>
            <a:r>
              <a:rPr lang="zh-TW" altLang="en-US" sz="4000" dirty="0">
                <a:solidFill>
                  <a:srgbClr val="FFFF00"/>
                </a:solidFill>
                <a:ea typeface="華康魏碑體" panose="03000709000000000000" pitchFamily="65" charset="-120"/>
              </a:rPr>
              <a:t>該如耶穌</a:t>
            </a:r>
            <a:r>
              <a:rPr lang="zh-TW" altLang="en-US" sz="4000" dirty="0" smtClean="0">
                <a:solidFill>
                  <a:srgbClr val="FFFF00"/>
                </a:solidFill>
                <a:ea typeface="華康魏碑體" panose="03000709000000000000" pitchFamily="65" charset="-120"/>
              </a:rPr>
              <a:t>的那樣深</a:t>
            </a:r>
            <a:r>
              <a:rPr lang="en-US" altLang="zh-TW" sz="4000" dirty="0">
                <a:solidFill>
                  <a:schemeClr val="bg1"/>
                </a:solidFill>
                <a:ea typeface="華康魏碑體" panose="03000709000000000000" pitchFamily="65" charset="-120"/>
              </a:rPr>
              <a:t>.</a:t>
            </a:r>
          </a:p>
          <a:p>
            <a:pPr algn="l"/>
            <a:r>
              <a:rPr lang="zh-TW" altLang="en-US" sz="4000" dirty="0">
                <a:solidFill>
                  <a:schemeClr val="bg1"/>
                </a:solidFill>
                <a:ea typeface="華康魏碑體" panose="03000709000000000000" pitchFamily="65" charset="-120"/>
              </a:rPr>
              <a:t>深到甚麼程度？深到可以為對方「捨掉性命」</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就像耶穌為我們捨掉性命一樣</a:t>
            </a:r>
            <a:r>
              <a:rPr lang="en-US" altLang="zh-TW" sz="4000" dirty="0">
                <a:solidFill>
                  <a:schemeClr val="bg1"/>
                </a:solidFill>
                <a:ea typeface="華康魏碑體" panose="03000709000000000000" pitchFamily="65" charset="-120"/>
              </a:rPr>
              <a:t>.</a:t>
            </a:r>
          </a:p>
          <a:p>
            <a:pPr algn="l"/>
            <a:r>
              <a:rPr lang="zh-TW" altLang="en-US" sz="4000" spc="-150" dirty="0">
                <a:solidFill>
                  <a:schemeClr val="bg1"/>
                </a:solidFill>
                <a:ea typeface="華康魏碑體" panose="03000709000000000000" pitchFamily="65" charset="-120"/>
              </a:rPr>
              <a:t>我在四旬第五主日的網上講道</a:t>
            </a:r>
            <a:r>
              <a:rPr lang="en-US" altLang="zh-TW" sz="4000" spc="-150" dirty="0">
                <a:solidFill>
                  <a:schemeClr val="bg1"/>
                </a:solidFill>
                <a:ea typeface="華康魏碑體" panose="03000709000000000000" pitchFamily="65" charset="-120"/>
              </a:rPr>
              <a:t>,</a:t>
            </a:r>
            <a:r>
              <a:rPr lang="zh-TW" altLang="en-US" sz="4000" spc="-150" dirty="0">
                <a:solidFill>
                  <a:schemeClr val="bg1"/>
                </a:solidFill>
                <a:ea typeface="華康魏碑體" panose="03000709000000000000" pitchFamily="65" charset="-120"/>
              </a:rPr>
              <a:t>主題是「愛得深沉」</a:t>
            </a:r>
            <a:r>
              <a:rPr lang="en-US" altLang="zh-TW" sz="4000" spc="-150" dirty="0">
                <a:solidFill>
                  <a:schemeClr val="bg1"/>
                </a:solidFill>
                <a:ea typeface="華康魏碑體" panose="03000709000000000000" pitchFamily="65" charset="-120"/>
              </a:rPr>
              <a:t>,</a:t>
            </a:r>
            <a:r>
              <a:rPr lang="zh-TW" altLang="en-US" sz="4000" spc="-150" dirty="0">
                <a:solidFill>
                  <a:schemeClr val="bg1"/>
                </a:solidFill>
                <a:ea typeface="華康魏碑體" panose="03000709000000000000" pitchFamily="65" charset="-120"/>
              </a:rPr>
              <a:t>有人</a:t>
            </a:r>
            <a:r>
              <a:rPr lang="zh-TW" altLang="en-US" sz="4000" dirty="0">
                <a:solidFill>
                  <a:schemeClr val="bg1"/>
                </a:solidFill>
                <a:ea typeface="華康魏碑體" panose="03000709000000000000" pitchFamily="65" charset="-120"/>
              </a:rPr>
              <a:t>留言說我是</a:t>
            </a:r>
            <a:r>
              <a:rPr lang="en-US" altLang="zh-TW" sz="4000" spc="300" dirty="0" smtClean="0">
                <a:solidFill>
                  <a:schemeClr val="bg1"/>
                </a:solidFill>
                <a:ea typeface="華康魏碑體" panose="03000709000000000000" pitchFamily="65" charset="-120"/>
              </a:rPr>
              <a:t>perfectionist</a:t>
            </a:r>
            <a:r>
              <a:rPr lang="en-US" altLang="zh-TW" sz="4000" dirty="0" smtClean="0">
                <a:solidFill>
                  <a:schemeClr val="bg1"/>
                </a:solidFill>
                <a:ea typeface="華康魏碑體" panose="03000709000000000000" pitchFamily="65" charset="-120"/>
              </a:rPr>
              <a:t/>
            </a:r>
            <a:br>
              <a:rPr lang="en-US" altLang="zh-TW" sz="4000" dirty="0" smtClean="0">
                <a:solidFill>
                  <a:schemeClr val="bg1"/>
                </a:solidFill>
                <a:ea typeface="華康魏碑體" panose="03000709000000000000" pitchFamily="65" charset="-120"/>
              </a:rPr>
            </a:br>
            <a:r>
              <a:rPr lang="en-US" altLang="zh-TW" sz="4000" spc="-150" dirty="0" smtClean="0">
                <a:solidFill>
                  <a:schemeClr val="bg1"/>
                </a:solidFill>
                <a:ea typeface="華康魏碑體" panose="03000709000000000000" pitchFamily="65" charset="-120"/>
              </a:rPr>
              <a:t>(</a:t>
            </a:r>
            <a:r>
              <a:rPr lang="zh-TW" altLang="en-US" sz="4000" spc="-150" dirty="0" smtClean="0">
                <a:solidFill>
                  <a:srgbClr val="FFFF00"/>
                </a:solidFill>
                <a:ea typeface="華康魏碑體" panose="03000709000000000000" pitchFamily="65" charset="-120"/>
              </a:rPr>
              <a:t>完美</a:t>
            </a:r>
            <a:r>
              <a:rPr lang="zh-TW" altLang="en-US" sz="4000" spc="-150" dirty="0">
                <a:solidFill>
                  <a:srgbClr val="FFFF00"/>
                </a:solidFill>
                <a:ea typeface="華康魏碑體" panose="03000709000000000000" pitchFamily="65" charset="-120"/>
              </a:rPr>
              <a:t>主義</a:t>
            </a:r>
            <a:r>
              <a:rPr lang="zh-TW" altLang="en-US" sz="4000" spc="-150" dirty="0" smtClean="0">
                <a:solidFill>
                  <a:srgbClr val="FFFF00"/>
                </a:solidFill>
                <a:ea typeface="華康魏碑體" panose="03000709000000000000" pitchFamily="65" charset="-120"/>
              </a:rPr>
              <a:t>者</a:t>
            </a:r>
            <a:r>
              <a:rPr lang="en-US" altLang="zh-TW" sz="4000" spc="-150" dirty="0" smtClean="0">
                <a:solidFill>
                  <a:schemeClr val="bg1"/>
                </a:solidFill>
                <a:ea typeface="華康魏碑體" panose="03000709000000000000" pitchFamily="65" charset="-120"/>
              </a:rPr>
              <a:t>)</a:t>
            </a:r>
            <a:r>
              <a:rPr lang="zh-TW" altLang="en-US" sz="4000" spc="-150" dirty="0" smtClean="0">
                <a:solidFill>
                  <a:schemeClr val="bg1"/>
                </a:solidFill>
                <a:ea typeface="華康魏碑體" panose="03000709000000000000" pitchFamily="65" charset="-120"/>
              </a:rPr>
              <a:t>；</a:t>
            </a:r>
            <a:r>
              <a:rPr lang="zh-TW" altLang="en-US" sz="4000" dirty="0" smtClean="0">
                <a:solidFill>
                  <a:schemeClr val="bg1"/>
                </a:solidFill>
                <a:ea typeface="華康魏碑體" panose="03000709000000000000" pitchFamily="65" charset="-120"/>
              </a:rPr>
              <a:t>也</a:t>
            </a:r>
            <a:r>
              <a:rPr lang="zh-TW" altLang="en-US" sz="4000" dirty="0">
                <a:solidFill>
                  <a:schemeClr val="bg1"/>
                </a:solidFill>
                <a:ea typeface="華康魏碑體" panose="03000709000000000000" pitchFamily="65" charset="-120"/>
              </a:rPr>
              <a:t>有人勸</a:t>
            </a:r>
            <a:r>
              <a:rPr lang="zh-TW" altLang="en-US" sz="4000" dirty="0" smtClean="0">
                <a:solidFill>
                  <a:schemeClr val="bg1"/>
                </a:solidFill>
                <a:ea typeface="華康魏碑體" panose="03000709000000000000" pitchFamily="65" charset="-120"/>
              </a:rPr>
              <a:t>我</a:t>
            </a:r>
            <a:r>
              <a:rPr lang="en-US" altLang="zh-TW" sz="4000" dirty="0" smtClean="0">
                <a:solidFill>
                  <a:schemeClr val="bg1"/>
                </a:solidFill>
                <a:ea typeface="華康魏碑體" panose="03000709000000000000" pitchFamily="65" charset="-120"/>
              </a:rPr>
              <a:t>:</a:t>
            </a:r>
            <a:r>
              <a:rPr lang="zh-TW" altLang="en-US" sz="4000" dirty="0" smtClean="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徐神父</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愛應該有一個底線</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因為</a:t>
            </a:r>
            <a:r>
              <a:rPr lang="zh-TW" altLang="en-US" sz="4000" dirty="0">
                <a:solidFill>
                  <a:srgbClr val="FFFF00"/>
                </a:solidFill>
                <a:ea typeface="華康魏碑體" panose="03000709000000000000" pitchFamily="65" charset="-120"/>
              </a:rPr>
              <a:t>愛是痛苦的事情</a:t>
            </a:r>
            <a:r>
              <a:rPr lang="en-US" altLang="zh-TW" sz="4000" dirty="0">
                <a:solidFill>
                  <a:schemeClr val="bg1"/>
                </a:solidFill>
                <a:ea typeface="華康魏碑體" panose="03000709000000000000" pitchFamily="65" charset="-120"/>
              </a:rPr>
              <a:t>.</a:t>
            </a:r>
            <a:r>
              <a:rPr lang="zh-TW" altLang="en-US" sz="4000" dirty="0">
                <a:solidFill>
                  <a:schemeClr val="bg1"/>
                </a:solidFill>
                <a:ea typeface="華康魏碑體" panose="03000709000000000000" pitchFamily="65" charset="-120"/>
              </a:rPr>
              <a:t>」</a:t>
            </a:r>
          </a:p>
          <a:p>
            <a:pPr algn="l"/>
            <a:endParaRPr lang="zh-HK" altLang="en-US" sz="4000" dirty="0">
              <a:solidFill>
                <a:schemeClr val="bg1"/>
              </a:solidFill>
              <a:ea typeface="華康魏碑體" panose="03000709000000000000" pitchFamily="65" charset="-120"/>
            </a:endParaRPr>
          </a:p>
        </p:txBody>
      </p:sp>
    </p:spTree>
    <p:extLst>
      <p:ext uri="{BB962C8B-B14F-4D97-AF65-F5344CB8AC3E}">
        <p14:creationId xmlns:p14="http://schemas.microsoft.com/office/powerpoint/2010/main" xmlns="" val="494359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lstStyle/>
          <a:p>
            <a:pPr algn="l"/>
            <a:endParaRPr lang="en-US" altLang="zh-TW" sz="1000" dirty="0" smtClean="0">
              <a:solidFill>
                <a:schemeClr val="bg1"/>
              </a:solidFill>
              <a:latin typeface="華康魏碑體" panose="03000709000000000000" pitchFamily="65" charset="-120"/>
              <a:ea typeface="華康魏碑體" panose="03000709000000000000" pitchFamily="65" charset="-120"/>
            </a:endParaRPr>
          </a:p>
          <a:p>
            <a:pPr algn="l">
              <a:lnSpc>
                <a:spcPts val="4000"/>
              </a:lnSpc>
            </a:pPr>
            <a:r>
              <a:rPr lang="zh-TW" altLang="zh-HK" sz="4000" dirty="0" smtClean="0">
                <a:solidFill>
                  <a:schemeClr val="bg1"/>
                </a:solidFill>
                <a:latin typeface="華康魏碑體" panose="03000709000000000000" pitchFamily="65" charset="-120"/>
                <a:ea typeface="華康魏碑體" panose="03000709000000000000" pitchFamily="65" charset="-120"/>
              </a:rPr>
              <a:t>對,認為</a:t>
            </a:r>
            <a:r>
              <a:rPr lang="zh-TW" altLang="zh-HK" sz="4000" dirty="0">
                <a:solidFill>
                  <a:schemeClr val="bg1"/>
                </a:solidFill>
                <a:latin typeface="華康魏碑體" panose="03000709000000000000" pitchFamily="65" charset="-120"/>
                <a:ea typeface="華康魏碑體" panose="03000709000000000000" pitchFamily="65" charset="-120"/>
              </a:rPr>
              <a:t>愛是痛苦根源的人,甚至會教人忘情棄愛,來免除痛苦.</a:t>
            </a:r>
          </a:p>
          <a:p>
            <a:pPr algn="l">
              <a:lnSpc>
                <a:spcPts val="4000"/>
              </a:lnSpc>
            </a:pPr>
            <a:r>
              <a:rPr lang="zh-TW" altLang="en-US" sz="4000" dirty="0" smtClean="0">
                <a:solidFill>
                  <a:schemeClr val="bg1"/>
                </a:solidFill>
                <a:latin typeface="華康魏碑體" panose="03000709000000000000" pitchFamily="65" charset="-120"/>
                <a:ea typeface="華康魏碑體" panose="03000709000000000000" pitchFamily="65" charset="-120"/>
              </a:rPr>
              <a:t>以上</a:t>
            </a:r>
            <a:r>
              <a:rPr lang="zh-TW" altLang="zh-HK" sz="4000" dirty="0" smtClean="0">
                <a:solidFill>
                  <a:schemeClr val="bg1"/>
                </a:solidFill>
                <a:latin typeface="華康魏碑體" panose="03000709000000000000" pitchFamily="65" charset="-120"/>
                <a:ea typeface="華康魏碑體" panose="03000709000000000000" pitchFamily="65" charset="-120"/>
              </a:rPr>
              <a:t>兩位</a:t>
            </a:r>
            <a:r>
              <a:rPr lang="zh-TW" altLang="en-US" sz="4000" dirty="0" smtClean="0">
                <a:solidFill>
                  <a:schemeClr val="bg1"/>
                </a:solidFill>
                <a:latin typeface="華康魏碑體" panose="03000709000000000000" pitchFamily="65" charset="-120"/>
                <a:ea typeface="華康魏碑體" panose="03000709000000000000" pitchFamily="65" charset="-120"/>
              </a:rPr>
              <a:t>對我</a:t>
            </a:r>
            <a:r>
              <a:rPr lang="zh-TW" altLang="zh-HK" sz="4000" dirty="0" smtClean="0">
                <a:solidFill>
                  <a:schemeClr val="bg1"/>
                </a:solidFill>
                <a:latin typeface="華康魏碑體" panose="03000709000000000000" pitchFamily="65" charset="-120"/>
                <a:ea typeface="華康魏碑體" panose="03000709000000000000" pitchFamily="65" charset="-120"/>
              </a:rPr>
              <a:t>的</a:t>
            </a:r>
            <a:r>
              <a:rPr lang="zh-TW" altLang="zh-HK" sz="4000" dirty="0">
                <a:solidFill>
                  <a:schemeClr val="bg1"/>
                </a:solidFill>
                <a:latin typeface="華康魏碑體" panose="03000709000000000000" pitchFamily="65" charset="-120"/>
                <a:ea typeface="華康魏碑體" panose="03000709000000000000" pitchFamily="65" charset="-120"/>
              </a:rPr>
              <a:t>提醒都有對的成分,我要謝謝他們</a:t>
            </a:r>
            <a:r>
              <a:rPr lang="zh-TW" altLang="zh-HK" sz="4000" dirty="0" smtClean="0">
                <a:solidFill>
                  <a:schemeClr val="bg1"/>
                </a:solidFill>
                <a:latin typeface="華康魏碑體" panose="03000709000000000000" pitchFamily="65" charset="-120"/>
                <a:ea typeface="華康魏碑體" panose="03000709000000000000" pitchFamily="65" charset="-120"/>
              </a:rPr>
              <a:t>.我</a:t>
            </a:r>
            <a:r>
              <a:rPr lang="zh-TW" altLang="zh-HK" sz="4000" dirty="0">
                <a:solidFill>
                  <a:schemeClr val="bg1"/>
                </a:solidFill>
                <a:latin typeface="華康魏碑體" panose="03000709000000000000" pitchFamily="65" charset="-120"/>
                <a:ea typeface="華康魏碑體" panose="03000709000000000000" pitchFamily="65" charset="-120"/>
              </a:rPr>
              <a:t>知道愛得越多,受傷的可能性越大.</a:t>
            </a:r>
          </a:p>
          <a:p>
            <a:pPr algn="l"/>
            <a:r>
              <a:rPr lang="zh-TW" altLang="en-US" sz="4000" spc="-150" dirty="0">
                <a:solidFill>
                  <a:srgbClr val="00FF00"/>
                </a:solidFill>
                <a:latin typeface="華康龍門石碑(P)" panose="03000700000000000000" pitchFamily="66" charset="-120"/>
                <a:ea typeface="華康龍門石碑(P)" panose="03000700000000000000" pitchFamily="66" charset="-120"/>
              </a:rPr>
              <a:t>但我依然選擇愛</a:t>
            </a:r>
            <a:r>
              <a:rPr lang="en-US" altLang="zh-TW" sz="4000" spc="-150" dirty="0">
                <a:solidFill>
                  <a:srgbClr val="00FF00"/>
                </a:solidFill>
                <a:latin typeface="華康龍門石碑(P)" panose="03000700000000000000" pitchFamily="66" charset="-120"/>
                <a:ea typeface="華康龍門石碑(P)" panose="03000700000000000000" pitchFamily="66" charset="-120"/>
              </a:rPr>
              <a:t>,</a:t>
            </a:r>
            <a:r>
              <a:rPr lang="zh-TW" altLang="en-US" sz="4000" spc="-150" dirty="0">
                <a:solidFill>
                  <a:srgbClr val="00FF00"/>
                </a:solidFill>
                <a:latin typeface="華康龍門石碑(P)" panose="03000700000000000000" pitchFamily="66" charset="-120"/>
                <a:ea typeface="華康龍門石碑(P)" panose="03000700000000000000" pitchFamily="66" charset="-120"/>
              </a:rPr>
              <a:t>愛一切</a:t>
            </a:r>
            <a:r>
              <a:rPr lang="en-US" altLang="zh-TW" sz="4000" spc="-150" dirty="0">
                <a:solidFill>
                  <a:srgbClr val="00FF00"/>
                </a:solidFill>
                <a:latin typeface="華康龍門石碑(P)" panose="03000700000000000000" pitchFamily="66" charset="-120"/>
                <a:ea typeface="華康龍門石碑(P)" panose="03000700000000000000" pitchFamily="66" charset="-120"/>
              </a:rPr>
              <a:t>,</a:t>
            </a:r>
            <a:r>
              <a:rPr lang="zh-TW" altLang="en-US" sz="4000" spc="-150" dirty="0">
                <a:solidFill>
                  <a:srgbClr val="00FF00"/>
                </a:solidFill>
                <a:latin typeface="華康龍門石碑(P)" panose="03000700000000000000" pitchFamily="66" charset="-120"/>
                <a:ea typeface="華康龍門石碑(P)" panose="03000700000000000000" pitchFamily="66" charset="-120"/>
              </a:rPr>
              <a:t>而且要愛得深沉</a:t>
            </a:r>
            <a:r>
              <a:rPr lang="en-US" altLang="zh-TW" sz="4000" spc="-150" dirty="0">
                <a:solidFill>
                  <a:srgbClr val="00FF00"/>
                </a:solidFill>
                <a:latin typeface="華康龍門石碑(P)" panose="03000700000000000000" pitchFamily="66" charset="-120"/>
                <a:ea typeface="華康龍門石碑(P)" panose="03000700000000000000" pitchFamily="66" charset="-120"/>
              </a:rPr>
              <a:t>,</a:t>
            </a:r>
            <a:r>
              <a:rPr lang="zh-TW" altLang="en-US" sz="4400" spc="-150" dirty="0">
                <a:solidFill>
                  <a:srgbClr val="00FF00"/>
                </a:solidFill>
                <a:latin typeface="華康龍門石碑(P)" panose="03000700000000000000" pitchFamily="66" charset="-120"/>
                <a:ea typeface="華康龍門石碑(P)" panose="03000700000000000000" pitchFamily="66" charset="-120"/>
              </a:rPr>
              <a:t>像耶穌一樣的深沉</a:t>
            </a:r>
            <a:r>
              <a:rPr lang="en-US" altLang="zh-TW" sz="4400" spc="-150" dirty="0">
                <a:solidFill>
                  <a:srgbClr val="00FF00"/>
                </a:solidFill>
                <a:latin typeface="華康龍門石碑(P)" panose="03000700000000000000" pitchFamily="66" charset="-120"/>
                <a:ea typeface="華康龍門石碑(P)" panose="03000700000000000000" pitchFamily="66" charset="-120"/>
              </a:rPr>
              <a:t>.</a:t>
            </a:r>
          </a:p>
          <a:p>
            <a:pPr algn="l"/>
            <a:r>
              <a:rPr lang="zh-TW" altLang="en-US" sz="4000" dirty="0">
                <a:solidFill>
                  <a:schemeClr val="bg1"/>
                </a:solidFill>
                <a:latin typeface="華康魏碑體" panose="03000709000000000000" pitchFamily="65" charset="-120"/>
                <a:ea typeface="華康魏碑體" panose="03000709000000000000" pitchFamily="65" charset="-120"/>
              </a:rPr>
              <a:t>我不是偉人</a:t>
            </a:r>
            <a:r>
              <a:rPr lang="en-US" altLang="zh-TW" sz="4000" dirty="0">
                <a:solidFill>
                  <a:schemeClr val="bg1"/>
                </a:solidFill>
                <a:latin typeface="華康魏碑體" panose="03000709000000000000" pitchFamily="65" charset="-120"/>
                <a:ea typeface="華康魏碑體" panose="03000709000000000000" pitchFamily="65" charset="-120"/>
              </a:rPr>
              <a:t>,</a:t>
            </a:r>
            <a:r>
              <a:rPr lang="zh-TW" altLang="en-US" sz="4000" dirty="0">
                <a:solidFill>
                  <a:schemeClr val="bg1"/>
                </a:solidFill>
                <a:latin typeface="華康魏碑體" panose="03000709000000000000" pitchFamily="65" charset="-120"/>
                <a:ea typeface="華康魏碑體" panose="03000709000000000000" pitchFamily="65" charset="-120"/>
              </a:rPr>
              <a:t>但我懂得享受人生</a:t>
            </a:r>
            <a:r>
              <a:rPr lang="en-US" altLang="zh-TW" sz="4000" dirty="0">
                <a:solidFill>
                  <a:schemeClr val="bg1"/>
                </a:solidFill>
                <a:latin typeface="華康魏碑體" panose="03000709000000000000" pitchFamily="65" charset="-120"/>
                <a:ea typeface="華康魏碑體" panose="03000709000000000000" pitchFamily="65" charset="-120"/>
              </a:rPr>
              <a:t>.</a:t>
            </a:r>
          </a:p>
          <a:p>
            <a:pPr algn="l"/>
            <a:r>
              <a:rPr lang="zh-TW" altLang="en-US" sz="4000" dirty="0">
                <a:solidFill>
                  <a:schemeClr val="bg1"/>
                </a:solidFill>
                <a:latin typeface="華康魏碑體" panose="03000709000000000000" pitchFamily="65" charset="-120"/>
                <a:ea typeface="華康魏碑體" panose="03000709000000000000" pitchFamily="65" charset="-120"/>
              </a:rPr>
              <a:t>我已將近八十歲</a:t>
            </a:r>
            <a:r>
              <a:rPr lang="en-US" altLang="zh-TW" sz="4000" dirty="0">
                <a:solidFill>
                  <a:schemeClr val="bg1"/>
                </a:solidFill>
                <a:latin typeface="華康魏碑體" panose="03000709000000000000" pitchFamily="65" charset="-120"/>
                <a:ea typeface="華康魏碑體" panose="03000709000000000000" pitchFamily="65" charset="-120"/>
              </a:rPr>
              <a:t>,</a:t>
            </a:r>
            <a:r>
              <a:rPr lang="zh-TW" altLang="en-US" sz="4000" dirty="0">
                <a:solidFill>
                  <a:schemeClr val="bg1"/>
                </a:solidFill>
                <a:latin typeface="華康魏碑體" panose="03000709000000000000" pitchFamily="65" charset="-120"/>
                <a:ea typeface="華康魏碑體" panose="03000709000000000000" pitchFamily="65" charset="-120"/>
              </a:rPr>
              <a:t>我真真實實的經驗是</a:t>
            </a:r>
            <a:r>
              <a:rPr lang="en-US" altLang="zh-TW" sz="4000" dirty="0">
                <a:solidFill>
                  <a:schemeClr val="bg1"/>
                </a:solidFill>
                <a:latin typeface="華康魏碑體" panose="03000709000000000000" pitchFamily="65" charset="-120"/>
                <a:ea typeface="華康魏碑體" panose="03000709000000000000" pitchFamily="65" charset="-120"/>
              </a:rPr>
              <a:t>:</a:t>
            </a:r>
            <a:r>
              <a:rPr lang="zh-TW" altLang="en-US" sz="4400" dirty="0">
                <a:solidFill>
                  <a:srgbClr val="FFFF00"/>
                </a:solidFill>
                <a:latin typeface="華康魏碑體" panose="03000709000000000000" pitchFamily="65" charset="-120"/>
                <a:ea typeface="華康魏碑體" panose="03000709000000000000" pitchFamily="65" charset="-120"/>
              </a:rPr>
              <a:t>愛是一種極樂</a:t>
            </a:r>
            <a:r>
              <a:rPr lang="en-US" altLang="zh-TW" sz="4000" dirty="0" smtClean="0">
                <a:solidFill>
                  <a:schemeClr val="bg1"/>
                </a:solidFill>
                <a:latin typeface="華康魏碑體" panose="03000709000000000000" pitchFamily="65" charset="-120"/>
                <a:ea typeface="華康魏碑體" panose="03000709000000000000" pitchFamily="65" charset="-120"/>
              </a:rPr>
              <a:t>;</a:t>
            </a:r>
            <a:endParaRPr lang="en-US" altLang="zh-TW" sz="4000" dirty="0">
              <a:solidFill>
                <a:schemeClr val="bg1"/>
              </a:solidFill>
              <a:latin typeface="華康魏碑體" panose="03000709000000000000" pitchFamily="65" charset="-120"/>
              <a:ea typeface="華康魏碑體" panose="03000709000000000000" pitchFamily="65" charset="-120"/>
            </a:endParaRPr>
          </a:p>
        </p:txBody>
      </p:sp>
    </p:spTree>
    <p:extLst>
      <p:ext uri="{BB962C8B-B14F-4D97-AF65-F5344CB8AC3E}">
        <p14:creationId xmlns:p14="http://schemas.microsoft.com/office/powerpoint/2010/main" xmlns="" val="590154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xmlns="" id="{E6B8DDD6-BE38-4869-A5F9-4C52BE0A13C3}"/>
              </a:ext>
            </a:extLst>
          </p:cNvPr>
          <p:cNvSpPr>
            <a:spLocks noGrp="1" noChangeArrowheads="1"/>
          </p:cNvSpPr>
          <p:nvPr>
            <p:ph type="body" idx="1"/>
          </p:nvPr>
        </p:nvSpPr>
        <p:spPr>
          <a:xfrm>
            <a:off x="0" y="99392"/>
            <a:ext cx="9144000" cy="6491908"/>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恭讀宗徒大事錄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4:8-12</a:t>
            </a: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那時候，伯多祿充滿聖神，向他們說：「各位百姓首領和長老！如果你們今天詢問我們，有關向一個病人行善的事，並且他怎樣痊瘉了，我很高興告訴你們和全以色列百姓：</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是憑納匝肋人耶穌基督的名字，即是你們所釘死，天主從死者中所復活的那一位；就是憑著他，這個站在你們面前的人好了。</a:t>
            </a:r>
          </a:p>
        </p:txBody>
      </p:sp>
      <p:sp>
        <p:nvSpPr>
          <p:cNvPr id="45059" name="Text Box 3">
            <a:extLst>
              <a:ext uri="{FF2B5EF4-FFF2-40B4-BE49-F238E27FC236}">
                <a16:creationId xmlns:a16="http://schemas.microsoft.com/office/drawing/2014/main" xmlns="" id="{85AB9062-0D6C-40A0-B0EA-BDB5CEF9618D}"/>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4" name="文字方塊 3">
            <a:extLst>
              <a:ext uri="{FF2B5EF4-FFF2-40B4-BE49-F238E27FC236}">
                <a16:creationId xmlns:a16="http://schemas.microsoft.com/office/drawing/2014/main" xmlns="" id="{A6E24F0B-FDE6-4218-AA19-0C2EF89DAF14}"/>
              </a:ext>
            </a:extLst>
          </p:cNvPr>
          <p:cNvSpPr txBox="1"/>
          <p:nvPr/>
        </p:nvSpPr>
        <p:spPr>
          <a:xfrm>
            <a:off x="7056437" y="6174582"/>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lstStyle/>
          <a:p>
            <a:pPr algn="l">
              <a:lnSpc>
                <a:spcPts val="4300"/>
              </a:lnSpc>
              <a:spcBef>
                <a:spcPts val="300"/>
              </a:spcBef>
            </a:pPr>
            <a:endParaRPr lang="en-US" altLang="zh-TW" sz="4000" dirty="0" smtClean="0">
              <a:solidFill>
                <a:schemeClr val="bg1"/>
              </a:solidFill>
              <a:latin typeface="華康魏碑體" panose="03000709000000000000" pitchFamily="65" charset="-120"/>
              <a:ea typeface="華康魏碑體" panose="03000709000000000000" pitchFamily="65" charset="-120"/>
            </a:endParaRPr>
          </a:p>
          <a:p>
            <a:pPr algn="l">
              <a:lnSpc>
                <a:spcPts val="4300"/>
              </a:lnSpc>
              <a:spcBef>
                <a:spcPts val="300"/>
              </a:spcBef>
            </a:pPr>
            <a:r>
              <a:rPr lang="zh-TW" altLang="zh-HK" sz="4000" dirty="0" smtClean="0">
                <a:solidFill>
                  <a:schemeClr val="bg1"/>
                </a:solidFill>
                <a:latin typeface="華康魏碑體" panose="03000709000000000000" pitchFamily="65" charset="-120"/>
                <a:ea typeface="華康魏碑體" panose="03000709000000000000" pitchFamily="65" charset="-120"/>
              </a:rPr>
              <a:t>我</a:t>
            </a:r>
            <a:r>
              <a:rPr lang="zh-TW" altLang="zh-HK" sz="4000" dirty="0">
                <a:solidFill>
                  <a:schemeClr val="bg1"/>
                </a:solidFill>
                <a:latin typeface="華康魏碑體" panose="03000709000000000000" pitchFamily="65" charset="-120"/>
                <a:ea typeface="華康魏碑體" panose="03000709000000000000" pitchFamily="65" charset="-120"/>
              </a:rPr>
              <a:t>享受愛人,愛物,愛主的快樂.</a:t>
            </a:r>
          </a:p>
          <a:p>
            <a:pPr algn="l">
              <a:lnSpc>
                <a:spcPts val="4300"/>
              </a:lnSpc>
              <a:spcBef>
                <a:spcPts val="300"/>
              </a:spcBef>
            </a:pPr>
            <a:r>
              <a:rPr lang="zh-TW" altLang="zh-HK" sz="4000" dirty="0">
                <a:solidFill>
                  <a:schemeClr val="bg1"/>
                </a:solidFill>
                <a:latin typeface="華康魏碑體" panose="03000709000000000000" pitchFamily="65" charset="-120"/>
                <a:ea typeface="華康魏碑體" panose="03000709000000000000" pitchFamily="65" charset="-120"/>
              </a:rPr>
              <a:t>正因我已到桑榆暮年,時日無多,我更要</a:t>
            </a:r>
            <a:r>
              <a:rPr lang="zh-TW" altLang="zh-HK" sz="4000" dirty="0">
                <a:solidFill>
                  <a:srgbClr val="FFFF00"/>
                </a:solidFill>
                <a:latin typeface="華康魏碑體" panose="03000709000000000000" pitchFamily="65" charset="-120"/>
                <a:ea typeface="華康魏碑體" panose="03000709000000000000" pitchFamily="65" charset="-120"/>
              </a:rPr>
              <a:t>享盡我生命的餘暉,一刻都不放過!</a:t>
            </a:r>
          </a:p>
          <a:p>
            <a:pPr algn="l">
              <a:lnSpc>
                <a:spcPts val="4300"/>
              </a:lnSpc>
              <a:spcBef>
                <a:spcPts val="300"/>
              </a:spcBef>
            </a:pPr>
            <a:r>
              <a:rPr lang="zh-TW" altLang="zh-HK" sz="4000" dirty="0">
                <a:solidFill>
                  <a:schemeClr val="bg1"/>
                </a:solidFill>
                <a:latin typeface="華康魏碑體" panose="03000709000000000000" pitchFamily="65" charset="-120"/>
                <a:ea typeface="華康魏碑體" panose="03000709000000000000" pitchFamily="65" charset="-120"/>
              </a:rPr>
              <a:t>雖然未必有回報,但有能力去愛,本身已是極豐厚的回報</a:t>
            </a:r>
            <a:r>
              <a:rPr lang="zh-TW" altLang="zh-HK" sz="4000" dirty="0" smtClean="0">
                <a:solidFill>
                  <a:schemeClr val="bg1"/>
                </a:solidFill>
                <a:latin typeface="華康魏碑體" panose="03000709000000000000" pitchFamily="65" charset="-120"/>
                <a:ea typeface="華康魏碑體" panose="03000709000000000000" pitchFamily="65" charset="-120"/>
              </a:rPr>
              <a:t>.</a:t>
            </a:r>
            <a:endParaRPr lang="en-US" altLang="zh-TW" sz="4000" dirty="0" smtClean="0">
              <a:solidFill>
                <a:schemeClr val="bg1"/>
              </a:solidFill>
              <a:latin typeface="華康魏碑體" panose="03000709000000000000" pitchFamily="65" charset="-120"/>
              <a:ea typeface="華康魏碑體" panose="03000709000000000000" pitchFamily="65" charset="-120"/>
            </a:endParaRPr>
          </a:p>
          <a:p>
            <a:pPr algn="l">
              <a:lnSpc>
                <a:spcPts val="4300"/>
              </a:lnSpc>
              <a:spcBef>
                <a:spcPts val="300"/>
              </a:spcBef>
            </a:pPr>
            <a:r>
              <a:rPr lang="zh-TW" altLang="en-US" sz="4000" dirty="0">
                <a:solidFill>
                  <a:schemeClr val="bg1"/>
                </a:solidFill>
                <a:latin typeface="華康魏碑體" panose="03000709000000000000" pitchFamily="65" charset="-120"/>
                <a:ea typeface="華康魏碑體" panose="03000709000000000000" pitchFamily="65" charset="-120"/>
              </a:rPr>
              <a:t>最近</a:t>
            </a:r>
            <a:r>
              <a:rPr lang="zh-TW" altLang="en-US" sz="4000" dirty="0">
                <a:solidFill>
                  <a:srgbClr val="00FF00"/>
                </a:solidFill>
                <a:latin typeface="華康魏碑體" panose="03000709000000000000" pitchFamily="65" charset="-120"/>
                <a:ea typeface="華康魏碑體" panose="03000709000000000000" pitchFamily="65" charset="-120"/>
              </a:rPr>
              <a:t>兩文三語講道</a:t>
            </a:r>
            <a:r>
              <a:rPr lang="en-US" altLang="zh-TW" sz="4000" dirty="0">
                <a:solidFill>
                  <a:srgbClr val="00FF00"/>
                </a:solidFill>
                <a:latin typeface="華康魏碑體" panose="03000709000000000000" pitchFamily="65" charset="-120"/>
                <a:ea typeface="華康魏碑體" panose="03000709000000000000" pitchFamily="65" charset="-120"/>
              </a:rPr>
              <a:t>,</a:t>
            </a:r>
            <a:r>
              <a:rPr lang="zh-TW" altLang="en-US" sz="4000" dirty="0">
                <a:solidFill>
                  <a:srgbClr val="00FF00"/>
                </a:solidFill>
                <a:latin typeface="華康魏碑體" panose="03000709000000000000" pitchFamily="65" charset="-120"/>
                <a:ea typeface="華康魏碑體" panose="03000709000000000000" pitchFamily="65" charset="-120"/>
              </a:rPr>
              <a:t>其實要付出兩</a:t>
            </a:r>
            <a:r>
              <a:rPr lang="en-US" altLang="zh-TW" sz="4000" dirty="0">
                <a:solidFill>
                  <a:srgbClr val="00FF00"/>
                </a:solidFill>
                <a:latin typeface="華康魏碑體" panose="03000709000000000000" pitchFamily="65" charset="-120"/>
                <a:ea typeface="華康魏碑體" panose="03000709000000000000" pitchFamily="65" charset="-120"/>
              </a:rPr>
              <a:t>,</a:t>
            </a:r>
            <a:r>
              <a:rPr lang="zh-TW" altLang="en-US" sz="4000" dirty="0">
                <a:solidFill>
                  <a:srgbClr val="00FF00"/>
                </a:solidFill>
                <a:latin typeface="華康魏碑體" panose="03000709000000000000" pitchFamily="65" charset="-120"/>
                <a:ea typeface="華康魏碑體" panose="03000709000000000000" pitchFamily="65" charset="-120"/>
              </a:rPr>
              <a:t>三</a:t>
            </a:r>
            <a:r>
              <a:rPr lang="zh-TW" altLang="en-US" sz="4000" dirty="0" smtClean="0">
                <a:solidFill>
                  <a:srgbClr val="00FF00"/>
                </a:solidFill>
                <a:latin typeface="華康魏碑體" panose="03000709000000000000" pitchFamily="65" charset="-120"/>
                <a:ea typeface="華康魏碑體" panose="03000709000000000000" pitchFamily="65" charset="-120"/>
              </a:rPr>
              <a:t>倍的努力和時間</a:t>
            </a:r>
            <a:r>
              <a:rPr lang="en-US" altLang="zh-TW" sz="4000" dirty="0" smtClean="0">
                <a:solidFill>
                  <a:schemeClr val="bg1"/>
                </a:solidFill>
                <a:latin typeface="華康魏碑體" panose="03000709000000000000" pitchFamily="65" charset="-120"/>
                <a:ea typeface="華康魏碑體" panose="03000709000000000000" pitchFamily="65" charset="-120"/>
              </a:rPr>
              <a:t>;</a:t>
            </a:r>
            <a:r>
              <a:rPr lang="zh-TW" altLang="en-US" sz="4000" dirty="0">
                <a:solidFill>
                  <a:schemeClr val="bg1"/>
                </a:solidFill>
                <a:latin typeface="華康魏碑體" panose="03000709000000000000" pitchFamily="65" charset="-120"/>
                <a:ea typeface="華康魏碑體" panose="03000709000000000000" pitchFamily="65" charset="-120"/>
              </a:rPr>
              <a:t>有人問</a:t>
            </a:r>
            <a:r>
              <a:rPr lang="en-US" altLang="zh-TW" sz="4000" dirty="0">
                <a:solidFill>
                  <a:schemeClr val="bg1"/>
                </a:solidFill>
                <a:latin typeface="華康魏碑體" panose="03000709000000000000" pitchFamily="65" charset="-120"/>
                <a:ea typeface="華康魏碑體" panose="03000709000000000000" pitchFamily="65" charset="-120"/>
              </a:rPr>
              <a:t>:</a:t>
            </a:r>
            <a:r>
              <a:rPr lang="zh-TW" altLang="en-US" sz="4000" dirty="0">
                <a:solidFill>
                  <a:schemeClr val="bg1"/>
                </a:solidFill>
                <a:latin typeface="華康魏碑體" panose="03000709000000000000" pitchFamily="65" charset="-120"/>
                <a:ea typeface="華康魏碑體" panose="03000709000000000000" pitchFamily="65" charset="-120"/>
              </a:rPr>
              <a:t>「</a:t>
            </a:r>
            <a:r>
              <a:rPr lang="zh-TW" altLang="en-US" sz="4000" dirty="0" smtClean="0">
                <a:solidFill>
                  <a:schemeClr val="bg1"/>
                </a:solidFill>
                <a:latin typeface="華康魏碑體" panose="03000709000000000000" pitchFamily="65" charset="-120"/>
                <a:ea typeface="華康魏碑體" panose="03000709000000000000" pitchFamily="65" charset="-120"/>
              </a:rPr>
              <a:t>何苦呢</a:t>
            </a:r>
            <a:r>
              <a:rPr lang="en-US" altLang="zh-TW" sz="4000" dirty="0" smtClean="0">
                <a:solidFill>
                  <a:schemeClr val="bg1"/>
                </a:solidFill>
                <a:latin typeface="華康魏碑體" panose="03000709000000000000" pitchFamily="65" charset="-120"/>
                <a:ea typeface="華康魏碑體" panose="03000709000000000000" pitchFamily="65" charset="-120"/>
              </a:rPr>
              <a:t>?</a:t>
            </a:r>
            <a:r>
              <a:rPr lang="zh-TW" altLang="en-US" sz="4000" dirty="0">
                <a:solidFill>
                  <a:schemeClr val="bg1"/>
                </a:solidFill>
                <a:latin typeface="華康魏碑體" panose="03000709000000000000" pitchFamily="65" charset="-120"/>
                <a:ea typeface="華康魏碑體" panose="03000709000000000000" pitchFamily="65" charset="-120"/>
              </a:rPr>
              <a:t>」</a:t>
            </a:r>
            <a:r>
              <a:rPr lang="zh-TW" altLang="en-US" sz="4000" dirty="0" smtClean="0">
                <a:solidFill>
                  <a:schemeClr val="bg1"/>
                </a:solidFill>
                <a:latin typeface="華康魏碑體" panose="03000709000000000000" pitchFamily="65" charset="-120"/>
                <a:ea typeface="華康魏碑體" panose="03000709000000000000" pitchFamily="65" charset="-120"/>
              </a:rPr>
              <a:t>我回答</a:t>
            </a:r>
            <a:r>
              <a:rPr lang="en-US" altLang="zh-TW" sz="4000" dirty="0">
                <a:solidFill>
                  <a:schemeClr val="bg1"/>
                </a:solidFill>
                <a:latin typeface="華康魏碑體" panose="03000709000000000000" pitchFamily="65" charset="-120"/>
                <a:ea typeface="華康魏碑體" panose="03000709000000000000" pitchFamily="65" charset="-120"/>
              </a:rPr>
              <a:t>:</a:t>
            </a:r>
            <a:r>
              <a:rPr lang="zh-TW" altLang="en-US" sz="4000" dirty="0">
                <a:solidFill>
                  <a:schemeClr val="bg1"/>
                </a:solidFill>
                <a:latin typeface="華康魏碑體" panose="03000709000000000000" pitchFamily="65" charset="-120"/>
                <a:ea typeface="華康魏碑體" panose="03000709000000000000" pitchFamily="65" charset="-120"/>
              </a:rPr>
              <a:t>「</a:t>
            </a:r>
            <a:r>
              <a:rPr lang="zh-TW" altLang="en-US" sz="4000" dirty="0">
                <a:solidFill>
                  <a:srgbClr val="FFFF00"/>
                </a:solidFill>
                <a:latin typeface="華康魏碑體" panose="03000709000000000000" pitchFamily="65" charset="-120"/>
                <a:ea typeface="華康魏碑體" panose="03000709000000000000" pitchFamily="65" charset="-120"/>
              </a:rPr>
              <a:t>我鐘意</a:t>
            </a:r>
            <a:r>
              <a:rPr lang="en-US" altLang="zh-TW" sz="4000" dirty="0" smtClean="0">
                <a:solidFill>
                  <a:srgbClr val="FFFF00"/>
                </a:solidFill>
                <a:latin typeface="華康魏碑體" panose="03000709000000000000" pitchFamily="65" charset="-120"/>
                <a:ea typeface="華康魏碑體" panose="03000709000000000000" pitchFamily="65" charset="-120"/>
              </a:rPr>
              <a:t>!(</a:t>
            </a:r>
            <a:r>
              <a:rPr lang="zh-TW" altLang="en-US" sz="4000" dirty="0" smtClean="0">
                <a:solidFill>
                  <a:srgbClr val="FFFF00"/>
                </a:solidFill>
                <a:latin typeface="華康魏碑體" panose="03000709000000000000" pitchFamily="65" charset="-120"/>
                <a:ea typeface="華康魏碑體" panose="03000709000000000000" pitchFamily="65" charset="-120"/>
              </a:rPr>
              <a:t>我喜歡</a:t>
            </a:r>
            <a:r>
              <a:rPr lang="en-US" altLang="zh-TW" sz="4000" dirty="0" smtClean="0">
                <a:solidFill>
                  <a:srgbClr val="FFFF00"/>
                </a:solidFill>
                <a:latin typeface="華康魏碑體" panose="03000709000000000000" pitchFamily="65" charset="-120"/>
                <a:ea typeface="華康魏碑體" panose="03000709000000000000" pitchFamily="65" charset="-120"/>
              </a:rPr>
              <a:t>)</a:t>
            </a:r>
            <a:r>
              <a:rPr lang="zh-TW" altLang="en-US" sz="4000" dirty="0" smtClean="0">
                <a:solidFill>
                  <a:schemeClr val="bg1"/>
                </a:solidFill>
                <a:latin typeface="華康魏碑體" panose="03000709000000000000" pitchFamily="65" charset="-120"/>
                <a:ea typeface="華康魏碑體" panose="03000709000000000000" pitchFamily="65" charset="-120"/>
              </a:rPr>
              <a:t>」</a:t>
            </a:r>
            <a:endParaRPr lang="zh-TW" altLang="en-US" sz="4000" dirty="0">
              <a:solidFill>
                <a:schemeClr val="bg1"/>
              </a:solidFill>
              <a:latin typeface="華康魏碑體" panose="03000709000000000000" pitchFamily="65" charset="-120"/>
              <a:ea typeface="華康魏碑體" panose="03000709000000000000" pitchFamily="65" charset="-120"/>
            </a:endParaRPr>
          </a:p>
          <a:p>
            <a:pPr algn="l">
              <a:lnSpc>
                <a:spcPts val="4400"/>
              </a:lnSpc>
              <a:spcBef>
                <a:spcPts val="300"/>
              </a:spcBef>
            </a:pPr>
            <a:r>
              <a:rPr lang="zh-TW" altLang="en-US" sz="4000" spc="300" dirty="0">
                <a:solidFill>
                  <a:schemeClr val="bg1"/>
                </a:solidFill>
                <a:latin typeface="華康魏碑體" panose="03000709000000000000" pitchFamily="65" charset="-120"/>
                <a:ea typeface="華康魏碑體" panose="03000709000000000000" pitchFamily="65" charset="-120"/>
              </a:rPr>
              <a:t>有能力付出是一種幸福和天恩</a:t>
            </a:r>
            <a:r>
              <a:rPr lang="en-US" altLang="zh-TW" sz="4000" spc="300" dirty="0">
                <a:solidFill>
                  <a:schemeClr val="bg1"/>
                </a:solidFill>
                <a:latin typeface="華康魏碑體" panose="03000709000000000000" pitchFamily="65" charset="-120"/>
                <a:ea typeface="華康魏碑體" panose="03000709000000000000" pitchFamily="65" charset="-120"/>
              </a:rPr>
              <a:t>.</a:t>
            </a:r>
            <a:r>
              <a:rPr lang="zh-TW" altLang="en-US" sz="4000" spc="300" dirty="0">
                <a:solidFill>
                  <a:schemeClr val="bg1"/>
                </a:solidFill>
                <a:latin typeface="華康魏碑體" panose="03000709000000000000" pitchFamily="65" charset="-120"/>
                <a:ea typeface="華康魏碑體" panose="03000709000000000000" pitchFamily="65" charset="-120"/>
              </a:rPr>
              <a:t>我是神父</a:t>
            </a:r>
            <a:r>
              <a:rPr lang="en-US" altLang="zh-TW" sz="4000" spc="300" dirty="0">
                <a:solidFill>
                  <a:schemeClr val="bg1"/>
                </a:solidFill>
                <a:latin typeface="華康魏碑體" panose="03000709000000000000" pitchFamily="65" charset="-120"/>
                <a:ea typeface="華康魏碑體" panose="03000709000000000000" pitchFamily="65" charset="-120"/>
              </a:rPr>
              <a:t>,</a:t>
            </a:r>
            <a:r>
              <a:rPr lang="zh-TW" altLang="en-US" sz="4000" spc="300" dirty="0">
                <a:solidFill>
                  <a:srgbClr val="FFFF00"/>
                </a:solidFill>
                <a:latin typeface="華康魏碑體" panose="03000709000000000000" pitchFamily="65" charset="-120"/>
                <a:ea typeface="華康魏碑體" panose="03000709000000000000" pitchFamily="65" charset="-120"/>
              </a:rPr>
              <a:t>我決心</a:t>
            </a:r>
            <a:r>
              <a:rPr lang="zh-TW" altLang="en-US" sz="4000" spc="300" dirty="0" smtClean="0">
                <a:solidFill>
                  <a:srgbClr val="FFFF00"/>
                </a:solidFill>
                <a:latin typeface="華康魏碑體" panose="03000709000000000000" pitchFamily="65" charset="-120"/>
                <a:ea typeface="華康魏碑體" panose="03000709000000000000" pitchFamily="65" charset="-120"/>
              </a:rPr>
              <a:t>向耶穌</a:t>
            </a:r>
            <a:r>
              <a:rPr lang="zh-TW" altLang="en-US" sz="4000" spc="300" dirty="0">
                <a:solidFill>
                  <a:srgbClr val="FFFF00"/>
                </a:solidFill>
                <a:latin typeface="華康魏碑體" panose="03000709000000000000" pitchFamily="65" charset="-120"/>
                <a:ea typeface="華康魏碑體" panose="03000709000000000000" pitchFamily="65" charset="-120"/>
              </a:rPr>
              <a:t>學習</a:t>
            </a:r>
            <a:r>
              <a:rPr lang="zh-TW" altLang="en-US" sz="4400" spc="300" dirty="0">
                <a:solidFill>
                  <a:srgbClr val="00FF00"/>
                </a:solidFill>
                <a:latin typeface="華康魏碑體" panose="03000709000000000000" pitchFamily="65" charset="-120"/>
                <a:ea typeface="華康魏碑體" panose="03000709000000000000" pitchFamily="65" charset="-120"/>
              </a:rPr>
              <a:t>作善牧</a:t>
            </a:r>
            <a:r>
              <a:rPr lang="en-US" altLang="zh-TW" sz="4000" spc="300" dirty="0">
                <a:solidFill>
                  <a:schemeClr val="bg1"/>
                </a:solidFill>
                <a:latin typeface="華康魏碑體" panose="03000709000000000000" pitchFamily="65" charset="-120"/>
                <a:ea typeface="華康魏碑體" panose="03000709000000000000" pitchFamily="65" charset="-120"/>
              </a:rPr>
              <a:t>.</a:t>
            </a:r>
          </a:p>
          <a:p>
            <a:pPr algn="l">
              <a:lnSpc>
                <a:spcPts val="3800"/>
              </a:lnSpc>
              <a:spcBef>
                <a:spcPts val="300"/>
              </a:spcBef>
            </a:pPr>
            <a:endParaRPr lang="en-US" altLang="zh-TW" sz="4000" dirty="0">
              <a:solidFill>
                <a:schemeClr val="bg1"/>
              </a:solidFill>
              <a:latin typeface="華康魏碑體" panose="03000709000000000000" pitchFamily="65" charset="-120"/>
              <a:ea typeface="華康魏碑體" panose="03000709000000000000" pitchFamily="65" charset="-120"/>
            </a:endParaRPr>
          </a:p>
          <a:p>
            <a:pPr algn="l">
              <a:lnSpc>
                <a:spcPts val="3800"/>
              </a:lnSpc>
              <a:spcBef>
                <a:spcPts val="300"/>
              </a:spcBef>
            </a:pPr>
            <a:endParaRPr lang="zh-TW" altLang="zh-HK" sz="4000" dirty="0">
              <a:solidFill>
                <a:schemeClr val="bg1"/>
              </a:solidFill>
              <a:latin typeface="華康魏碑體" panose="03000709000000000000" pitchFamily="65" charset="-120"/>
              <a:ea typeface="華康魏碑體" panose="03000709000000000000" pitchFamily="65" charset="-120"/>
            </a:endParaRPr>
          </a:p>
        </p:txBody>
      </p:sp>
    </p:spTree>
    <p:extLst>
      <p:ext uri="{BB962C8B-B14F-4D97-AF65-F5344CB8AC3E}">
        <p14:creationId xmlns:p14="http://schemas.microsoft.com/office/powerpoint/2010/main" xmlns="" val="590154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rmAutofit/>
          </a:bodyPr>
          <a:lstStyle/>
          <a:p>
            <a:pPr algn="l">
              <a:lnSpc>
                <a:spcPts val="4000"/>
              </a:lnSpc>
            </a:pPr>
            <a:endParaRPr lang="en-US" altLang="zh-TW" dirty="0" smtClean="0">
              <a:solidFill>
                <a:schemeClr val="tx1"/>
              </a:solidFill>
            </a:endParaRPr>
          </a:p>
          <a:p>
            <a:pPr algn="l">
              <a:lnSpc>
                <a:spcPts val="4000"/>
              </a:lnSpc>
            </a:pPr>
            <a:r>
              <a:rPr lang="en-US" altLang="zh-TW" dirty="0" smtClean="0">
                <a:solidFill>
                  <a:schemeClr val="tx1"/>
                </a:solidFill>
              </a:rPr>
              <a:t>    </a:t>
            </a:r>
            <a:r>
              <a:rPr lang="zh-TW" altLang="zh-HK" dirty="0" smtClean="0">
                <a:solidFill>
                  <a:schemeClr val="tx1"/>
                </a:solidFill>
              </a:rPr>
              <a:t>今天</a:t>
            </a:r>
            <a:r>
              <a:rPr lang="zh-TW" altLang="zh-HK" dirty="0">
                <a:solidFill>
                  <a:schemeClr val="tx1"/>
                </a:solidFill>
              </a:rPr>
              <a:t>是善牧主日,也是</a:t>
            </a:r>
            <a:r>
              <a:rPr lang="zh-TW" altLang="zh-HK" dirty="0">
                <a:solidFill>
                  <a:srgbClr val="FF0000"/>
                </a:solidFill>
              </a:rPr>
              <a:t>聖召主日</a:t>
            </a:r>
            <a:r>
              <a:rPr lang="zh-TW" altLang="zh-HK" dirty="0">
                <a:solidFill>
                  <a:schemeClr val="tx1"/>
                </a:solidFill>
              </a:rPr>
              <a:t>.</a:t>
            </a:r>
          </a:p>
          <a:p>
            <a:pPr algn="l">
              <a:lnSpc>
                <a:spcPts val="4000"/>
              </a:lnSpc>
            </a:pPr>
            <a:r>
              <a:rPr lang="zh-TW" altLang="zh-HK" sz="4000" dirty="0">
                <a:solidFill>
                  <a:schemeClr val="tx1"/>
                </a:solidFill>
              </a:rPr>
              <a:t>Today is Good Shepherd Sunday. It is also called </a:t>
            </a:r>
            <a:r>
              <a:rPr lang="zh-TW" altLang="zh-HK" sz="4000" dirty="0">
                <a:solidFill>
                  <a:srgbClr val="FF0000"/>
                </a:solidFill>
              </a:rPr>
              <a:t>Vocation Sunday</a:t>
            </a:r>
            <a:r>
              <a:rPr lang="zh-TW" altLang="zh-HK" sz="4000" dirty="0">
                <a:solidFill>
                  <a:schemeClr val="tx1"/>
                </a:solidFill>
              </a:rPr>
              <a:t>.</a:t>
            </a:r>
          </a:p>
          <a:p>
            <a:pPr marL="446088" algn="l">
              <a:lnSpc>
                <a:spcPts val="4000"/>
              </a:lnSpc>
            </a:pPr>
            <a:r>
              <a:rPr lang="zh-TW" altLang="zh-HK" dirty="0">
                <a:solidFill>
                  <a:schemeClr val="tx1"/>
                </a:solidFill>
              </a:rPr>
              <a:t>教會把聖召與善牧相連,是希望神父修女們,都像耶穌一樣,是「善牧」.</a:t>
            </a:r>
          </a:p>
          <a:p>
            <a:pPr algn="l">
              <a:lnSpc>
                <a:spcPts val="4000"/>
              </a:lnSpc>
            </a:pPr>
            <a:r>
              <a:rPr lang="zh-TW" altLang="zh-HK" sz="4000" dirty="0">
                <a:solidFill>
                  <a:schemeClr val="tx1"/>
                </a:solidFill>
              </a:rPr>
              <a:t>The Church relates the holy vocation to the good shepherd in hopes that all the clergy, both priests and nuns alike will take after the examples laid down by Jesus, the Good Shepherd</a:t>
            </a:r>
            <a:r>
              <a:rPr lang="zh-TW" altLang="zh-HK" sz="4000" dirty="0" smtClean="0">
                <a:solidFill>
                  <a:schemeClr val="tx1"/>
                </a:solidFill>
              </a:rPr>
              <a:t>.</a:t>
            </a:r>
            <a:endParaRPr lang="zh-TW" altLang="zh-HK" sz="4000" dirty="0">
              <a:solidFill>
                <a:schemeClr val="tx1"/>
              </a:solidFill>
            </a:endParaRPr>
          </a:p>
        </p:txBody>
      </p:sp>
    </p:spTree>
    <p:extLst>
      <p:ext uri="{BB962C8B-B14F-4D97-AF65-F5344CB8AC3E}">
        <p14:creationId xmlns:p14="http://schemas.microsoft.com/office/powerpoint/2010/main" xmlns="" val="20319962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Autofit/>
          </a:bodyPr>
          <a:lstStyle/>
          <a:p>
            <a:pPr algn="l">
              <a:lnSpc>
                <a:spcPts val="4000"/>
              </a:lnSpc>
              <a:spcBef>
                <a:spcPts val="600"/>
              </a:spcBef>
            </a:pPr>
            <a:endParaRPr lang="en-US" altLang="zh-TW" dirty="0" smtClean="0">
              <a:solidFill>
                <a:schemeClr val="tx1"/>
              </a:solidFill>
            </a:endParaRPr>
          </a:p>
          <a:p>
            <a:pPr algn="l">
              <a:lnSpc>
                <a:spcPts val="4000"/>
              </a:lnSpc>
              <a:spcBef>
                <a:spcPts val="600"/>
              </a:spcBef>
            </a:pPr>
            <a:r>
              <a:rPr lang="en-US" altLang="zh-TW" dirty="0" smtClean="0">
                <a:solidFill>
                  <a:schemeClr val="tx1"/>
                </a:solidFill>
              </a:rPr>
              <a:t>    </a:t>
            </a:r>
            <a:r>
              <a:rPr lang="zh-TW" altLang="zh-HK" dirty="0" smtClean="0">
                <a:solidFill>
                  <a:schemeClr val="tx1"/>
                </a:solidFill>
              </a:rPr>
              <a:t>善牧兩</a:t>
            </a:r>
            <a:r>
              <a:rPr lang="zh-TW" altLang="zh-HK" dirty="0">
                <a:solidFill>
                  <a:schemeClr val="tx1"/>
                </a:solidFill>
              </a:rPr>
              <a:t>字,內容很豐富.它有兩層意義</a:t>
            </a:r>
            <a:r>
              <a:rPr lang="zh-TW" altLang="zh-HK" dirty="0" smtClean="0">
                <a:solidFill>
                  <a:schemeClr val="tx1"/>
                </a:solidFill>
              </a:rPr>
              <a:t>：</a:t>
            </a:r>
            <a:r>
              <a:rPr lang="zh-TW" altLang="zh-HK" dirty="0" smtClean="0">
                <a:solidFill>
                  <a:srgbClr val="FF0000"/>
                </a:solidFill>
              </a:rPr>
              <a:t>認識</a:t>
            </a:r>
            <a:r>
              <a:rPr lang="zh-TW" altLang="zh-HK" dirty="0" smtClean="0">
                <a:solidFill>
                  <a:schemeClr val="tx1"/>
                </a:solidFill>
              </a:rPr>
              <a:t>和</a:t>
            </a:r>
            <a:r>
              <a:rPr lang="zh-TW" altLang="zh-HK" dirty="0" smtClean="0">
                <a:solidFill>
                  <a:srgbClr val="FF0000"/>
                </a:solidFill>
              </a:rPr>
              <a:t>愛</a:t>
            </a:r>
            <a:r>
              <a:rPr lang="zh-TW" altLang="zh-HK" dirty="0" smtClean="0">
                <a:solidFill>
                  <a:schemeClr val="tx1"/>
                </a:solidFill>
              </a:rPr>
              <a:t>.</a:t>
            </a:r>
            <a:endParaRPr lang="zh-TW" altLang="zh-HK" dirty="0">
              <a:solidFill>
                <a:schemeClr val="tx1"/>
              </a:solidFill>
            </a:endParaRPr>
          </a:p>
          <a:p>
            <a:pPr algn="l">
              <a:lnSpc>
                <a:spcPts val="4000"/>
              </a:lnSpc>
              <a:spcBef>
                <a:spcPts val="600"/>
              </a:spcBef>
            </a:pPr>
            <a:r>
              <a:rPr lang="zh-TW" altLang="zh-HK" sz="4000" spc="-150" dirty="0">
                <a:solidFill>
                  <a:schemeClr val="tx1"/>
                </a:solidFill>
              </a:rPr>
              <a:t>These two words, Good Shepherd, are rich in meaning which is twofold: </a:t>
            </a:r>
            <a:r>
              <a:rPr lang="en-US" altLang="zh-TW" sz="4000" spc="-150" dirty="0" smtClean="0">
                <a:solidFill>
                  <a:schemeClr val="tx1"/>
                </a:solidFill>
              </a:rPr>
              <a:t>“</a:t>
            </a:r>
            <a:r>
              <a:rPr lang="zh-TW" altLang="zh-HK" sz="4000" spc="-150" dirty="0" smtClean="0">
                <a:solidFill>
                  <a:srgbClr val="FF0000"/>
                </a:solidFill>
              </a:rPr>
              <a:t>knowledge</a:t>
            </a:r>
            <a:r>
              <a:rPr lang="en-US" altLang="zh-TW" sz="4000" spc="-150" dirty="0" smtClean="0">
                <a:solidFill>
                  <a:schemeClr val="tx1"/>
                </a:solidFill>
              </a:rPr>
              <a:t>”</a:t>
            </a:r>
            <a:r>
              <a:rPr lang="zh-TW" altLang="zh-HK" sz="4000" spc="-150" dirty="0" smtClean="0">
                <a:solidFill>
                  <a:schemeClr val="tx1"/>
                </a:solidFill>
              </a:rPr>
              <a:t> </a:t>
            </a:r>
            <a:r>
              <a:rPr lang="zh-TW" altLang="zh-HK" sz="4000" spc="-150" dirty="0">
                <a:solidFill>
                  <a:schemeClr val="tx1"/>
                </a:solidFill>
              </a:rPr>
              <a:t>and </a:t>
            </a:r>
            <a:r>
              <a:rPr lang="en-US" altLang="zh-TW" sz="4000" spc="-150" dirty="0" smtClean="0">
                <a:solidFill>
                  <a:schemeClr val="tx1"/>
                </a:solidFill>
              </a:rPr>
              <a:t>“</a:t>
            </a:r>
            <a:r>
              <a:rPr lang="zh-TW" altLang="zh-HK" sz="4000" spc="-150" dirty="0" smtClean="0">
                <a:solidFill>
                  <a:srgbClr val="FF0000"/>
                </a:solidFill>
              </a:rPr>
              <a:t>love</a:t>
            </a:r>
            <a:r>
              <a:rPr lang="en-US" altLang="zh-TW" sz="4000" spc="-150" dirty="0" smtClean="0">
                <a:solidFill>
                  <a:schemeClr val="tx1"/>
                </a:solidFill>
              </a:rPr>
              <a:t>”</a:t>
            </a:r>
            <a:r>
              <a:rPr lang="zh-TW" altLang="zh-HK" sz="4000" spc="-150" dirty="0" smtClean="0">
                <a:solidFill>
                  <a:schemeClr val="tx1"/>
                </a:solidFill>
              </a:rPr>
              <a:t>.</a:t>
            </a:r>
            <a:endParaRPr lang="zh-TW" altLang="zh-HK" sz="4000" spc="-150" dirty="0">
              <a:solidFill>
                <a:schemeClr val="tx1"/>
              </a:solidFill>
            </a:endParaRPr>
          </a:p>
          <a:p>
            <a:pPr algn="l">
              <a:lnSpc>
                <a:spcPts val="4000"/>
              </a:lnSpc>
              <a:spcBef>
                <a:spcPts val="600"/>
              </a:spcBef>
            </a:pPr>
            <a:r>
              <a:rPr lang="en-US" altLang="zh-TW" dirty="0" smtClean="0">
                <a:solidFill>
                  <a:schemeClr val="tx1"/>
                </a:solidFill>
              </a:rPr>
              <a:t>    </a:t>
            </a:r>
            <a:r>
              <a:rPr lang="zh-TW" altLang="zh-HK" dirty="0" smtClean="0">
                <a:solidFill>
                  <a:schemeClr val="tx1"/>
                </a:solidFill>
              </a:rPr>
              <a:t>這裡</a:t>
            </a:r>
            <a:r>
              <a:rPr lang="zh-TW" altLang="zh-HK" dirty="0">
                <a:solidFill>
                  <a:schemeClr val="tx1"/>
                </a:solidFill>
              </a:rPr>
              <a:t>,我要強調的是「愛」.</a:t>
            </a:r>
          </a:p>
          <a:p>
            <a:pPr algn="l">
              <a:lnSpc>
                <a:spcPts val="4000"/>
              </a:lnSpc>
              <a:spcBef>
                <a:spcPts val="600"/>
              </a:spcBef>
            </a:pPr>
            <a:r>
              <a:rPr lang="zh-TW" altLang="zh-HK" sz="4000" dirty="0">
                <a:solidFill>
                  <a:schemeClr val="tx1"/>
                </a:solidFill>
              </a:rPr>
              <a:t>What I want to stress here is the one on </a:t>
            </a:r>
            <a:r>
              <a:rPr lang="en-US" altLang="zh-TW" sz="4000" dirty="0" smtClean="0">
                <a:solidFill>
                  <a:schemeClr val="tx1"/>
                </a:solidFill>
              </a:rPr>
              <a:t>“</a:t>
            </a:r>
            <a:r>
              <a:rPr lang="zh-TW" altLang="zh-HK" sz="4000" dirty="0" smtClean="0">
                <a:solidFill>
                  <a:schemeClr val="tx1"/>
                </a:solidFill>
              </a:rPr>
              <a:t>Love</a:t>
            </a:r>
            <a:r>
              <a:rPr lang="en-US" altLang="zh-TW" sz="4000" dirty="0" smtClean="0">
                <a:solidFill>
                  <a:schemeClr val="tx1"/>
                </a:solidFill>
              </a:rPr>
              <a:t>”</a:t>
            </a:r>
            <a:r>
              <a:rPr lang="zh-TW" altLang="zh-HK" sz="4000" dirty="0" smtClean="0">
                <a:solidFill>
                  <a:schemeClr val="tx1"/>
                </a:solidFill>
              </a:rPr>
              <a:t>.</a:t>
            </a:r>
            <a:endParaRPr lang="zh-TW" altLang="zh-HK" sz="4000" dirty="0">
              <a:solidFill>
                <a:schemeClr val="tx1"/>
              </a:solidFill>
            </a:endParaRPr>
          </a:p>
          <a:p>
            <a:pPr algn="l">
              <a:lnSpc>
                <a:spcPts val="4000"/>
              </a:lnSpc>
              <a:spcBef>
                <a:spcPts val="600"/>
              </a:spcBef>
            </a:pPr>
            <a:r>
              <a:rPr lang="en-US" altLang="zh-TW" dirty="0" smtClean="0">
                <a:solidFill>
                  <a:schemeClr val="tx1"/>
                </a:solidFill>
              </a:rPr>
              <a:t>    </a:t>
            </a:r>
            <a:r>
              <a:rPr lang="zh-TW" altLang="zh-HK" dirty="0" smtClean="0">
                <a:solidFill>
                  <a:schemeClr val="tx1"/>
                </a:solidFill>
              </a:rPr>
              <a:t>耶穌</a:t>
            </a:r>
            <a:r>
              <a:rPr lang="zh-TW" altLang="zh-HK" dirty="0">
                <a:solidFill>
                  <a:schemeClr val="tx1"/>
                </a:solidFill>
              </a:rPr>
              <a:t>喜歡用他與父的關係,來形容他與人的關係.</a:t>
            </a:r>
          </a:p>
          <a:p>
            <a:pPr algn="l">
              <a:lnSpc>
                <a:spcPts val="4000"/>
              </a:lnSpc>
              <a:spcBef>
                <a:spcPts val="600"/>
              </a:spcBef>
            </a:pPr>
            <a:r>
              <a:rPr lang="zh-TW" altLang="zh-HK" sz="4000" dirty="0">
                <a:solidFill>
                  <a:schemeClr val="tx1"/>
                </a:solidFill>
              </a:rPr>
              <a:t>Jesus likes to use his relationship with his Father as an example to describe his relationship with us</a:t>
            </a:r>
            <a:r>
              <a:rPr lang="zh-TW" altLang="zh-HK" sz="4000" dirty="0" smtClean="0">
                <a:solidFill>
                  <a:schemeClr val="tx1"/>
                </a:solidFill>
              </a:rPr>
              <a:t>.</a:t>
            </a:r>
            <a:endParaRPr lang="zh-TW" altLang="zh-HK" sz="4000" dirty="0">
              <a:solidFill>
                <a:schemeClr val="tx1"/>
              </a:solidFill>
            </a:endParaRPr>
          </a:p>
        </p:txBody>
      </p:sp>
    </p:spTree>
    <p:extLst>
      <p:ext uri="{BB962C8B-B14F-4D97-AF65-F5344CB8AC3E}">
        <p14:creationId xmlns:p14="http://schemas.microsoft.com/office/powerpoint/2010/main" xmlns="" val="4097215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Autofit/>
          </a:bodyPr>
          <a:lstStyle/>
          <a:p>
            <a:pPr algn="l">
              <a:lnSpc>
                <a:spcPts val="4000"/>
              </a:lnSpc>
            </a:pPr>
            <a:endParaRPr lang="en-US" altLang="zh-TW" dirty="0" smtClean="0">
              <a:solidFill>
                <a:schemeClr val="tx1"/>
              </a:solidFill>
            </a:endParaRPr>
          </a:p>
          <a:p>
            <a:pPr marL="446088" algn="l">
              <a:lnSpc>
                <a:spcPts val="4000"/>
              </a:lnSpc>
            </a:pPr>
            <a:r>
              <a:rPr lang="zh-TW" altLang="zh-HK" dirty="0" smtClean="0">
                <a:solidFill>
                  <a:schemeClr val="tx1"/>
                </a:solidFill>
              </a:rPr>
              <a:t>他</a:t>
            </a:r>
            <a:r>
              <a:rPr lang="zh-TW" altLang="zh-HK" dirty="0">
                <a:solidFill>
                  <a:schemeClr val="tx1"/>
                </a:solidFill>
              </a:rPr>
              <a:t>說:「我認識我的羊,我的羊也認識我; 正如父認識我,我也認識父一樣.」這是一個等號.</a:t>
            </a:r>
          </a:p>
          <a:p>
            <a:pPr algn="l">
              <a:lnSpc>
                <a:spcPts val="4000"/>
              </a:lnSpc>
            </a:pPr>
            <a:r>
              <a:rPr lang="zh-TW" altLang="zh-HK" sz="4000" dirty="0">
                <a:solidFill>
                  <a:schemeClr val="tx1"/>
                </a:solidFill>
              </a:rPr>
              <a:t>He said: </a:t>
            </a:r>
            <a:r>
              <a:rPr lang="en-US" altLang="zh-TW" sz="4000" dirty="0" smtClean="0">
                <a:solidFill>
                  <a:schemeClr val="tx1"/>
                </a:solidFill>
              </a:rPr>
              <a:t>“</a:t>
            </a:r>
            <a:r>
              <a:rPr lang="zh-TW" altLang="zh-HK" sz="4000" dirty="0" smtClean="0">
                <a:solidFill>
                  <a:srgbClr val="0000FF"/>
                </a:solidFill>
              </a:rPr>
              <a:t>I </a:t>
            </a:r>
            <a:r>
              <a:rPr lang="zh-TW" altLang="zh-HK" sz="4000" dirty="0">
                <a:solidFill>
                  <a:srgbClr val="0000FF"/>
                </a:solidFill>
              </a:rPr>
              <a:t>know my sheep, and my sheep know me; just as the Father knows me, I know the Father</a:t>
            </a:r>
            <a:r>
              <a:rPr lang="zh-TW" altLang="zh-HK" sz="4000" dirty="0" smtClean="0">
                <a:solidFill>
                  <a:srgbClr val="0000FF"/>
                </a:solidFill>
              </a:rPr>
              <a:t>.</a:t>
            </a:r>
            <a:r>
              <a:rPr lang="en-US" altLang="zh-TW" sz="4000" dirty="0" smtClean="0">
                <a:solidFill>
                  <a:schemeClr val="tx1"/>
                </a:solidFill>
              </a:rPr>
              <a:t>” </a:t>
            </a:r>
            <a:r>
              <a:rPr lang="zh-TW" altLang="zh-HK" sz="4000" dirty="0" smtClean="0">
                <a:solidFill>
                  <a:schemeClr val="tx1"/>
                </a:solidFill>
              </a:rPr>
              <a:t>Their </a:t>
            </a:r>
            <a:r>
              <a:rPr lang="zh-TW" altLang="zh-HK" sz="4000" dirty="0">
                <a:solidFill>
                  <a:schemeClr val="tx1"/>
                </a:solidFill>
              </a:rPr>
              <a:t>knowledge of each other is mutual and reciprocal.</a:t>
            </a:r>
          </a:p>
          <a:p>
            <a:pPr marL="542925" algn="l">
              <a:lnSpc>
                <a:spcPts val="4000"/>
              </a:lnSpc>
            </a:pPr>
            <a:r>
              <a:rPr lang="zh-TW" altLang="zh-HK" dirty="0">
                <a:solidFill>
                  <a:schemeClr val="tx1"/>
                </a:solidFill>
              </a:rPr>
              <a:t>耶穌與父之間的認識有多深,他與我們之間的認識也有多深;</a:t>
            </a:r>
          </a:p>
          <a:p>
            <a:pPr algn="l">
              <a:lnSpc>
                <a:spcPts val="4000"/>
              </a:lnSpc>
            </a:pPr>
            <a:r>
              <a:rPr lang="zh-TW" altLang="zh-HK" sz="4000" dirty="0">
                <a:solidFill>
                  <a:schemeClr val="tx1"/>
                </a:solidFill>
              </a:rPr>
              <a:t>However deep </a:t>
            </a:r>
            <a:r>
              <a:rPr lang="zh-TW" altLang="zh-HK" sz="4000" dirty="0" smtClean="0">
                <a:solidFill>
                  <a:schemeClr val="tx1"/>
                </a:solidFill>
              </a:rPr>
              <a:t>Jesus</a:t>
            </a:r>
            <a:r>
              <a:rPr lang="en-US" altLang="zh-TW" sz="4000" dirty="0" smtClean="0">
                <a:solidFill>
                  <a:schemeClr val="tx1"/>
                </a:solidFill>
              </a:rPr>
              <a:t>’ </a:t>
            </a:r>
            <a:r>
              <a:rPr lang="zh-TW" altLang="zh-HK" sz="4000" dirty="0" smtClean="0">
                <a:solidFill>
                  <a:schemeClr val="tx1"/>
                </a:solidFill>
              </a:rPr>
              <a:t>knowledge </a:t>
            </a:r>
            <a:r>
              <a:rPr lang="zh-TW" altLang="zh-HK" sz="4000" dirty="0">
                <a:solidFill>
                  <a:schemeClr val="tx1"/>
                </a:solidFill>
              </a:rPr>
              <a:t>of the Father, so deep is his knowledge of us</a:t>
            </a:r>
            <a:r>
              <a:rPr lang="zh-TW" altLang="zh-HK" sz="4000" dirty="0" smtClean="0">
                <a:solidFill>
                  <a:schemeClr val="tx1"/>
                </a:solidFill>
              </a:rPr>
              <a:t>.</a:t>
            </a:r>
            <a:endParaRPr lang="zh-TW" altLang="zh-HK" sz="4000" dirty="0">
              <a:solidFill>
                <a:schemeClr val="tx1"/>
              </a:solidFill>
            </a:endParaRPr>
          </a:p>
        </p:txBody>
      </p:sp>
    </p:spTree>
    <p:extLst>
      <p:ext uri="{BB962C8B-B14F-4D97-AF65-F5344CB8AC3E}">
        <p14:creationId xmlns:p14="http://schemas.microsoft.com/office/powerpoint/2010/main" xmlns="" val="4076292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rmAutofit/>
          </a:bodyPr>
          <a:lstStyle/>
          <a:p>
            <a:pPr algn="l">
              <a:lnSpc>
                <a:spcPts val="4000"/>
              </a:lnSpc>
            </a:pPr>
            <a:endParaRPr lang="en-US" altLang="zh-TW" dirty="0" smtClean="0">
              <a:solidFill>
                <a:schemeClr val="tx1"/>
              </a:solidFill>
            </a:endParaRPr>
          </a:p>
          <a:p>
            <a:pPr marL="446088" algn="l">
              <a:lnSpc>
                <a:spcPts val="4000"/>
              </a:lnSpc>
            </a:pPr>
            <a:r>
              <a:rPr lang="zh-TW" altLang="zh-HK" dirty="0" smtClean="0">
                <a:solidFill>
                  <a:schemeClr val="tx1"/>
                </a:solidFill>
              </a:rPr>
              <a:t>同時</a:t>
            </a:r>
            <a:r>
              <a:rPr lang="zh-TW" altLang="zh-HK" dirty="0">
                <a:solidFill>
                  <a:schemeClr val="tx1"/>
                </a:solidFill>
              </a:rPr>
              <a:t>,我們與教友,與教會及人類之間的認識,也該如耶穌的深.</a:t>
            </a:r>
          </a:p>
          <a:p>
            <a:pPr algn="l">
              <a:lnSpc>
                <a:spcPts val="4000"/>
              </a:lnSpc>
            </a:pPr>
            <a:r>
              <a:rPr lang="zh-TW" altLang="zh-HK" sz="4000" dirty="0">
                <a:solidFill>
                  <a:schemeClr val="tx1"/>
                </a:solidFill>
              </a:rPr>
              <a:t>Thus we should be equally deep in our knowledge of each other, of the Church and the world.</a:t>
            </a:r>
          </a:p>
          <a:p>
            <a:pPr marL="446088" indent="-446088" algn="l">
              <a:lnSpc>
                <a:spcPts val="4000"/>
              </a:lnSpc>
            </a:pPr>
            <a:r>
              <a:rPr lang="en-US" altLang="zh-TW" dirty="0" smtClean="0">
                <a:solidFill>
                  <a:schemeClr val="tx1"/>
                </a:solidFill>
              </a:rPr>
              <a:t>     </a:t>
            </a:r>
            <a:r>
              <a:rPr lang="zh-TW" altLang="zh-HK" dirty="0" smtClean="0">
                <a:solidFill>
                  <a:schemeClr val="tx1"/>
                </a:solidFill>
              </a:rPr>
              <a:t>深</a:t>
            </a:r>
            <a:r>
              <a:rPr lang="zh-TW" altLang="zh-HK" dirty="0">
                <a:solidFill>
                  <a:schemeClr val="tx1"/>
                </a:solidFill>
              </a:rPr>
              <a:t>到甚麼程度？深到可以為對方「捨掉性命」,就像耶穌為我們捨掉性命一樣.</a:t>
            </a:r>
          </a:p>
          <a:p>
            <a:pPr algn="l">
              <a:lnSpc>
                <a:spcPts val="4000"/>
              </a:lnSpc>
            </a:pPr>
            <a:r>
              <a:rPr lang="zh-TW" altLang="zh-HK" sz="4000" dirty="0">
                <a:solidFill>
                  <a:schemeClr val="tx1"/>
                </a:solidFill>
              </a:rPr>
              <a:t>How deep should it be? </a:t>
            </a:r>
            <a:r>
              <a:rPr lang="zh-TW" altLang="zh-HK" sz="4000" dirty="0">
                <a:solidFill>
                  <a:srgbClr val="0000FF"/>
                </a:solidFill>
              </a:rPr>
              <a:t>As deep as giving up </a:t>
            </a:r>
            <a:r>
              <a:rPr lang="zh-TW" altLang="zh-HK" sz="4000" dirty="0" smtClean="0">
                <a:solidFill>
                  <a:srgbClr val="0000FF"/>
                </a:solidFill>
              </a:rPr>
              <a:t>one</a:t>
            </a:r>
            <a:r>
              <a:rPr lang="en-US" altLang="zh-TW" sz="4000" dirty="0" smtClean="0">
                <a:solidFill>
                  <a:srgbClr val="0000FF"/>
                </a:solidFill>
              </a:rPr>
              <a:t>’</a:t>
            </a:r>
            <a:r>
              <a:rPr lang="zh-TW" altLang="zh-HK" sz="4000" dirty="0" smtClean="0">
                <a:solidFill>
                  <a:srgbClr val="0000FF"/>
                </a:solidFill>
              </a:rPr>
              <a:t>s </a:t>
            </a:r>
            <a:r>
              <a:rPr lang="zh-TW" altLang="zh-HK" sz="4000" dirty="0">
                <a:solidFill>
                  <a:srgbClr val="0000FF"/>
                </a:solidFill>
              </a:rPr>
              <a:t>life for others</a:t>
            </a:r>
            <a:r>
              <a:rPr lang="zh-TW" altLang="zh-HK" sz="4000" dirty="0">
                <a:solidFill>
                  <a:schemeClr val="tx1"/>
                </a:solidFill>
              </a:rPr>
              <a:t>, </a:t>
            </a:r>
            <a:r>
              <a:rPr lang="zh-TW" altLang="zh-HK" sz="4000" dirty="0">
                <a:solidFill>
                  <a:srgbClr val="FF0000"/>
                </a:solidFill>
              </a:rPr>
              <a:t>just like what Jesus did for us</a:t>
            </a:r>
            <a:r>
              <a:rPr lang="zh-TW" altLang="zh-HK" sz="4000" dirty="0">
                <a:solidFill>
                  <a:schemeClr val="tx1"/>
                </a:solidFill>
              </a:rPr>
              <a:t>.</a:t>
            </a:r>
          </a:p>
          <a:p>
            <a:pPr algn="l">
              <a:lnSpc>
                <a:spcPts val="4000"/>
              </a:lnSpc>
            </a:pPr>
            <a:endParaRPr lang="zh-HK" altLang="en-US" sz="4000" dirty="0">
              <a:solidFill>
                <a:schemeClr val="tx1"/>
              </a:solidFill>
            </a:endParaRPr>
          </a:p>
        </p:txBody>
      </p:sp>
    </p:spTree>
    <p:extLst>
      <p:ext uri="{BB962C8B-B14F-4D97-AF65-F5344CB8AC3E}">
        <p14:creationId xmlns:p14="http://schemas.microsoft.com/office/powerpoint/2010/main" xmlns="" val="869948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Autofit/>
          </a:bodyPr>
          <a:lstStyle/>
          <a:p>
            <a:pPr algn="l"/>
            <a:endParaRPr lang="en-US" altLang="zh-TW" sz="1600" dirty="0" smtClean="0">
              <a:solidFill>
                <a:schemeClr val="tx1"/>
              </a:solidFill>
            </a:endParaRPr>
          </a:p>
          <a:p>
            <a:pPr marL="446088" indent="-446088" algn="l">
              <a:lnSpc>
                <a:spcPts val="4000"/>
              </a:lnSpc>
            </a:pPr>
            <a:r>
              <a:rPr lang="en-US" altLang="zh-TW" dirty="0" smtClean="0">
                <a:solidFill>
                  <a:schemeClr val="tx1"/>
                </a:solidFill>
              </a:rPr>
              <a:t>     </a:t>
            </a:r>
            <a:r>
              <a:rPr lang="zh-TW" altLang="zh-HK" dirty="0" smtClean="0">
                <a:solidFill>
                  <a:schemeClr val="tx1"/>
                </a:solidFill>
              </a:rPr>
              <a:t>我</a:t>
            </a:r>
            <a:r>
              <a:rPr lang="zh-TW" altLang="zh-HK" dirty="0">
                <a:solidFill>
                  <a:schemeClr val="tx1"/>
                </a:solidFill>
              </a:rPr>
              <a:t>在四旬第五主日的網上講道,主題是「愛得深沉」,有人留言說我是perfectionis</a:t>
            </a:r>
            <a:r>
              <a:rPr lang="zh-TW" altLang="zh-HK" dirty="0" smtClean="0">
                <a:solidFill>
                  <a:schemeClr val="tx1"/>
                </a:solidFill>
              </a:rPr>
              <a:t>t</a:t>
            </a:r>
            <a:r>
              <a:rPr lang="en-US" altLang="zh-TW" dirty="0" smtClean="0">
                <a:solidFill>
                  <a:schemeClr val="tx1"/>
                </a:solidFill>
              </a:rPr>
              <a:t>(</a:t>
            </a:r>
            <a:r>
              <a:rPr lang="zh-TW" altLang="zh-HK" dirty="0" smtClean="0">
                <a:solidFill>
                  <a:srgbClr val="0000FF"/>
                </a:solidFill>
              </a:rPr>
              <a:t>完美</a:t>
            </a:r>
            <a:r>
              <a:rPr lang="zh-TW" altLang="zh-HK" dirty="0">
                <a:solidFill>
                  <a:srgbClr val="0000FF"/>
                </a:solidFill>
              </a:rPr>
              <a:t>主義</a:t>
            </a:r>
            <a:r>
              <a:rPr lang="zh-TW" altLang="zh-HK" dirty="0" smtClean="0">
                <a:solidFill>
                  <a:srgbClr val="0000FF"/>
                </a:solidFill>
              </a:rPr>
              <a:t>者</a:t>
            </a:r>
            <a:r>
              <a:rPr lang="en-US" altLang="zh-TW" dirty="0" smtClean="0">
                <a:solidFill>
                  <a:schemeClr val="tx1"/>
                </a:solidFill>
              </a:rPr>
              <a:t>)</a:t>
            </a:r>
            <a:endParaRPr lang="zh-TW" altLang="zh-HK" dirty="0">
              <a:solidFill>
                <a:schemeClr val="tx1"/>
              </a:solidFill>
            </a:endParaRPr>
          </a:p>
          <a:p>
            <a:pPr algn="l">
              <a:lnSpc>
                <a:spcPts val="4000"/>
              </a:lnSpc>
            </a:pPr>
            <a:r>
              <a:rPr lang="zh-TW" altLang="zh-HK" sz="4000" dirty="0">
                <a:solidFill>
                  <a:schemeClr val="tx1"/>
                </a:solidFill>
              </a:rPr>
              <a:t>In response to my online sermon on the theme of </a:t>
            </a:r>
            <a:r>
              <a:rPr lang="zh-TW" altLang="zh-HK" sz="4000" dirty="0">
                <a:solidFill>
                  <a:srgbClr val="FF0000"/>
                </a:solidFill>
              </a:rPr>
              <a:t>Loving Deeply </a:t>
            </a:r>
            <a:r>
              <a:rPr lang="zh-TW" altLang="zh-HK" sz="4000" dirty="0">
                <a:solidFill>
                  <a:schemeClr val="tx1"/>
                </a:solidFill>
              </a:rPr>
              <a:t>on the fifth Sunday of the Lenten season, someone commented that I am a </a:t>
            </a:r>
            <a:r>
              <a:rPr lang="zh-TW" altLang="zh-HK" sz="4000" dirty="0">
                <a:solidFill>
                  <a:srgbClr val="0000FF"/>
                </a:solidFill>
              </a:rPr>
              <a:t>perfectionist</a:t>
            </a:r>
            <a:r>
              <a:rPr lang="zh-TW" altLang="zh-HK" sz="4000" dirty="0">
                <a:solidFill>
                  <a:schemeClr val="tx1"/>
                </a:solidFill>
              </a:rPr>
              <a:t>.</a:t>
            </a:r>
          </a:p>
          <a:p>
            <a:pPr marL="446088" indent="-446088" algn="l">
              <a:lnSpc>
                <a:spcPts val="4000"/>
              </a:lnSpc>
            </a:pPr>
            <a:r>
              <a:rPr lang="en-US" altLang="zh-TW" dirty="0" smtClean="0">
                <a:solidFill>
                  <a:schemeClr val="tx1"/>
                </a:solidFill>
              </a:rPr>
              <a:t>     </a:t>
            </a:r>
            <a:r>
              <a:rPr lang="zh-TW" altLang="zh-HK" dirty="0" smtClean="0">
                <a:solidFill>
                  <a:schemeClr val="tx1"/>
                </a:solidFill>
              </a:rPr>
              <a:t>也</a:t>
            </a:r>
            <a:r>
              <a:rPr lang="zh-TW" altLang="zh-HK" dirty="0">
                <a:solidFill>
                  <a:schemeClr val="tx1"/>
                </a:solidFill>
              </a:rPr>
              <a:t>有人勸我：「徐神父,愛應該有一個底線,因為愛是痛苦的事情.」</a:t>
            </a:r>
          </a:p>
          <a:p>
            <a:pPr algn="l">
              <a:lnSpc>
                <a:spcPts val="4000"/>
              </a:lnSpc>
            </a:pPr>
            <a:r>
              <a:rPr lang="zh-TW" altLang="zh-HK" sz="4000" dirty="0">
                <a:solidFill>
                  <a:schemeClr val="tx1"/>
                </a:solidFill>
              </a:rPr>
              <a:t>Another one left this advice: </a:t>
            </a:r>
            <a:r>
              <a:rPr lang="en-US" altLang="zh-TW" sz="4000" dirty="0" smtClean="0">
                <a:solidFill>
                  <a:schemeClr val="tx1"/>
                </a:solidFill>
              </a:rPr>
              <a:t>“</a:t>
            </a:r>
            <a:r>
              <a:rPr lang="zh-TW" altLang="zh-HK" sz="4000" dirty="0" smtClean="0">
                <a:solidFill>
                  <a:schemeClr val="tx1"/>
                </a:solidFill>
              </a:rPr>
              <a:t>Fr </a:t>
            </a:r>
            <a:r>
              <a:rPr lang="zh-TW" altLang="zh-HK" sz="4000" dirty="0">
                <a:solidFill>
                  <a:schemeClr val="tx1"/>
                </a:solidFill>
              </a:rPr>
              <a:t>Tsui, there ought to be a </a:t>
            </a:r>
            <a:r>
              <a:rPr lang="zh-TW" altLang="zh-HK" sz="4000" dirty="0">
                <a:solidFill>
                  <a:srgbClr val="FF0000"/>
                </a:solidFill>
              </a:rPr>
              <a:t>bottom line to love</a:t>
            </a:r>
            <a:r>
              <a:rPr lang="zh-TW" altLang="zh-HK" sz="4000" dirty="0">
                <a:solidFill>
                  <a:schemeClr val="tx1"/>
                </a:solidFill>
              </a:rPr>
              <a:t>, because </a:t>
            </a:r>
            <a:r>
              <a:rPr lang="zh-TW" altLang="zh-HK" sz="4000" dirty="0">
                <a:solidFill>
                  <a:srgbClr val="0000FF"/>
                </a:solidFill>
              </a:rPr>
              <a:t>love is painful</a:t>
            </a:r>
            <a:r>
              <a:rPr lang="zh-TW" altLang="zh-HK" sz="4000" dirty="0" smtClean="0">
                <a:solidFill>
                  <a:schemeClr val="tx1"/>
                </a:solidFill>
              </a:rPr>
              <a:t>.</a:t>
            </a:r>
            <a:r>
              <a:rPr lang="en-US" altLang="zh-TW" sz="4000" dirty="0" smtClean="0">
                <a:solidFill>
                  <a:schemeClr val="tx1"/>
                </a:solidFill>
              </a:rPr>
              <a:t>”</a:t>
            </a:r>
            <a:endParaRPr lang="zh-TW" altLang="zh-HK" sz="4000" dirty="0">
              <a:solidFill>
                <a:schemeClr val="tx1"/>
              </a:solidFill>
            </a:endParaRPr>
          </a:p>
        </p:txBody>
      </p:sp>
    </p:spTree>
    <p:extLst>
      <p:ext uri="{BB962C8B-B14F-4D97-AF65-F5344CB8AC3E}">
        <p14:creationId xmlns:p14="http://schemas.microsoft.com/office/powerpoint/2010/main" xmlns="" val="3072941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Autofit/>
          </a:bodyPr>
          <a:lstStyle/>
          <a:p>
            <a:pPr marL="446088" algn="l">
              <a:spcBef>
                <a:spcPts val="600"/>
              </a:spcBef>
            </a:pPr>
            <a:endParaRPr lang="en-US" altLang="zh-TW" sz="1000" dirty="0" smtClean="0">
              <a:solidFill>
                <a:schemeClr val="tx1"/>
              </a:solidFill>
            </a:endParaRPr>
          </a:p>
          <a:p>
            <a:pPr marL="446088" algn="l">
              <a:lnSpc>
                <a:spcPts val="3900"/>
              </a:lnSpc>
              <a:spcBef>
                <a:spcPts val="600"/>
              </a:spcBef>
            </a:pPr>
            <a:r>
              <a:rPr lang="zh-TW" altLang="zh-HK" dirty="0" smtClean="0">
                <a:solidFill>
                  <a:schemeClr val="tx1"/>
                </a:solidFill>
              </a:rPr>
              <a:t>對</a:t>
            </a:r>
            <a:r>
              <a:rPr lang="zh-TW" altLang="zh-HK" dirty="0">
                <a:solidFill>
                  <a:schemeClr val="tx1"/>
                </a:solidFill>
              </a:rPr>
              <a:t>, 認為愛是痛苦根源的人,甚至會教人</a:t>
            </a:r>
            <a:r>
              <a:rPr lang="zh-TW" altLang="zh-HK" b="1" dirty="0">
                <a:solidFill>
                  <a:srgbClr val="0000FF"/>
                </a:solidFill>
              </a:rPr>
              <a:t>忘情棄愛</a:t>
            </a:r>
            <a:r>
              <a:rPr lang="zh-TW" altLang="zh-HK" dirty="0">
                <a:solidFill>
                  <a:schemeClr val="tx1"/>
                </a:solidFill>
              </a:rPr>
              <a:t>,來免除痛苦.</a:t>
            </a:r>
          </a:p>
          <a:p>
            <a:pPr algn="l">
              <a:lnSpc>
                <a:spcPts val="3900"/>
              </a:lnSpc>
              <a:spcBef>
                <a:spcPts val="600"/>
              </a:spcBef>
            </a:pPr>
            <a:r>
              <a:rPr lang="zh-TW" altLang="zh-HK" sz="4000" dirty="0">
                <a:solidFill>
                  <a:schemeClr val="tx1"/>
                </a:solidFill>
              </a:rPr>
              <a:t>He is right. Someone who deems love as the root cause of pain may even tell people to </a:t>
            </a:r>
            <a:r>
              <a:rPr lang="zh-TW" altLang="zh-HK" sz="4000" dirty="0">
                <a:solidFill>
                  <a:srgbClr val="0000FF"/>
                </a:solidFill>
              </a:rPr>
              <a:t>forget and forgo love </a:t>
            </a:r>
            <a:r>
              <a:rPr lang="zh-TW" altLang="zh-HK" sz="4000" dirty="0">
                <a:solidFill>
                  <a:schemeClr val="tx1"/>
                </a:solidFill>
              </a:rPr>
              <a:t>thus </a:t>
            </a:r>
            <a:r>
              <a:rPr lang="zh-TW" altLang="zh-HK" sz="4000" dirty="0">
                <a:solidFill>
                  <a:srgbClr val="FF0000"/>
                </a:solidFill>
              </a:rPr>
              <a:t>eliminating the painful feeling</a:t>
            </a:r>
            <a:r>
              <a:rPr lang="zh-TW" altLang="zh-HK" sz="4000" dirty="0">
                <a:solidFill>
                  <a:schemeClr val="tx1"/>
                </a:solidFill>
              </a:rPr>
              <a:t>.</a:t>
            </a:r>
          </a:p>
          <a:p>
            <a:pPr algn="l">
              <a:lnSpc>
                <a:spcPts val="3900"/>
              </a:lnSpc>
              <a:spcBef>
                <a:spcPts val="600"/>
              </a:spcBef>
            </a:pPr>
            <a:r>
              <a:rPr lang="en-US" altLang="zh-TW" dirty="0" smtClean="0">
                <a:solidFill>
                  <a:schemeClr val="tx1"/>
                </a:solidFill>
              </a:rPr>
              <a:t>     </a:t>
            </a:r>
            <a:r>
              <a:rPr lang="zh-TW" altLang="zh-HK" dirty="0" smtClean="0">
                <a:solidFill>
                  <a:schemeClr val="tx1"/>
                </a:solidFill>
              </a:rPr>
              <a:t>這兩位的提醒都有對的成分,我要謝謝他們.</a:t>
            </a:r>
            <a:endParaRPr lang="zh-TW" altLang="zh-HK" dirty="0">
              <a:solidFill>
                <a:schemeClr val="tx1"/>
              </a:solidFill>
            </a:endParaRPr>
          </a:p>
          <a:p>
            <a:pPr algn="l">
              <a:lnSpc>
                <a:spcPts val="3900"/>
              </a:lnSpc>
              <a:spcBef>
                <a:spcPts val="600"/>
              </a:spcBef>
            </a:pPr>
            <a:r>
              <a:rPr lang="zh-TW" altLang="zh-HK" sz="4000" dirty="0">
                <a:solidFill>
                  <a:schemeClr val="tx1"/>
                </a:solidFill>
              </a:rPr>
              <a:t>I thank these two people, for what they said are, partially </a:t>
            </a:r>
            <a:r>
              <a:rPr lang="zh-TW" altLang="zh-HK" sz="4000" dirty="0" smtClean="0">
                <a:solidFill>
                  <a:schemeClr val="tx1"/>
                </a:solidFill>
              </a:rPr>
              <a:t>true</a:t>
            </a:r>
            <a:r>
              <a:rPr lang="en-US" altLang="zh-TW" sz="4000" dirty="0" smtClean="0">
                <a:solidFill>
                  <a:schemeClr val="tx1"/>
                </a:solidFill>
              </a:rPr>
              <a:t>.</a:t>
            </a:r>
            <a:endParaRPr lang="zh-TW" altLang="zh-HK" sz="4000" dirty="0">
              <a:solidFill>
                <a:schemeClr val="tx1"/>
              </a:solidFill>
            </a:endParaRPr>
          </a:p>
          <a:p>
            <a:pPr algn="l">
              <a:lnSpc>
                <a:spcPts val="3900"/>
              </a:lnSpc>
              <a:spcBef>
                <a:spcPts val="600"/>
              </a:spcBef>
            </a:pPr>
            <a:r>
              <a:rPr lang="en-US" altLang="zh-TW" dirty="0" smtClean="0">
                <a:solidFill>
                  <a:schemeClr val="tx1"/>
                </a:solidFill>
              </a:rPr>
              <a:t>     </a:t>
            </a:r>
            <a:r>
              <a:rPr lang="zh-TW" altLang="zh-HK" dirty="0" smtClean="0">
                <a:solidFill>
                  <a:schemeClr val="tx1"/>
                </a:solidFill>
              </a:rPr>
              <a:t>我</a:t>
            </a:r>
            <a:r>
              <a:rPr lang="zh-TW" altLang="zh-HK" dirty="0">
                <a:solidFill>
                  <a:schemeClr val="tx1"/>
                </a:solidFill>
              </a:rPr>
              <a:t>知道愛得越多,受傷的可能性越大.</a:t>
            </a:r>
          </a:p>
          <a:p>
            <a:pPr algn="l">
              <a:lnSpc>
                <a:spcPts val="3900"/>
              </a:lnSpc>
              <a:spcBef>
                <a:spcPts val="600"/>
              </a:spcBef>
            </a:pPr>
            <a:r>
              <a:rPr lang="zh-TW" altLang="zh-HK" sz="4000" dirty="0">
                <a:solidFill>
                  <a:schemeClr val="tx1"/>
                </a:solidFill>
              </a:rPr>
              <a:t>I know that the more one loves, the greater is the possibility of being hurt</a:t>
            </a:r>
            <a:r>
              <a:rPr lang="zh-TW" altLang="zh-HK" sz="4000" dirty="0" smtClean="0">
                <a:solidFill>
                  <a:schemeClr val="tx1"/>
                </a:solidFill>
              </a:rPr>
              <a:t>.</a:t>
            </a:r>
            <a:endParaRPr lang="zh-HK" altLang="en-US" sz="4000" dirty="0">
              <a:solidFill>
                <a:schemeClr val="tx1"/>
              </a:solidFill>
            </a:endParaRPr>
          </a:p>
        </p:txBody>
      </p:sp>
    </p:spTree>
    <p:extLst>
      <p:ext uri="{BB962C8B-B14F-4D97-AF65-F5344CB8AC3E}">
        <p14:creationId xmlns:p14="http://schemas.microsoft.com/office/powerpoint/2010/main" xmlns="" val="1107736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Autofit/>
          </a:bodyPr>
          <a:lstStyle/>
          <a:p>
            <a:pPr algn="l">
              <a:spcBef>
                <a:spcPts val="600"/>
              </a:spcBef>
            </a:pPr>
            <a:endParaRPr lang="en-US" altLang="zh-TW" sz="1000" dirty="0" smtClean="0">
              <a:solidFill>
                <a:schemeClr val="tx1"/>
              </a:solidFill>
            </a:endParaRPr>
          </a:p>
          <a:p>
            <a:pPr marL="446088" algn="l">
              <a:lnSpc>
                <a:spcPts val="3900"/>
              </a:lnSpc>
              <a:spcBef>
                <a:spcPts val="600"/>
              </a:spcBef>
            </a:pPr>
            <a:r>
              <a:rPr lang="zh-TW" altLang="zh-HK" sz="3000" dirty="0" smtClean="0">
                <a:solidFill>
                  <a:schemeClr val="tx1"/>
                </a:solidFill>
              </a:rPr>
              <a:t>但</a:t>
            </a:r>
            <a:r>
              <a:rPr lang="zh-TW" altLang="zh-HK" sz="3000" dirty="0">
                <a:solidFill>
                  <a:schemeClr val="tx1"/>
                </a:solidFill>
              </a:rPr>
              <a:t>我依然選擇愛,愛一切,而且要愛得深沉,像耶穌一樣的深沉.</a:t>
            </a:r>
          </a:p>
          <a:p>
            <a:pPr algn="l">
              <a:lnSpc>
                <a:spcPts val="3900"/>
              </a:lnSpc>
              <a:spcBef>
                <a:spcPts val="600"/>
              </a:spcBef>
            </a:pPr>
            <a:r>
              <a:rPr lang="zh-TW" altLang="zh-HK" sz="4000" dirty="0">
                <a:solidFill>
                  <a:schemeClr val="tx1"/>
                </a:solidFill>
              </a:rPr>
              <a:t>Despite that, I still choose to love, to love all, </a:t>
            </a:r>
            <a:r>
              <a:rPr lang="zh-TW" altLang="zh-HK" sz="4000" dirty="0">
                <a:solidFill>
                  <a:srgbClr val="FF0000"/>
                </a:solidFill>
              </a:rPr>
              <a:t>AND</a:t>
            </a:r>
            <a:r>
              <a:rPr lang="zh-TW" altLang="zh-HK" sz="4000" dirty="0">
                <a:solidFill>
                  <a:schemeClr val="tx1"/>
                </a:solidFill>
              </a:rPr>
              <a:t> to love deeply </a:t>
            </a:r>
            <a:r>
              <a:rPr lang="zh-TW" altLang="zh-HK" sz="4000" dirty="0">
                <a:solidFill>
                  <a:srgbClr val="FF0000"/>
                </a:solidFill>
              </a:rPr>
              <a:t>the way Jesus loves</a:t>
            </a:r>
            <a:r>
              <a:rPr lang="zh-TW" altLang="zh-HK" sz="4000" dirty="0">
                <a:solidFill>
                  <a:schemeClr val="tx1"/>
                </a:solidFill>
              </a:rPr>
              <a:t>.</a:t>
            </a:r>
          </a:p>
          <a:p>
            <a:pPr algn="l">
              <a:lnSpc>
                <a:spcPts val="3900"/>
              </a:lnSpc>
              <a:spcBef>
                <a:spcPts val="600"/>
              </a:spcBef>
            </a:pPr>
            <a:r>
              <a:rPr lang="en-US" altLang="zh-TW" sz="3000" dirty="0" smtClean="0">
                <a:solidFill>
                  <a:schemeClr val="tx1"/>
                </a:solidFill>
              </a:rPr>
              <a:t>     </a:t>
            </a:r>
            <a:r>
              <a:rPr lang="zh-TW" altLang="zh-HK" sz="3000" dirty="0" smtClean="0">
                <a:solidFill>
                  <a:schemeClr val="tx1"/>
                </a:solidFill>
              </a:rPr>
              <a:t>我</a:t>
            </a:r>
            <a:r>
              <a:rPr lang="zh-TW" altLang="zh-HK" sz="3000" dirty="0">
                <a:solidFill>
                  <a:schemeClr val="tx1"/>
                </a:solidFill>
              </a:rPr>
              <a:t>不是偉人,但我懂得享受人生.</a:t>
            </a:r>
          </a:p>
          <a:p>
            <a:pPr algn="l">
              <a:lnSpc>
                <a:spcPts val="3900"/>
              </a:lnSpc>
              <a:spcBef>
                <a:spcPts val="600"/>
              </a:spcBef>
            </a:pPr>
            <a:r>
              <a:rPr lang="zh-TW" altLang="zh-HK" sz="4000" dirty="0">
                <a:solidFill>
                  <a:schemeClr val="tx1"/>
                </a:solidFill>
              </a:rPr>
              <a:t>I am not a great man but I know how to </a:t>
            </a:r>
            <a:r>
              <a:rPr lang="zh-TW" altLang="zh-HK" sz="4000" b="1" dirty="0">
                <a:solidFill>
                  <a:srgbClr val="0000FF"/>
                </a:solidFill>
              </a:rPr>
              <a:t>enjoy life</a:t>
            </a:r>
            <a:r>
              <a:rPr lang="zh-TW" altLang="zh-HK" sz="4000" dirty="0">
                <a:solidFill>
                  <a:schemeClr val="tx1"/>
                </a:solidFill>
              </a:rPr>
              <a:t>.</a:t>
            </a:r>
          </a:p>
          <a:p>
            <a:pPr algn="l">
              <a:lnSpc>
                <a:spcPts val="3900"/>
              </a:lnSpc>
              <a:spcBef>
                <a:spcPts val="600"/>
              </a:spcBef>
            </a:pPr>
            <a:r>
              <a:rPr lang="en-US" altLang="zh-TW" sz="3000" dirty="0" smtClean="0">
                <a:solidFill>
                  <a:schemeClr val="tx1"/>
                </a:solidFill>
              </a:rPr>
              <a:t>     </a:t>
            </a:r>
            <a:r>
              <a:rPr lang="zh-TW" altLang="zh-HK" sz="3000" dirty="0" smtClean="0">
                <a:solidFill>
                  <a:schemeClr val="tx1"/>
                </a:solidFill>
              </a:rPr>
              <a:t>我將近八十</a:t>
            </a:r>
            <a:r>
              <a:rPr lang="zh-TW" altLang="zh-HK" sz="3000" dirty="0">
                <a:solidFill>
                  <a:schemeClr val="tx1"/>
                </a:solidFill>
              </a:rPr>
              <a:t>歲,我</a:t>
            </a:r>
            <a:r>
              <a:rPr lang="zh-TW" altLang="zh-HK" sz="3000" dirty="0" smtClean="0">
                <a:solidFill>
                  <a:schemeClr val="tx1"/>
                </a:solidFill>
              </a:rPr>
              <a:t>真實</a:t>
            </a:r>
            <a:r>
              <a:rPr lang="zh-TW" altLang="zh-HK" sz="3000" dirty="0">
                <a:solidFill>
                  <a:schemeClr val="tx1"/>
                </a:solidFill>
              </a:rPr>
              <a:t>的經驗是:愛是一種極樂;</a:t>
            </a:r>
          </a:p>
          <a:p>
            <a:pPr algn="l">
              <a:lnSpc>
                <a:spcPts val="3900"/>
              </a:lnSpc>
              <a:spcBef>
                <a:spcPts val="600"/>
              </a:spcBef>
            </a:pPr>
            <a:r>
              <a:rPr lang="zh-TW" altLang="zh-HK" sz="4000" dirty="0">
                <a:solidFill>
                  <a:schemeClr val="tx1"/>
                </a:solidFill>
              </a:rPr>
              <a:t>As someone who is almost eighty years old and has been through a great deal, my experience taught me that </a:t>
            </a:r>
            <a:r>
              <a:rPr lang="zh-TW" altLang="zh-HK" sz="4000" b="1" dirty="0">
                <a:solidFill>
                  <a:srgbClr val="FF0000"/>
                </a:solidFill>
              </a:rPr>
              <a:t>love is the greatest source of happiness. </a:t>
            </a:r>
          </a:p>
        </p:txBody>
      </p:sp>
    </p:spTree>
    <p:extLst>
      <p:ext uri="{BB962C8B-B14F-4D97-AF65-F5344CB8AC3E}">
        <p14:creationId xmlns:p14="http://schemas.microsoft.com/office/powerpoint/2010/main" xmlns="" val="23267525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Autofit/>
          </a:bodyPr>
          <a:lstStyle/>
          <a:p>
            <a:pPr algn="l">
              <a:spcBef>
                <a:spcPts val="300"/>
              </a:spcBef>
            </a:pPr>
            <a:r>
              <a:rPr lang="en-US" altLang="zh-TW" sz="1000" dirty="0" smtClean="0">
                <a:solidFill>
                  <a:schemeClr val="tx1"/>
                </a:solidFill>
              </a:rPr>
              <a:t>   </a:t>
            </a:r>
          </a:p>
          <a:p>
            <a:pPr algn="l">
              <a:lnSpc>
                <a:spcPts val="3800"/>
              </a:lnSpc>
              <a:spcBef>
                <a:spcPts val="300"/>
              </a:spcBef>
            </a:pPr>
            <a:r>
              <a:rPr lang="en-US" altLang="zh-TW" dirty="0" smtClean="0">
                <a:solidFill>
                  <a:schemeClr val="tx1"/>
                </a:solidFill>
              </a:rPr>
              <a:t>     </a:t>
            </a:r>
            <a:r>
              <a:rPr lang="zh-TW" altLang="zh-HK" dirty="0" smtClean="0">
                <a:solidFill>
                  <a:schemeClr val="tx1"/>
                </a:solidFill>
              </a:rPr>
              <a:t>我</a:t>
            </a:r>
            <a:r>
              <a:rPr lang="zh-TW" altLang="zh-HK" dirty="0">
                <a:solidFill>
                  <a:schemeClr val="tx1"/>
                </a:solidFill>
              </a:rPr>
              <a:t>享受愛人,愛物,愛主的快樂.</a:t>
            </a:r>
          </a:p>
          <a:p>
            <a:pPr algn="l">
              <a:lnSpc>
                <a:spcPts val="3800"/>
              </a:lnSpc>
              <a:spcBef>
                <a:spcPts val="300"/>
              </a:spcBef>
            </a:pPr>
            <a:r>
              <a:rPr lang="zh-TW" altLang="zh-HK" sz="4000" dirty="0">
                <a:solidFill>
                  <a:schemeClr val="tx1"/>
                </a:solidFill>
              </a:rPr>
              <a:t>I enjoy the happiness that comes from loving people, things </a:t>
            </a:r>
            <a:r>
              <a:rPr lang="zh-TW" altLang="zh-HK" sz="4000" dirty="0">
                <a:solidFill>
                  <a:srgbClr val="FF0000"/>
                </a:solidFill>
              </a:rPr>
              <a:t>AND</a:t>
            </a:r>
            <a:r>
              <a:rPr lang="zh-TW" altLang="zh-HK" sz="4000" dirty="0">
                <a:solidFill>
                  <a:schemeClr val="tx1"/>
                </a:solidFill>
              </a:rPr>
              <a:t> the Lord.</a:t>
            </a:r>
          </a:p>
          <a:p>
            <a:pPr marL="446088" algn="l">
              <a:lnSpc>
                <a:spcPts val="3800"/>
              </a:lnSpc>
              <a:spcBef>
                <a:spcPts val="300"/>
              </a:spcBef>
            </a:pPr>
            <a:r>
              <a:rPr lang="zh-TW" altLang="zh-HK" dirty="0">
                <a:solidFill>
                  <a:schemeClr val="tx1"/>
                </a:solidFill>
              </a:rPr>
              <a:t>正因我已到桑榆暮年,時日無多,我更要享盡我生命的餘暉,一刻都不放過!</a:t>
            </a:r>
          </a:p>
          <a:p>
            <a:pPr algn="l">
              <a:lnSpc>
                <a:spcPts val="3800"/>
              </a:lnSpc>
              <a:spcBef>
                <a:spcPts val="300"/>
              </a:spcBef>
            </a:pPr>
            <a:r>
              <a:rPr lang="zh-TW" altLang="zh-HK" sz="4000" dirty="0">
                <a:solidFill>
                  <a:schemeClr val="tx1"/>
                </a:solidFill>
              </a:rPr>
              <a:t>It is precisely because time is running out in my twilight years; I want to enjoy life to the fullest by </a:t>
            </a:r>
            <a:r>
              <a:rPr lang="zh-TW" altLang="zh-HK" sz="4000" dirty="0">
                <a:solidFill>
                  <a:srgbClr val="FF0000"/>
                </a:solidFill>
              </a:rPr>
              <a:t>seizing every moment that is left.</a:t>
            </a:r>
          </a:p>
          <a:p>
            <a:pPr algn="l">
              <a:lnSpc>
                <a:spcPts val="3800"/>
              </a:lnSpc>
              <a:spcBef>
                <a:spcPts val="300"/>
              </a:spcBef>
            </a:pPr>
            <a:r>
              <a:rPr lang="en-US" altLang="zh-TW" sz="3000" dirty="0" smtClean="0">
                <a:solidFill>
                  <a:schemeClr val="tx1"/>
                </a:solidFill>
              </a:rPr>
              <a:t>     </a:t>
            </a:r>
            <a:r>
              <a:rPr lang="zh-TW" altLang="zh-HK" sz="3000" dirty="0" smtClean="0">
                <a:solidFill>
                  <a:schemeClr val="tx1"/>
                </a:solidFill>
              </a:rPr>
              <a:t>雖然</a:t>
            </a:r>
            <a:r>
              <a:rPr lang="zh-TW" altLang="zh-HK" sz="3000" dirty="0">
                <a:solidFill>
                  <a:schemeClr val="tx1"/>
                </a:solidFill>
              </a:rPr>
              <a:t>未必有回報,但有能力去愛</a:t>
            </a:r>
            <a:r>
              <a:rPr lang="zh-TW" altLang="zh-HK" sz="3000" dirty="0" smtClean="0">
                <a:solidFill>
                  <a:schemeClr val="tx1"/>
                </a:solidFill>
              </a:rPr>
              <a:t>, 已</a:t>
            </a:r>
            <a:r>
              <a:rPr lang="zh-TW" altLang="zh-HK" sz="3000" dirty="0">
                <a:solidFill>
                  <a:schemeClr val="tx1"/>
                </a:solidFill>
              </a:rPr>
              <a:t>是極豐厚的回報.</a:t>
            </a:r>
          </a:p>
          <a:p>
            <a:pPr algn="l">
              <a:lnSpc>
                <a:spcPts val="3800"/>
              </a:lnSpc>
              <a:spcBef>
                <a:spcPts val="300"/>
              </a:spcBef>
            </a:pPr>
            <a:r>
              <a:rPr lang="en-US" altLang="zh-HK" sz="4000" dirty="0">
                <a:solidFill>
                  <a:schemeClr val="tx1"/>
                </a:solidFill>
              </a:rPr>
              <a:t>Love doesn’t always pay back, may be even unrequited, but to be able to love is in </a:t>
            </a:r>
            <a:r>
              <a:rPr lang="en-US" altLang="zh-HK" sz="4000" dirty="0">
                <a:solidFill>
                  <a:srgbClr val="0000FF"/>
                </a:solidFill>
              </a:rPr>
              <a:t>itself the richest reward</a:t>
            </a:r>
            <a:r>
              <a:rPr lang="en-US" altLang="zh-HK" sz="4000" dirty="0" smtClean="0">
                <a:solidFill>
                  <a:schemeClr val="tx1"/>
                </a:solidFill>
              </a:rPr>
              <a:t>.</a:t>
            </a:r>
            <a:endParaRPr lang="zh-TW" altLang="zh-HK" sz="4000" dirty="0">
              <a:solidFill>
                <a:schemeClr val="tx1"/>
              </a:solidFill>
            </a:endParaRPr>
          </a:p>
        </p:txBody>
      </p:sp>
    </p:spTree>
    <p:extLst>
      <p:ext uri="{BB962C8B-B14F-4D97-AF65-F5344CB8AC3E}">
        <p14:creationId xmlns:p14="http://schemas.microsoft.com/office/powerpoint/2010/main" xmlns="" val="41683426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0" y="0"/>
            <a:ext cx="9144000" cy="6858000"/>
          </a:xfrm>
        </p:spPr>
        <p:txBody>
          <a:bodyPr>
            <a:noAutofit/>
          </a:bodyPr>
          <a:lstStyle/>
          <a:p>
            <a:pPr marL="446088" algn="l">
              <a:spcBef>
                <a:spcPts val="300"/>
              </a:spcBef>
            </a:pPr>
            <a:endParaRPr lang="en-US" altLang="zh-TW" sz="1100" dirty="0" smtClean="0">
              <a:solidFill>
                <a:schemeClr val="tx1"/>
              </a:solidFill>
            </a:endParaRPr>
          </a:p>
          <a:p>
            <a:pPr marL="446088" algn="l">
              <a:lnSpc>
                <a:spcPts val="4000"/>
              </a:lnSpc>
              <a:spcBef>
                <a:spcPts val="300"/>
              </a:spcBef>
            </a:pPr>
            <a:r>
              <a:rPr lang="zh-TW" altLang="zh-HK" dirty="0" smtClean="0">
                <a:solidFill>
                  <a:schemeClr val="tx1"/>
                </a:solidFill>
              </a:rPr>
              <a:t>最近</a:t>
            </a:r>
            <a:r>
              <a:rPr lang="zh-TW" altLang="zh-HK" dirty="0">
                <a:solidFill>
                  <a:schemeClr val="tx1"/>
                </a:solidFill>
              </a:rPr>
              <a:t>兩文三語講道,其實要付出兩,三倍努力;有人問:「何苦?」我答:「</a:t>
            </a:r>
            <a:r>
              <a:rPr lang="zh-TW" altLang="zh-HK" b="1" dirty="0">
                <a:solidFill>
                  <a:srgbClr val="FF0000"/>
                </a:solidFill>
              </a:rPr>
              <a:t>我鐘意</a:t>
            </a:r>
            <a:r>
              <a:rPr lang="zh-TW" altLang="zh-HK" dirty="0">
                <a:solidFill>
                  <a:schemeClr val="tx1"/>
                </a:solidFill>
              </a:rPr>
              <a:t>!」</a:t>
            </a:r>
          </a:p>
          <a:p>
            <a:pPr algn="l">
              <a:lnSpc>
                <a:spcPts val="4000"/>
              </a:lnSpc>
              <a:spcBef>
                <a:spcPts val="300"/>
              </a:spcBef>
            </a:pPr>
            <a:r>
              <a:rPr lang="zh-TW" altLang="zh-HK" sz="4000" dirty="0">
                <a:solidFill>
                  <a:schemeClr val="tx1"/>
                </a:solidFill>
              </a:rPr>
              <a:t>The </a:t>
            </a:r>
            <a:r>
              <a:rPr lang="zh-TW" altLang="zh-HK" sz="4000" b="1" dirty="0">
                <a:solidFill>
                  <a:srgbClr val="FF0000"/>
                </a:solidFill>
              </a:rPr>
              <a:t>trilingual sermon </a:t>
            </a:r>
            <a:r>
              <a:rPr lang="zh-TW" altLang="zh-HK" sz="4000" dirty="0">
                <a:solidFill>
                  <a:schemeClr val="tx1"/>
                </a:solidFill>
              </a:rPr>
              <a:t>which I started recently is taking me double or even thrice as much effort as any </a:t>
            </a:r>
            <a:r>
              <a:rPr lang="zh-TW" altLang="zh-HK" sz="4000" dirty="0">
                <a:solidFill>
                  <a:srgbClr val="0000FF"/>
                </a:solidFill>
              </a:rPr>
              <a:t>monolingual sermon</a:t>
            </a:r>
            <a:r>
              <a:rPr lang="zh-TW" altLang="zh-HK" sz="4000" dirty="0">
                <a:solidFill>
                  <a:schemeClr val="tx1"/>
                </a:solidFill>
              </a:rPr>
              <a:t>. Someone thus asked me </a:t>
            </a:r>
            <a:r>
              <a:rPr lang="en-US" altLang="zh-TW" sz="4000" dirty="0" smtClean="0">
                <a:solidFill>
                  <a:schemeClr val="tx1"/>
                </a:solidFill>
              </a:rPr>
              <a:t>“</a:t>
            </a:r>
            <a:r>
              <a:rPr lang="zh-TW" altLang="zh-HK" sz="4000" dirty="0" smtClean="0">
                <a:solidFill>
                  <a:schemeClr val="tx1"/>
                </a:solidFill>
              </a:rPr>
              <a:t>Why </a:t>
            </a:r>
            <a:r>
              <a:rPr lang="zh-TW" altLang="zh-HK" sz="4000" dirty="0">
                <a:solidFill>
                  <a:schemeClr val="tx1"/>
                </a:solidFill>
              </a:rPr>
              <a:t>bother</a:t>
            </a:r>
            <a:r>
              <a:rPr lang="zh-TW" altLang="zh-HK" sz="4000" dirty="0" smtClean="0">
                <a:solidFill>
                  <a:schemeClr val="tx1"/>
                </a:solidFill>
              </a:rPr>
              <a:t>?</a:t>
            </a:r>
            <a:r>
              <a:rPr lang="en-US" altLang="zh-TW" sz="4000" dirty="0" smtClean="0">
                <a:solidFill>
                  <a:schemeClr val="tx1"/>
                </a:solidFill>
              </a:rPr>
              <a:t>”</a:t>
            </a:r>
            <a:r>
              <a:rPr lang="zh-TW" altLang="zh-HK" sz="4000" dirty="0" smtClean="0">
                <a:solidFill>
                  <a:schemeClr val="tx1"/>
                </a:solidFill>
              </a:rPr>
              <a:t> </a:t>
            </a:r>
            <a:r>
              <a:rPr lang="zh-TW" altLang="zh-HK" sz="4000" dirty="0">
                <a:solidFill>
                  <a:schemeClr val="tx1"/>
                </a:solidFill>
              </a:rPr>
              <a:t>My reply: </a:t>
            </a:r>
            <a:r>
              <a:rPr lang="en-US" altLang="zh-TW" sz="4000" dirty="0" smtClean="0">
                <a:solidFill>
                  <a:schemeClr val="tx1"/>
                </a:solidFill>
              </a:rPr>
              <a:t>“</a:t>
            </a:r>
            <a:r>
              <a:rPr lang="en-US" altLang="zh-TW" sz="4000" b="1" dirty="0" smtClean="0">
                <a:solidFill>
                  <a:srgbClr val="FF0000"/>
                </a:solidFill>
              </a:rPr>
              <a:t>love</a:t>
            </a:r>
            <a:r>
              <a:rPr lang="zh-TW" altLang="zh-HK" sz="4000" dirty="0" smtClean="0">
                <a:solidFill>
                  <a:srgbClr val="FF0000"/>
                </a:solidFill>
              </a:rPr>
              <a:t>, </a:t>
            </a:r>
            <a:r>
              <a:rPr lang="zh-TW" altLang="zh-HK" sz="4000" dirty="0">
                <a:solidFill>
                  <a:srgbClr val="FF0000"/>
                </a:solidFill>
              </a:rPr>
              <a:t>I love it</a:t>
            </a:r>
            <a:r>
              <a:rPr lang="zh-TW" altLang="zh-HK" sz="4000" dirty="0" smtClean="0">
                <a:solidFill>
                  <a:srgbClr val="FF0000"/>
                </a:solidFill>
              </a:rPr>
              <a:t>!</a:t>
            </a:r>
            <a:r>
              <a:rPr lang="en-US" altLang="zh-TW" sz="4000" dirty="0" smtClean="0">
                <a:solidFill>
                  <a:schemeClr val="tx1"/>
                </a:solidFill>
              </a:rPr>
              <a:t>”</a:t>
            </a:r>
            <a:endParaRPr lang="zh-TW" altLang="zh-HK" sz="4000" dirty="0">
              <a:solidFill>
                <a:schemeClr val="tx1"/>
              </a:solidFill>
            </a:endParaRPr>
          </a:p>
          <a:p>
            <a:pPr marL="446088" algn="l">
              <a:lnSpc>
                <a:spcPts val="4000"/>
              </a:lnSpc>
              <a:spcBef>
                <a:spcPts val="300"/>
              </a:spcBef>
            </a:pPr>
            <a:r>
              <a:rPr lang="zh-TW" altLang="zh-HK" dirty="0" smtClean="0">
                <a:solidFill>
                  <a:schemeClr val="tx1"/>
                </a:solidFill>
              </a:rPr>
              <a:t>有能力</a:t>
            </a:r>
            <a:r>
              <a:rPr lang="zh-TW" altLang="zh-HK" dirty="0">
                <a:solidFill>
                  <a:schemeClr val="tx1"/>
                </a:solidFill>
              </a:rPr>
              <a:t>付出是一種幸福和天恩.我是神父,我決心</a:t>
            </a:r>
            <a:r>
              <a:rPr lang="zh-TW" altLang="zh-HK" dirty="0" smtClean="0">
                <a:solidFill>
                  <a:schemeClr val="tx1"/>
                </a:solidFill>
              </a:rPr>
              <a:t>向</a:t>
            </a:r>
            <a:r>
              <a:rPr lang="en-US" altLang="zh-TW" dirty="0" smtClean="0">
                <a:solidFill>
                  <a:schemeClr val="tx1"/>
                </a:solidFill>
              </a:rPr>
              <a:t> </a:t>
            </a:r>
            <a:r>
              <a:rPr lang="zh-TW" altLang="zh-HK" dirty="0" smtClean="0">
                <a:solidFill>
                  <a:schemeClr val="tx1"/>
                </a:solidFill>
              </a:rPr>
              <a:t>耶穌</a:t>
            </a:r>
            <a:r>
              <a:rPr lang="zh-TW" altLang="zh-HK" dirty="0">
                <a:solidFill>
                  <a:schemeClr val="tx1"/>
                </a:solidFill>
              </a:rPr>
              <a:t>學習作善牧.</a:t>
            </a:r>
          </a:p>
          <a:p>
            <a:pPr algn="l">
              <a:lnSpc>
                <a:spcPts val="4000"/>
              </a:lnSpc>
              <a:spcBef>
                <a:spcPts val="300"/>
              </a:spcBef>
            </a:pPr>
            <a:r>
              <a:rPr lang="zh-TW" altLang="zh-HK" sz="4000" spc="-150" dirty="0">
                <a:solidFill>
                  <a:schemeClr val="tx1"/>
                </a:solidFill>
              </a:rPr>
              <a:t>To be able to give is a blessing and a grace from God. I am a priest and I am determined to learn from Jesus how to be a </a:t>
            </a:r>
            <a:r>
              <a:rPr lang="zh-TW" altLang="zh-HK" sz="4000" spc="-150" dirty="0">
                <a:solidFill>
                  <a:srgbClr val="FF0000"/>
                </a:solidFill>
              </a:rPr>
              <a:t>Good Shepherd</a:t>
            </a:r>
            <a:r>
              <a:rPr lang="zh-TW" altLang="zh-HK" sz="4000" spc="-150" dirty="0" smtClean="0">
                <a:solidFill>
                  <a:schemeClr val="tx1"/>
                </a:solidFill>
              </a:rPr>
              <a:t>.</a:t>
            </a:r>
            <a:endParaRPr lang="zh-TW" altLang="zh-HK" sz="4000" spc="-150" dirty="0">
              <a:solidFill>
                <a:schemeClr val="tx1"/>
              </a:solidFill>
            </a:endParaRPr>
          </a:p>
        </p:txBody>
      </p:sp>
    </p:spTree>
    <p:extLst>
      <p:ext uri="{BB962C8B-B14F-4D97-AF65-F5344CB8AC3E}">
        <p14:creationId xmlns:p14="http://schemas.microsoft.com/office/powerpoint/2010/main" xmlns="" val="1248090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xmlns="" id="{E6B8DDD6-BE38-4869-A5F9-4C52BE0A13C3}"/>
              </a:ext>
            </a:extLst>
          </p:cNvPr>
          <p:cNvSpPr>
            <a:spLocks noGrp="1" noChangeArrowheads="1"/>
          </p:cNvSpPr>
          <p:nvPr>
            <p:ph type="body" idx="1"/>
          </p:nvPr>
        </p:nvSpPr>
        <p:spPr>
          <a:xfrm>
            <a:off x="0" y="260648"/>
            <a:ext cx="9144000" cy="6330652"/>
          </a:xfrm>
        </p:spPr>
        <p:txBody>
          <a:bodyPr/>
          <a:lstStyle/>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這位耶穌，為你們就是</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匠人所棄而不用的石頭，反而成了屋角的基石。</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除他以外，無論憑誰，決無救援，因為在天下人間，沒有賜下其他名字，使我們賴以得救。」</a:t>
            </a: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Aft>
                <a:spcPts val="600"/>
              </a:spcAft>
              <a:buFontTx/>
              <a:buNone/>
            </a:pP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45059" name="Text Box 3">
            <a:extLst>
              <a:ext uri="{FF2B5EF4-FFF2-40B4-BE49-F238E27FC236}">
                <a16:creationId xmlns:a16="http://schemas.microsoft.com/office/drawing/2014/main" xmlns="" id="{85AB9062-0D6C-40A0-B0EA-BDB5CEF9618D}"/>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4" name="文字方塊 3">
            <a:extLst>
              <a:ext uri="{FF2B5EF4-FFF2-40B4-BE49-F238E27FC236}">
                <a16:creationId xmlns:a16="http://schemas.microsoft.com/office/drawing/2014/main" xmlns="" id="{A6E24F0B-FDE6-4218-AA19-0C2EF89DAF14}"/>
              </a:ext>
            </a:extLst>
          </p:cNvPr>
          <p:cNvSpPr txBox="1"/>
          <p:nvPr/>
        </p:nvSpPr>
        <p:spPr>
          <a:xfrm>
            <a:off x="7019925" y="6381750"/>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xmlns="" val="4235671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xmlns="" id="{9E691B23-4EE4-4444-8775-FFFE367D3A3B}"/>
              </a:ext>
            </a:extLst>
          </p:cNvPr>
          <p:cNvSpPr>
            <a:spLocks noGrp="1" noChangeArrowheads="1"/>
          </p:cNvSpPr>
          <p:nvPr>
            <p:ph type="body" idx="1"/>
          </p:nvPr>
        </p:nvSpPr>
        <p:spPr>
          <a:xfrm>
            <a:off x="0" y="194692"/>
            <a:ext cx="9144000" cy="6330652"/>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恭讀聖若望一書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3:1-2</a:t>
            </a:r>
          </a:p>
          <a:p>
            <a:pPr marL="0" indent="0" algn="just" eaLnBrk="1">
              <a:spcBef>
                <a:spcPts val="600"/>
              </a:spcBef>
              <a:buFontTx/>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親愛的諸位：</a:t>
            </a:r>
          </a:p>
          <a:p>
            <a:pPr marL="0" indent="0" algn="just" eaLnBrk="1">
              <a:spcBef>
                <a:spcPts val="600"/>
              </a:spcBef>
              <a:buFontTx/>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請看：父賜給我們何等的愛情，使我們得稱為天主的子女，而且我們也真是如此。</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世界所以不認識我們，是因為不認識父。</a:t>
            </a:r>
          </a:p>
          <a:p>
            <a:pPr marL="0" indent="0" algn="just" eaLnBrk="1">
              <a:spcBef>
                <a:spcPts val="6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可愛的諸位，現在我們是天主的子女，但我們將來如何，還沒有顯明；可是，我們知道：</a:t>
            </a: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49155" name="Text Box 3">
            <a:extLst>
              <a:ext uri="{FF2B5EF4-FFF2-40B4-BE49-F238E27FC236}">
                <a16:creationId xmlns:a16="http://schemas.microsoft.com/office/drawing/2014/main" xmlns="" id="{E086F570-83EE-4403-9643-CA1CA4CA28D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4" name="文字方塊 3">
            <a:extLst>
              <a:ext uri="{FF2B5EF4-FFF2-40B4-BE49-F238E27FC236}">
                <a16:creationId xmlns:a16="http://schemas.microsoft.com/office/drawing/2014/main" xmlns="" id="{581ED8E1-ACE9-4C05-BB15-8838EA3F9046}"/>
              </a:ext>
            </a:extLst>
          </p:cNvPr>
          <p:cNvSpPr txBox="1"/>
          <p:nvPr/>
        </p:nvSpPr>
        <p:spPr>
          <a:xfrm>
            <a:off x="7056437" y="6174582"/>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xmlns="" id="{9E691B23-4EE4-4444-8775-FFFE367D3A3B}"/>
              </a:ext>
            </a:extLst>
          </p:cNvPr>
          <p:cNvSpPr>
            <a:spLocks noGrp="1" noChangeArrowheads="1"/>
          </p:cNvSpPr>
          <p:nvPr>
            <p:ph type="body" idx="1"/>
          </p:nvPr>
        </p:nvSpPr>
        <p:spPr>
          <a:xfrm>
            <a:off x="0" y="194692"/>
            <a:ext cx="9144000" cy="6330652"/>
          </a:xfrm>
        </p:spPr>
        <p:txBody>
          <a:bodyPr/>
          <a:lstStyle/>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一顯明了，我們必要相似他，因為我們要看見他實在怎樣。</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Aft>
                <a:spcPts val="600"/>
              </a:spcAft>
              <a:buFontTx/>
              <a:buNone/>
            </a:pP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Aft>
                <a:spcPts val="600"/>
              </a:spcAft>
              <a:buFontTx/>
              <a:buNone/>
            </a:pP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49155" name="Text Box 3">
            <a:extLst>
              <a:ext uri="{FF2B5EF4-FFF2-40B4-BE49-F238E27FC236}">
                <a16:creationId xmlns:a16="http://schemas.microsoft.com/office/drawing/2014/main" xmlns="" id="{E086F570-83EE-4403-9643-CA1CA4CA28D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4" name="文字方塊 3">
            <a:extLst>
              <a:ext uri="{FF2B5EF4-FFF2-40B4-BE49-F238E27FC236}">
                <a16:creationId xmlns:a16="http://schemas.microsoft.com/office/drawing/2014/main" xmlns="" id="{581ED8E1-ACE9-4C05-BB15-8838EA3F9046}"/>
              </a:ext>
            </a:extLst>
          </p:cNvPr>
          <p:cNvSpPr txBox="1"/>
          <p:nvPr/>
        </p:nvSpPr>
        <p:spPr>
          <a:xfrm>
            <a:off x="7056437" y="6174582"/>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xmlns="" val="96330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xmlns="" id="{44177C1C-8136-40F6-BB23-F91A60B37BDE}"/>
              </a:ext>
            </a:extLst>
          </p:cNvPr>
          <p:cNvSpPr>
            <a:spLocks noGrp="1" noChangeArrowheads="1"/>
          </p:cNvSpPr>
          <p:nvPr>
            <p:ph type="body" idx="1"/>
          </p:nvPr>
        </p:nvSpPr>
        <p:spPr>
          <a:xfrm>
            <a:off x="0" y="260350"/>
            <a:ext cx="9144000" cy="6597650"/>
          </a:xfrm>
        </p:spPr>
        <p:txBody>
          <a:bodyPr/>
          <a:lstStyle/>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恭讀聖若望福音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10:11-18</a:t>
            </a: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那時候，耶穌說：「我是善牧：善牧為羊捨掉自己的性命。傭工，因為不是牧人，羊也不是他自己的，一看見狼來，便棄羊逃跑；狼就抓住羊，把羊趕散了；因為他是傭工，對羊漠不關心。</a:t>
            </a: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我是善牧，我認識我的羊，我的羊也認識我，正如父認識我，我也認識父一樣；我並且為羊捨掉我的性命。</a:t>
            </a:r>
            <a:endParaRPr lang="zh-TW" altLang="en-US" sz="4000" dirty="0">
              <a:solidFill>
                <a:srgbClr val="FFFF00"/>
              </a:solidFill>
              <a:latin typeface="華康儷中黑" panose="020B0509000000000000" pitchFamily="49" charset="-120"/>
              <a:ea typeface="華康儷中黑" panose="020B0509000000000000" pitchFamily="49" charset="-120"/>
            </a:endParaRPr>
          </a:p>
        </p:txBody>
      </p:sp>
      <p:sp>
        <p:nvSpPr>
          <p:cNvPr id="53251" name="Text Box 3">
            <a:extLst>
              <a:ext uri="{FF2B5EF4-FFF2-40B4-BE49-F238E27FC236}">
                <a16:creationId xmlns:a16="http://schemas.microsoft.com/office/drawing/2014/main" xmlns="" id="{65EF663F-117A-4D57-8AE3-141E65F72604}"/>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53252" name="文字方塊 3">
            <a:extLst>
              <a:ext uri="{FF2B5EF4-FFF2-40B4-BE49-F238E27FC236}">
                <a16:creationId xmlns:a16="http://schemas.microsoft.com/office/drawing/2014/main" xmlns="" id="{18F677D3-1D92-4851-BE7A-0C8998EFD25F}"/>
              </a:ext>
            </a:extLst>
          </p:cNvPr>
          <p:cNvSpPr txBox="1">
            <a:spLocks noChangeArrowheads="1"/>
          </p:cNvSpPr>
          <p:nvPr/>
        </p:nvSpPr>
        <p:spPr bwMode="auto">
          <a:xfrm>
            <a:off x="7740650" y="6237288"/>
            <a:ext cx="11525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a:solidFill>
                  <a:srgbClr val="FFFFFF"/>
                </a:solidFill>
              </a:rPr>
              <a:t>1/2</a:t>
            </a:r>
            <a:endParaRPr lang="zh-TW" altLang="en-US" sz="2000" b="1">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xmlns="" id="{44177C1C-8136-40F6-BB23-F91A60B37BDE}"/>
              </a:ext>
            </a:extLst>
          </p:cNvPr>
          <p:cNvSpPr>
            <a:spLocks noGrp="1" noChangeArrowheads="1"/>
          </p:cNvSpPr>
          <p:nvPr>
            <p:ph type="body" idx="1"/>
          </p:nvPr>
        </p:nvSpPr>
        <p:spPr>
          <a:xfrm>
            <a:off x="0" y="260350"/>
            <a:ext cx="9144000" cy="6597650"/>
          </a:xfrm>
        </p:spPr>
        <p:txBody>
          <a:bodyPr/>
          <a:lstStyle/>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我還有其他羊，還不屬於這一棧，我也該把他們領來，他們要聽我的聲音；這樣，將只有一個羊群，一個牧人。</a:t>
            </a:r>
          </a:p>
          <a:p>
            <a:pPr marL="0" indent="0" algn="just" eaLnBrk="1">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「父愛我，因為我捨掉我的性命，為再取回它。誰也不能奪去我的性命，而是我甘心情願捨掉它。我有權捨掉它，我也有權再取回它：這是我由我父所接受的命令。」</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Aft>
                <a:spcPts val="600"/>
              </a:spcAft>
              <a:buFontTx/>
              <a:buNone/>
            </a:pP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endPar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53251" name="Text Box 3">
            <a:extLst>
              <a:ext uri="{FF2B5EF4-FFF2-40B4-BE49-F238E27FC236}">
                <a16:creationId xmlns:a16="http://schemas.microsoft.com/office/drawing/2014/main" xmlns="" id="{65EF663F-117A-4D57-8AE3-141E65F72604}"/>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buFontTx/>
              <a:buNone/>
            </a:pPr>
            <a:endParaRPr lang="zh-TW" altLang="zh-TW" sz="1800" b="1">
              <a:solidFill>
                <a:srgbClr val="FFFFFF"/>
              </a:solidFill>
            </a:endParaRPr>
          </a:p>
        </p:txBody>
      </p:sp>
      <p:sp>
        <p:nvSpPr>
          <p:cNvPr id="53252" name="文字方塊 3">
            <a:extLst>
              <a:ext uri="{FF2B5EF4-FFF2-40B4-BE49-F238E27FC236}">
                <a16:creationId xmlns:a16="http://schemas.microsoft.com/office/drawing/2014/main" xmlns="" id="{18F677D3-1D92-4851-BE7A-0C8998EFD25F}"/>
              </a:ext>
            </a:extLst>
          </p:cNvPr>
          <p:cNvSpPr txBox="1">
            <a:spLocks noChangeArrowheads="1"/>
          </p:cNvSpPr>
          <p:nvPr/>
        </p:nvSpPr>
        <p:spPr bwMode="auto">
          <a:xfrm>
            <a:off x="7740650" y="6237288"/>
            <a:ext cx="11525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en-US" altLang="zh-TW" sz="2000" b="1" dirty="0">
                <a:solidFill>
                  <a:srgbClr val="FFFFFF"/>
                </a:solidFill>
              </a:rPr>
              <a:t>2/2</a:t>
            </a:r>
            <a:endParaRPr lang="zh-TW" altLang="en-US" sz="2000" b="1" dirty="0">
              <a:solidFill>
                <a:srgbClr val="FFFFFF"/>
              </a:solidFill>
            </a:endParaRPr>
          </a:p>
        </p:txBody>
      </p:sp>
    </p:spTree>
    <p:extLst>
      <p:ext uri="{BB962C8B-B14F-4D97-AF65-F5344CB8AC3E}">
        <p14:creationId xmlns:p14="http://schemas.microsoft.com/office/powerpoint/2010/main" xmlns="" val="1043074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96459BBC-D5F2-45D7-8645-EFF042DE888C}"/>
              </a:ext>
            </a:extLst>
          </p:cNvPr>
          <p:cNvSpPr>
            <a:spLocks noGrp="1" noChangeArrowheads="1"/>
          </p:cNvSpPr>
          <p:nvPr>
            <p:ph type="body" idx="4294967295"/>
          </p:nvPr>
        </p:nvSpPr>
        <p:spPr>
          <a:xfrm>
            <a:off x="0" y="404664"/>
            <a:ext cx="9144000" cy="6192688"/>
          </a:xfrm>
          <a:solidFill>
            <a:schemeClr val="tx1"/>
          </a:solidFill>
        </p:spPr>
        <p:txBody>
          <a:bodyPr/>
          <a:lstStyle/>
          <a:p>
            <a:pPr algn="ctr" eaLnBrk="1" hangingPunct="1">
              <a:spcBef>
                <a:spcPct val="0"/>
              </a:spcBef>
              <a:buFontTx/>
              <a:buNone/>
              <a:defRPr/>
            </a:pPr>
            <a:r>
              <a:rPr lang="zh-TW" altLang="en-US" sz="3600" dirty="0">
                <a:solidFill>
                  <a:schemeClr val="bg1"/>
                </a:solidFill>
                <a:latin typeface="華康儷中黑" pitchFamily="49" charset="-120"/>
                <a:ea typeface="華康儷中黑" pitchFamily="49" charset="-120"/>
              </a:rPr>
              <a:t>復活期第四主</a:t>
            </a:r>
            <a:r>
              <a:rPr lang="zh-TW" altLang="en-US" sz="3600" dirty="0" smtClean="0">
                <a:solidFill>
                  <a:schemeClr val="bg1"/>
                </a:solidFill>
                <a:latin typeface="華康儷中黑" pitchFamily="49" charset="-120"/>
                <a:ea typeface="華康儷中黑" pitchFamily="49" charset="-120"/>
              </a:rPr>
              <a:t>日</a:t>
            </a:r>
            <a:r>
              <a:rPr lang="en-US" altLang="zh-TW" sz="2800" dirty="0" smtClean="0">
                <a:solidFill>
                  <a:schemeClr val="bg1"/>
                </a:solidFill>
                <a:latin typeface="華康儷中黑" pitchFamily="49" charset="-120"/>
                <a:ea typeface="華康儷中黑" pitchFamily="49" charset="-120"/>
              </a:rPr>
              <a:t>(</a:t>
            </a:r>
            <a:r>
              <a:rPr lang="zh-TW" altLang="en-US" sz="2800" dirty="0" smtClean="0">
                <a:solidFill>
                  <a:schemeClr val="bg1"/>
                </a:solidFill>
                <a:latin typeface="華康儷中黑" pitchFamily="49" charset="-120"/>
                <a:ea typeface="華康儷中黑" pitchFamily="49" charset="-120"/>
              </a:rPr>
              <a:t>聖召主日</a:t>
            </a:r>
            <a:r>
              <a:rPr lang="en-US" altLang="zh-TW" sz="2800" dirty="0" smtClean="0">
                <a:solidFill>
                  <a:schemeClr val="bg1"/>
                </a:solidFill>
                <a:latin typeface="華康儷中黑" pitchFamily="49" charset="-120"/>
                <a:ea typeface="華康儷中黑" pitchFamily="49" charset="-120"/>
              </a:rPr>
              <a:t>)</a:t>
            </a:r>
            <a:endParaRPr lang="zh-TW" altLang="en-US" sz="2800" dirty="0">
              <a:solidFill>
                <a:schemeClr val="bg1"/>
              </a:solidFill>
              <a:latin typeface="華康儷中黑" pitchFamily="49" charset="-120"/>
              <a:ea typeface="華康儷中黑" pitchFamily="49" charset="-120"/>
            </a:endParaRPr>
          </a:p>
          <a:p>
            <a:pPr algn="ctr" eaLnBrk="1" hangingPunct="1">
              <a:spcBef>
                <a:spcPct val="0"/>
              </a:spcBef>
              <a:buFontTx/>
              <a:buNone/>
              <a:defRPr/>
            </a:pPr>
            <a:r>
              <a:rPr lang="en-US" altLang="zh-TW" dirty="0">
                <a:solidFill>
                  <a:schemeClr val="bg1"/>
                </a:solidFill>
                <a:latin typeface="華康儷中黑" pitchFamily="49" charset="-120"/>
                <a:ea typeface="華康儷中黑" pitchFamily="49" charset="-120"/>
              </a:rPr>
              <a:t>2021</a:t>
            </a:r>
            <a:r>
              <a:rPr lang="zh-TW" altLang="en-US" dirty="0">
                <a:solidFill>
                  <a:schemeClr val="bg1"/>
                </a:solidFill>
                <a:latin typeface="華康儷中黑" pitchFamily="49" charset="-120"/>
                <a:ea typeface="華康儷中黑" pitchFamily="49" charset="-120"/>
              </a:rPr>
              <a:t>年</a:t>
            </a:r>
            <a:r>
              <a:rPr lang="en-US" altLang="zh-TW" dirty="0">
                <a:solidFill>
                  <a:schemeClr val="bg1"/>
                </a:solidFill>
                <a:latin typeface="華康儷中黑" pitchFamily="49" charset="-120"/>
                <a:ea typeface="華康儷中黑" pitchFamily="49" charset="-120"/>
              </a:rPr>
              <a:t>4</a:t>
            </a:r>
            <a:r>
              <a:rPr lang="zh-TW" altLang="en-US" dirty="0">
                <a:solidFill>
                  <a:schemeClr val="bg1"/>
                </a:solidFill>
                <a:latin typeface="華康儷中黑" pitchFamily="49" charset="-120"/>
                <a:ea typeface="華康儷中黑" pitchFamily="49" charset="-120"/>
              </a:rPr>
              <a:t>月</a:t>
            </a:r>
            <a:r>
              <a:rPr lang="en-US" altLang="zh-TW" dirty="0">
                <a:solidFill>
                  <a:schemeClr val="bg1"/>
                </a:solidFill>
                <a:latin typeface="華康儷中黑" pitchFamily="49" charset="-120"/>
                <a:ea typeface="華康儷中黑" pitchFamily="49" charset="-120"/>
              </a:rPr>
              <a:t>25</a:t>
            </a:r>
            <a:r>
              <a:rPr lang="zh-TW" altLang="en-US" dirty="0">
                <a:solidFill>
                  <a:schemeClr val="bg1"/>
                </a:solidFill>
                <a:latin typeface="華康儷中黑" pitchFamily="49" charset="-120"/>
                <a:ea typeface="華康儷中黑" pitchFamily="49" charset="-120"/>
              </a:rPr>
              <a:t>日</a:t>
            </a:r>
          </a:p>
          <a:p>
            <a:pPr algn="ctr" eaLnBrk="1" hangingPunct="1">
              <a:buFontTx/>
              <a:buNone/>
              <a:defRPr/>
            </a:pPr>
            <a:endParaRPr lang="zh-TW" altLang="en-US" sz="1800" dirty="0">
              <a:solidFill>
                <a:schemeClr val="bg1"/>
              </a:solidFill>
              <a:latin typeface="華康儷中黑" pitchFamily="49" charset="-120"/>
              <a:ea typeface="華康儷中黑" pitchFamily="49" charset="-120"/>
            </a:endParaRPr>
          </a:p>
          <a:p>
            <a:pPr algn="ctr" eaLnBrk="1" hangingPunct="1">
              <a:spcBef>
                <a:spcPct val="0"/>
              </a:spcBef>
              <a:buFontTx/>
              <a:buNone/>
              <a:defRPr/>
            </a:pPr>
            <a:r>
              <a:rPr lang="zh-TW" altLang="en-US" sz="3600" dirty="0">
                <a:solidFill>
                  <a:schemeClr val="bg1"/>
                </a:solidFill>
                <a:latin typeface="華康儷中黑" pitchFamily="49" charset="-120"/>
                <a:ea typeface="華康儷中黑" pitchFamily="49" charset="-120"/>
              </a:rPr>
              <a:t>主 題</a:t>
            </a:r>
          </a:p>
          <a:p>
            <a:pPr algn="ctr" eaLnBrk="1" hangingPunct="1">
              <a:spcBef>
                <a:spcPts val="2400"/>
              </a:spcBef>
              <a:spcAft>
                <a:spcPts val="1200"/>
              </a:spcAft>
              <a:buFontTx/>
              <a:buNone/>
              <a:defRPr/>
            </a:pPr>
            <a:r>
              <a:rPr lang="zh-TW" altLang="en-US" sz="5400" dirty="0" smtClean="0">
                <a:solidFill>
                  <a:schemeClr val="bg1"/>
                </a:solidFill>
                <a:ea typeface="華康粗黑體" pitchFamily="49" charset="-120"/>
              </a:rPr>
              <a:t>善牧為羊捨命</a:t>
            </a:r>
            <a:endParaRPr lang="en-US" altLang="zh-TW" sz="5400" dirty="0">
              <a:solidFill>
                <a:schemeClr val="bg1"/>
              </a:solidFill>
              <a:ea typeface="華康粗黑體" pitchFamily="49" charset="-120"/>
            </a:endParaRPr>
          </a:p>
          <a:p>
            <a:pPr algn="ctr" eaLnBrk="1" hangingPunct="1">
              <a:spcBef>
                <a:spcPts val="600"/>
              </a:spcBef>
              <a:spcAft>
                <a:spcPts val="600"/>
              </a:spcAft>
              <a:buFontTx/>
              <a:buNone/>
              <a:defRPr/>
            </a:pPr>
            <a:r>
              <a:rPr lang="en-US" altLang="zh-TW" dirty="0" smtClean="0">
                <a:solidFill>
                  <a:schemeClr val="bg1"/>
                </a:solidFill>
                <a:latin typeface="華康中黑體" pitchFamily="49" charset="-120"/>
                <a:ea typeface="華康中黑體" pitchFamily="49" charset="-120"/>
                <a:cs typeface="華康中黑體" pitchFamily="49" charset="-120"/>
              </a:rPr>
              <a:t>(</a:t>
            </a:r>
            <a:r>
              <a:rPr lang="zh-TW" altLang="en-US" dirty="0">
                <a:solidFill>
                  <a:schemeClr val="bg1"/>
                </a:solidFill>
                <a:latin typeface="華康中黑體" pitchFamily="49" charset="-120"/>
                <a:ea typeface="華康中黑體" pitchFamily="49" charset="-120"/>
                <a:cs typeface="華康中黑體" pitchFamily="49" charset="-120"/>
              </a:rPr>
              <a:t>宗</a:t>
            </a:r>
            <a:r>
              <a:rPr lang="en-US" altLang="zh-TW" dirty="0">
                <a:solidFill>
                  <a:schemeClr val="bg1"/>
                </a:solidFill>
                <a:latin typeface="華康中黑體" pitchFamily="49" charset="-120"/>
                <a:ea typeface="華康中黑體" pitchFamily="49" charset="-120"/>
                <a:cs typeface="華康中黑體" pitchFamily="49" charset="-120"/>
              </a:rPr>
              <a:t>4:8-12</a:t>
            </a:r>
            <a:r>
              <a:rPr lang="zh-TW" altLang="en-US" dirty="0">
                <a:solidFill>
                  <a:schemeClr val="bg1"/>
                </a:solidFill>
                <a:latin typeface="華康中黑體" pitchFamily="49" charset="-120"/>
                <a:ea typeface="華康中黑體" pitchFamily="49" charset="-120"/>
                <a:cs typeface="華康中黑體" pitchFamily="49" charset="-120"/>
              </a:rPr>
              <a:t>；若一</a:t>
            </a:r>
            <a:r>
              <a:rPr lang="en-US" altLang="zh-TW" dirty="0">
                <a:solidFill>
                  <a:schemeClr val="bg1"/>
                </a:solidFill>
                <a:latin typeface="華康中黑體" pitchFamily="49" charset="-120"/>
                <a:ea typeface="華康中黑體" pitchFamily="49" charset="-120"/>
                <a:cs typeface="華康中黑體" pitchFamily="49" charset="-120"/>
              </a:rPr>
              <a:t>3:1-2</a:t>
            </a:r>
            <a:r>
              <a:rPr lang="zh-TW" altLang="en-US" dirty="0">
                <a:solidFill>
                  <a:schemeClr val="bg1"/>
                </a:solidFill>
                <a:latin typeface="華康中黑體" pitchFamily="49" charset="-120"/>
                <a:ea typeface="華康中黑體" pitchFamily="49" charset="-120"/>
                <a:cs typeface="華康中黑體" pitchFamily="49" charset="-120"/>
              </a:rPr>
              <a:t>；若</a:t>
            </a:r>
            <a:r>
              <a:rPr lang="en-US" altLang="zh-TW" dirty="0">
                <a:solidFill>
                  <a:schemeClr val="bg1"/>
                </a:solidFill>
                <a:latin typeface="華康中黑體" pitchFamily="49" charset="-120"/>
                <a:ea typeface="華康中黑體" pitchFamily="49" charset="-120"/>
                <a:cs typeface="華康中黑體" pitchFamily="49" charset="-120"/>
              </a:rPr>
              <a:t>10:11-18)</a:t>
            </a:r>
          </a:p>
          <a:p>
            <a:pPr marL="324000" eaLnBrk="1" hangingPunct="1">
              <a:lnSpc>
                <a:spcPts val="5000"/>
              </a:lnSpc>
              <a:spcBef>
                <a:spcPct val="0"/>
              </a:spcBef>
              <a:spcAft>
                <a:spcPct val="25000"/>
              </a:spcAft>
              <a:buFontTx/>
              <a:buNone/>
              <a:defRPr/>
            </a:pPr>
            <a:r>
              <a:rPr lang="zh-TW" altLang="en-US" sz="4000" spc="300" dirty="0">
                <a:solidFill>
                  <a:schemeClr val="bg1"/>
                </a:solidFill>
                <a:latin typeface="華康正顏楷體W7" panose="03000709000000000000" pitchFamily="65" charset="-120"/>
                <a:ea typeface="華康正顏楷體W7" panose="03000709000000000000" pitchFamily="65" charset="-120"/>
              </a:rPr>
              <a:t> </a:t>
            </a:r>
            <a:endParaRPr lang="en-US" altLang="zh-TW" sz="1400" spc="300" dirty="0" smtClean="0">
              <a:solidFill>
                <a:schemeClr val="bg1"/>
              </a:solidFill>
              <a:latin typeface="華康正顏楷體W7" panose="03000709000000000000" pitchFamily="65" charset="-120"/>
              <a:ea typeface="華康正顏楷體W7" panose="03000709000000000000" pitchFamily="65" charset="-120"/>
            </a:endParaRPr>
          </a:p>
          <a:p>
            <a:pPr marL="324000" algn="ctr" eaLnBrk="1" hangingPunct="1">
              <a:lnSpc>
                <a:spcPts val="5000"/>
              </a:lnSpc>
              <a:spcBef>
                <a:spcPct val="0"/>
              </a:spcBef>
              <a:spcAft>
                <a:spcPct val="25000"/>
              </a:spcAft>
              <a:buFontTx/>
              <a:buNone/>
              <a:defRPr/>
            </a:pPr>
            <a:r>
              <a:rPr lang="zh-TW" altLang="en-US" sz="4000" spc="300" dirty="0" smtClean="0">
                <a:solidFill>
                  <a:schemeClr val="bg1"/>
                </a:solidFill>
                <a:latin typeface="華康正顏楷體W7" panose="03000709000000000000" pitchFamily="65" charset="-120"/>
                <a:ea typeface="華康正顏楷體W7" panose="03000709000000000000" pitchFamily="65" charset="-120"/>
              </a:rPr>
              <a:t>聖</a:t>
            </a:r>
            <a:r>
              <a:rPr lang="zh-TW" altLang="en-US" sz="4000" spc="300" dirty="0">
                <a:solidFill>
                  <a:schemeClr val="bg1"/>
                </a:solidFill>
                <a:latin typeface="華康正顏楷體W7" panose="03000709000000000000" pitchFamily="65" charset="-120"/>
                <a:ea typeface="華康正顏楷體W7" panose="03000709000000000000" pitchFamily="65" charset="-120"/>
              </a:rPr>
              <a:t>言</a:t>
            </a:r>
            <a:r>
              <a:rPr lang="zh-TW" altLang="en-US" sz="4000" spc="300" dirty="0">
                <a:solidFill>
                  <a:srgbClr val="00FF00"/>
                </a:solidFill>
                <a:latin typeface="華康正顏楷體W7" panose="03000709000000000000" pitchFamily="65" charset="-120"/>
                <a:ea typeface="華康正顏楷體W7" panose="03000709000000000000" pitchFamily="65" charset="-120"/>
              </a:rPr>
              <a:t>指導</a:t>
            </a:r>
            <a:r>
              <a:rPr lang="zh-TW" altLang="en-US" sz="4000" spc="300" dirty="0">
                <a:solidFill>
                  <a:schemeClr val="bg1"/>
                </a:solidFill>
                <a:latin typeface="華康正顏楷體W7" panose="03000709000000000000" pitchFamily="65" charset="-120"/>
                <a:ea typeface="華康正顏楷體W7" panose="03000709000000000000" pitchFamily="65" charset="-120"/>
              </a:rPr>
              <a:t>生活；生活</a:t>
            </a:r>
            <a:r>
              <a:rPr lang="zh-TW" altLang="en-US" sz="4000" spc="300" dirty="0">
                <a:solidFill>
                  <a:srgbClr val="00FF00"/>
                </a:solidFill>
                <a:latin typeface="華康正顏楷體W7" panose="03000709000000000000" pitchFamily="65" charset="-120"/>
                <a:ea typeface="華康正顏楷體W7" panose="03000709000000000000" pitchFamily="65" charset="-120"/>
              </a:rPr>
              <a:t>印證</a:t>
            </a:r>
            <a:r>
              <a:rPr lang="zh-TW" altLang="en-US" sz="4000" spc="300" dirty="0">
                <a:solidFill>
                  <a:schemeClr val="bg1"/>
                </a:solidFill>
                <a:latin typeface="華康正顏楷體W7" panose="03000709000000000000" pitchFamily="65" charset="-120"/>
                <a:ea typeface="華康正顏楷體W7" panose="03000709000000000000" pitchFamily="65" charset="-120"/>
              </a:rPr>
              <a:t>聖</a:t>
            </a:r>
            <a:r>
              <a:rPr lang="zh-TW" altLang="en-US" sz="4000" spc="300" dirty="0" smtClean="0">
                <a:solidFill>
                  <a:schemeClr val="bg1"/>
                </a:solidFill>
                <a:latin typeface="華康正顏楷體W7" panose="03000709000000000000" pitchFamily="65" charset="-120"/>
                <a:ea typeface="華康正顏楷體W7" panose="03000709000000000000" pitchFamily="65" charset="-120"/>
              </a:rPr>
              <a:t>言</a:t>
            </a:r>
            <a:r>
              <a:rPr lang="zh-TW" altLang="en-US" sz="2800" dirty="0" smtClean="0">
                <a:solidFill>
                  <a:srgbClr val="FFFF00"/>
                </a:solidFill>
                <a:latin typeface="華康粗黑體" pitchFamily="49" charset="-120"/>
                <a:ea typeface="華康粗黑體" pitchFamily="49" charset="-120"/>
              </a:rPr>
              <a:t> </a:t>
            </a:r>
            <a:endParaRPr lang="zh-TW" altLang="en-US" sz="2800" dirty="0">
              <a:solidFill>
                <a:srgbClr val="00FF00"/>
              </a:solidFill>
              <a:ea typeface="華康粗黑體" pitchFamily="49" charset="-120"/>
            </a:endParaRPr>
          </a:p>
        </p:txBody>
      </p:sp>
      <p:sp>
        <p:nvSpPr>
          <p:cNvPr id="2" name="文字方塊 1"/>
          <p:cNvSpPr txBox="1"/>
          <p:nvPr/>
        </p:nvSpPr>
        <p:spPr>
          <a:xfrm>
            <a:off x="827584" y="3717032"/>
            <a:ext cx="7776864" cy="2831544"/>
          </a:xfrm>
          <a:prstGeom prst="rect">
            <a:avLst/>
          </a:prstGeom>
          <a:solidFill>
            <a:srgbClr val="FFFF00"/>
          </a:solidFill>
        </p:spPr>
        <p:txBody>
          <a:bodyPr wrap="square" rtlCol="0">
            <a:spAutoFit/>
          </a:bodyPr>
          <a:lstStyle/>
          <a:p>
            <a:pPr algn="ctr"/>
            <a:endParaRPr lang="en-US" altLang="zh-TW" sz="1400" dirty="0" smtClean="0">
              <a:solidFill>
                <a:srgbClr val="FF0000"/>
              </a:solidFill>
              <a:latin typeface="華康龍門石碑(P)" panose="03000700000000000000" pitchFamily="66" charset="-120"/>
              <a:ea typeface="華康龍門石碑(P)" panose="03000700000000000000" pitchFamily="66" charset="-120"/>
            </a:endParaRPr>
          </a:p>
          <a:p>
            <a:pPr algn="ctr"/>
            <a:r>
              <a:rPr lang="zh-TW" altLang="en-US" sz="4800" dirty="0" smtClean="0">
                <a:solidFill>
                  <a:srgbClr val="FF0000"/>
                </a:solidFill>
                <a:latin typeface="華康龍門石碑(P)" panose="03000700000000000000" pitchFamily="66" charset="-120"/>
                <a:ea typeface="華康龍門石碑(P)" panose="03000700000000000000" pitchFamily="66" charset="-120"/>
              </a:rPr>
              <a:t>在聖經中</a:t>
            </a:r>
            <a:r>
              <a:rPr lang="en-US" altLang="zh-TW" sz="4800" dirty="0" smtClean="0">
                <a:solidFill>
                  <a:srgbClr val="FF0000"/>
                </a:solidFill>
                <a:latin typeface="華康龍門石碑(P)" panose="03000700000000000000" pitchFamily="66" charset="-120"/>
                <a:ea typeface="華康龍門石碑(P)" panose="03000700000000000000" pitchFamily="66" charset="-120"/>
              </a:rPr>
              <a:t>,</a:t>
            </a:r>
            <a:r>
              <a:rPr lang="zh-TW" altLang="en-US" sz="4800" dirty="0">
                <a:solidFill>
                  <a:srgbClr val="FF0000"/>
                </a:solidFill>
                <a:latin typeface="華康龍門石碑(P)" panose="03000700000000000000" pitchFamily="66" charset="-120"/>
                <a:ea typeface="華康龍門石碑(P)" panose="03000700000000000000" pitchFamily="66" charset="-120"/>
              </a:rPr>
              <a:t>認</a:t>
            </a:r>
            <a:r>
              <a:rPr lang="zh-TW" altLang="en-US" sz="4800" dirty="0" smtClean="0">
                <a:solidFill>
                  <a:srgbClr val="FF0000"/>
                </a:solidFill>
                <a:latin typeface="華康龍門石碑(P)" panose="03000700000000000000" pitchFamily="66" charset="-120"/>
                <a:ea typeface="華康龍門石碑(P)" panose="03000700000000000000" pitchFamily="66" charset="-120"/>
              </a:rPr>
              <a:t>識和愛是相連的</a:t>
            </a:r>
            <a:endParaRPr lang="en-US" altLang="zh-TW" sz="4800" dirty="0" smtClean="0">
              <a:solidFill>
                <a:srgbClr val="FF0000"/>
              </a:solidFill>
              <a:latin typeface="華康龍門石碑(P)" panose="03000700000000000000" pitchFamily="66" charset="-120"/>
              <a:ea typeface="華康龍門石碑(P)" panose="03000700000000000000" pitchFamily="66" charset="-120"/>
            </a:endParaRPr>
          </a:p>
          <a:p>
            <a:pPr algn="ctr"/>
            <a:r>
              <a:rPr lang="zh-TW" altLang="en-US" sz="4800" dirty="0" smtClean="0">
                <a:solidFill>
                  <a:srgbClr val="0000FF"/>
                </a:solidFill>
                <a:latin typeface="華康龍門石碑(P)" panose="03000700000000000000" pitchFamily="66" charset="-120"/>
                <a:ea typeface="華康龍門石碑(P)" panose="03000700000000000000" pitchFamily="66" charset="-120"/>
              </a:rPr>
              <a:t>越認識越愛</a:t>
            </a:r>
            <a:r>
              <a:rPr lang="en-US" altLang="zh-TW" sz="4800" dirty="0" smtClean="0">
                <a:solidFill>
                  <a:srgbClr val="0000FF"/>
                </a:solidFill>
                <a:latin typeface="華康龍門石碑(P)" panose="03000700000000000000" pitchFamily="66" charset="-120"/>
                <a:ea typeface="華康龍門石碑(P)" panose="03000700000000000000" pitchFamily="66" charset="-120"/>
              </a:rPr>
              <a:t>,</a:t>
            </a:r>
            <a:r>
              <a:rPr lang="zh-TW" altLang="en-US" sz="4800" dirty="0" smtClean="0">
                <a:solidFill>
                  <a:srgbClr val="0000FF"/>
                </a:solidFill>
                <a:latin typeface="華康龍門石碑(P)" panose="03000700000000000000" pitchFamily="66" charset="-120"/>
                <a:ea typeface="華康龍門石碑(P)" panose="03000700000000000000" pitchFamily="66" charset="-120"/>
              </a:rPr>
              <a:t>越愛越認識</a:t>
            </a:r>
            <a:endParaRPr lang="en-US" altLang="zh-TW" sz="4800" dirty="0" smtClean="0">
              <a:solidFill>
                <a:srgbClr val="0000FF"/>
              </a:solidFill>
              <a:latin typeface="華康龍門石碑(P)" panose="03000700000000000000" pitchFamily="66" charset="-120"/>
              <a:ea typeface="華康龍門石碑(P)" panose="03000700000000000000" pitchFamily="66" charset="-120"/>
            </a:endParaRPr>
          </a:p>
          <a:p>
            <a:pPr algn="ctr"/>
            <a:r>
              <a:rPr lang="zh-TW" altLang="en-US" sz="4800" dirty="0" smtClean="0">
                <a:solidFill>
                  <a:srgbClr val="9900CC"/>
                </a:solidFill>
                <a:latin typeface="華康龍門石碑(P)" panose="03000700000000000000" pitchFamily="66" charset="-120"/>
                <a:ea typeface="華康龍門石碑(P)" panose="03000700000000000000" pitchFamily="66" charset="-120"/>
              </a:rPr>
              <a:t>所以每篇道理至少聽</a:t>
            </a:r>
            <a:r>
              <a:rPr lang="zh-TW" altLang="en-US" sz="5400" dirty="0" smtClean="0">
                <a:solidFill>
                  <a:srgbClr val="FF0000"/>
                </a:solidFill>
                <a:latin typeface="華康龍門石碑(P)" panose="03000700000000000000" pitchFamily="66" charset="-120"/>
                <a:ea typeface="華康龍門石碑(P)" panose="03000700000000000000" pitchFamily="66" charset="-120"/>
              </a:rPr>
              <a:t>三遍</a:t>
            </a:r>
            <a:r>
              <a:rPr lang="en-US" altLang="zh-TW" sz="4800" dirty="0" smtClean="0">
                <a:solidFill>
                  <a:srgbClr val="9900CC"/>
                </a:solidFill>
                <a:latin typeface="華康龍門石碑(P)" panose="03000700000000000000" pitchFamily="66" charset="-120"/>
                <a:ea typeface="華康龍門石碑(P)" panose="03000700000000000000" pitchFamily="66" charset="-120"/>
              </a:rPr>
              <a:t>?</a:t>
            </a:r>
          </a:p>
          <a:p>
            <a:pPr algn="ctr"/>
            <a:endParaRPr lang="zh-HK" altLang="en-US" sz="1400" dirty="0">
              <a:solidFill>
                <a:srgbClr val="0000FF"/>
              </a:solidFill>
              <a:latin typeface="華康龍門石碑(P)" panose="03000700000000000000" pitchFamily="66" charset="-120"/>
              <a:ea typeface="華康龍門石碑(P)" panose="03000700000000000000" pitchFamily="66"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xmlns="" id="{7C42E6E1-88CE-4E79-9A50-0C7A5A50AE0D}"/>
              </a:ext>
            </a:extLst>
          </p:cNvPr>
          <p:cNvSpPr>
            <a:spLocks noGrp="1" noChangeArrowheads="1"/>
          </p:cNvSpPr>
          <p:nvPr>
            <p:ph type="body" idx="4294967295"/>
          </p:nvPr>
        </p:nvSpPr>
        <p:spPr>
          <a:xfrm>
            <a:off x="0" y="548680"/>
            <a:ext cx="9144000" cy="6309320"/>
          </a:xfrm>
          <a:solidFill>
            <a:schemeClr val="tx1"/>
          </a:solidFill>
        </p:spPr>
        <p:txBody>
          <a:bodyPr/>
          <a:lstStyle/>
          <a:p>
            <a:pPr marL="468000" indent="-468000" eaLnBrk="1" hangingPunct="1">
              <a:spcBef>
                <a:spcPct val="0"/>
              </a:spcBef>
              <a:spcAft>
                <a:spcPts val="12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是憑納匝肋人耶穌基督的</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名字</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就是</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憑著</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這個</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站在你們面前的人</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好</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了</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468000" indent="-468000" algn="just" eaLnBrk="1">
              <a:spcBef>
                <a:spcPts val="600"/>
              </a:spcBef>
              <a:spcAft>
                <a:spcPts val="1200"/>
              </a:spcAft>
              <a:buFontTx/>
              <a:buNone/>
            </a:pP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請看</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父</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賜給我們何等的</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愛情</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使</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我們得稱為</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天主的</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子女</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而且</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我們也真是</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如此</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468000" indent="-468000" algn="just" eaLnBrk="1">
              <a:spcBef>
                <a:spcPts val="600"/>
              </a:spcBef>
              <a:spcAft>
                <a:spcPts val="12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我是善</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牧</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認識我的</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羊</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的羊也認識</a:t>
            </a:r>
            <a:r>
              <a:rPr lang="zh-TW" altLang="en-US" sz="4000" dirty="0" smtClean="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正如</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父認識</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也認識父</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一樣</a:t>
            </a:r>
            <a:r>
              <a:rPr lang="en-US" altLang="zh-TW"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smtClean="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並且為羊捨掉我的性命。</a:t>
            </a:r>
            <a:endParaRPr lang="zh-TW" altLang="en-US" sz="4000" dirty="0">
              <a:solidFill>
                <a:schemeClr val="bg1"/>
              </a:solidFill>
              <a:latin typeface="華康儷中黑" panose="020B0509000000000000" pitchFamily="49" charset="-120"/>
              <a:ea typeface="華康儷中黑" panose="020B0509000000000000" pitchFamily="49" charset="-120"/>
            </a:endParaRPr>
          </a:p>
          <a:p>
            <a:pPr marL="360000" indent="-360000" algn="just" eaLnBrk="1">
              <a:spcBef>
                <a:spcPts val="600"/>
              </a:spcBef>
              <a:buFontTx/>
              <a:buNone/>
            </a:pPr>
            <a:endParaRPr lang="zh-TW" altLang="en-US" sz="4000" dirty="0">
              <a:solidFill>
                <a:srgbClr val="00FF00"/>
              </a:solidFill>
              <a:ea typeface="華康粗黑體" panose="020B0709000000000000" pitchFamily="49"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5404</TotalTime>
  <Words>2782</Words>
  <Application>Microsoft Office PowerPoint</Application>
  <PresentationFormat>如螢幕大小 (4:3)</PresentationFormat>
  <Paragraphs>224</Paragraphs>
  <Slides>29</Slides>
  <Notes>0</Notes>
  <HiddenSlides>0</HiddenSlides>
  <MMClips>0</MMClips>
  <ScaleCrop>false</ScaleCrop>
  <HeadingPairs>
    <vt:vector size="4" baseType="variant">
      <vt:variant>
        <vt:lpstr>佈景主題</vt:lpstr>
      </vt:variant>
      <vt:variant>
        <vt:i4>3</vt:i4>
      </vt:variant>
      <vt:variant>
        <vt:lpstr>投影片標題</vt:lpstr>
      </vt:variant>
      <vt:variant>
        <vt:i4>29</vt:i4>
      </vt:variant>
    </vt:vector>
  </HeadingPairs>
  <TitlesOfParts>
    <vt:vector size="32" baseType="lpstr">
      <vt:lpstr>預設簡報設計</vt:lpstr>
      <vt:lpstr>2_預設簡報設計</vt:lpstr>
      <vt:lpstr>Office 佈景主題</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lpstr>投影片 26</vt:lpstr>
      <vt:lpstr>投影片 27</vt:lpstr>
      <vt:lpstr>投影片 28</vt:lpstr>
      <vt:lpstr>投影片 29</vt:lpstr>
    </vt:vector>
  </TitlesOfParts>
  <Company>Cirs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Jeanne</cp:lastModifiedBy>
  <cp:revision>529</cp:revision>
  <dcterms:created xsi:type="dcterms:W3CDTF">2006-09-26T01:05:23Z</dcterms:created>
  <dcterms:modified xsi:type="dcterms:W3CDTF">2021-04-20T05:37:53Z</dcterms:modified>
</cp:coreProperties>
</file>