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 id="2147483711" r:id="rId3"/>
  </p:sldMasterIdLst>
  <p:notesMasterIdLst>
    <p:notesMasterId r:id="rId30"/>
  </p:notesMasterIdLst>
  <p:handoutMasterIdLst>
    <p:handoutMasterId r:id="rId31"/>
  </p:handoutMasterIdLst>
  <p:sldIdLst>
    <p:sldId id="1974" r:id="rId4"/>
    <p:sldId id="955" r:id="rId5"/>
    <p:sldId id="958" r:id="rId6"/>
    <p:sldId id="956" r:id="rId7"/>
    <p:sldId id="960" r:id="rId8"/>
    <p:sldId id="957" r:id="rId9"/>
    <p:sldId id="961" r:id="rId10"/>
    <p:sldId id="2075" r:id="rId11"/>
    <p:sldId id="890" r:id="rId12"/>
    <p:sldId id="2045" r:id="rId13"/>
    <p:sldId id="2046" r:id="rId14"/>
    <p:sldId id="2047" r:id="rId15"/>
    <p:sldId id="2064" r:id="rId16"/>
    <p:sldId id="2065" r:id="rId17"/>
    <p:sldId id="2066" r:id="rId18"/>
    <p:sldId id="2067" r:id="rId19"/>
    <p:sldId id="2068" r:id="rId20"/>
    <p:sldId id="2069" r:id="rId21"/>
    <p:sldId id="2076" r:id="rId22"/>
    <p:sldId id="2419" r:id="rId23"/>
    <p:sldId id="2056" r:id="rId24"/>
    <p:sldId id="2054" r:id="rId25"/>
    <p:sldId id="2055" r:id="rId26"/>
    <p:sldId id="2057" r:id="rId27"/>
    <p:sldId id="2058" r:id="rId28"/>
    <p:sldId id="2063" r:id="rId29"/>
  </p:sldIdLst>
  <p:sldSz cx="9144000" cy="6858000" type="screen4x3"/>
  <p:notesSz cx="9144000" cy="6858000"/>
  <p:defaultTextStyle>
    <a:defPPr>
      <a:defRPr lang="zh-TW"/>
    </a:defPPr>
    <a:lvl1pPr algn="l" rtl="0" eaLnBrk="0" fontAlgn="base" hangingPunct="0">
      <a:spcBef>
        <a:spcPct val="0"/>
      </a:spcBef>
      <a:spcAft>
        <a:spcPct val="0"/>
      </a:spcAft>
      <a:defRPr kumimoji="1" sz="4400" kern="1200">
        <a:solidFill>
          <a:schemeClr val="tx1"/>
        </a:solidFill>
        <a:latin typeface="Arial" panose="020B0604020202020204" pitchFamily="34" charset="0"/>
        <a:ea typeface="新細明體" panose="02020500000000000000" pitchFamily="18" charset="-120"/>
        <a:cs typeface="+mn-cs"/>
      </a:defRPr>
    </a:lvl1pPr>
    <a:lvl2pPr marL="457200" algn="l" rtl="0" eaLnBrk="0" fontAlgn="base" hangingPunct="0">
      <a:spcBef>
        <a:spcPct val="0"/>
      </a:spcBef>
      <a:spcAft>
        <a:spcPct val="0"/>
      </a:spcAft>
      <a:defRPr kumimoji="1" sz="4400" kern="1200">
        <a:solidFill>
          <a:schemeClr val="tx1"/>
        </a:solidFill>
        <a:latin typeface="Arial" panose="020B0604020202020204" pitchFamily="34" charset="0"/>
        <a:ea typeface="新細明體" panose="02020500000000000000" pitchFamily="18" charset="-120"/>
        <a:cs typeface="+mn-cs"/>
      </a:defRPr>
    </a:lvl2pPr>
    <a:lvl3pPr marL="914400" algn="l" rtl="0" eaLnBrk="0" fontAlgn="base" hangingPunct="0">
      <a:spcBef>
        <a:spcPct val="0"/>
      </a:spcBef>
      <a:spcAft>
        <a:spcPct val="0"/>
      </a:spcAft>
      <a:defRPr kumimoji="1" sz="4400" kern="1200">
        <a:solidFill>
          <a:schemeClr val="tx1"/>
        </a:solidFill>
        <a:latin typeface="Arial" panose="020B0604020202020204" pitchFamily="34" charset="0"/>
        <a:ea typeface="新細明體" panose="02020500000000000000" pitchFamily="18" charset="-120"/>
        <a:cs typeface="+mn-cs"/>
      </a:defRPr>
    </a:lvl3pPr>
    <a:lvl4pPr marL="1371600" algn="l" rtl="0" eaLnBrk="0" fontAlgn="base" hangingPunct="0">
      <a:spcBef>
        <a:spcPct val="0"/>
      </a:spcBef>
      <a:spcAft>
        <a:spcPct val="0"/>
      </a:spcAft>
      <a:defRPr kumimoji="1" sz="4400" kern="1200">
        <a:solidFill>
          <a:schemeClr val="tx1"/>
        </a:solidFill>
        <a:latin typeface="Arial" panose="020B0604020202020204" pitchFamily="34" charset="0"/>
        <a:ea typeface="新細明體" panose="02020500000000000000" pitchFamily="18" charset="-120"/>
        <a:cs typeface="+mn-cs"/>
      </a:defRPr>
    </a:lvl4pPr>
    <a:lvl5pPr marL="1828800" algn="l" rtl="0" eaLnBrk="0" fontAlgn="base" hangingPunct="0">
      <a:spcBef>
        <a:spcPct val="0"/>
      </a:spcBef>
      <a:spcAft>
        <a:spcPct val="0"/>
      </a:spcAft>
      <a:defRPr kumimoji="1" sz="4400" kern="1200">
        <a:solidFill>
          <a:schemeClr val="tx1"/>
        </a:solidFill>
        <a:latin typeface="Arial" panose="020B0604020202020204" pitchFamily="34" charset="0"/>
        <a:ea typeface="新細明體" panose="02020500000000000000" pitchFamily="18" charset="-120"/>
        <a:cs typeface="+mn-cs"/>
      </a:defRPr>
    </a:lvl5pPr>
    <a:lvl6pPr marL="2286000" algn="l" defTabSz="914400" rtl="0" eaLnBrk="1" latinLnBrk="0" hangingPunct="1">
      <a:defRPr kumimoji="1" sz="4400" kern="1200">
        <a:solidFill>
          <a:schemeClr val="tx1"/>
        </a:solidFill>
        <a:latin typeface="Arial" panose="020B0604020202020204" pitchFamily="34" charset="0"/>
        <a:ea typeface="新細明體" panose="02020500000000000000" pitchFamily="18" charset="-120"/>
        <a:cs typeface="+mn-cs"/>
      </a:defRPr>
    </a:lvl6pPr>
    <a:lvl7pPr marL="2743200" algn="l" defTabSz="914400" rtl="0" eaLnBrk="1" latinLnBrk="0" hangingPunct="1">
      <a:defRPr kumimoji="1" sz="4400" kern="1200">
        <a:solidFill>
          <a:schemeClr val="tx1"/>
        </a:solidFill>
        <a:latin typeface="Arial" panose="020B0604020202020204" pitchFamily="34" charset="0"/>
        <a:ea typeface="新細明體" panose="02020500000000000000" pitchFamily="18" charset="-120"/>
        <a:cs typeface="+mn-cs"/>
      </a:defRPr>
    </a:lvl7pPr>
    <a:lvl8pPr marL="3200400" algn="l" defTabSz="914400" rtl="0" eaLnBrk="1" latinLnBrk="0" hangingPunct="1">
      <a:defRPr kumimoji="1" sz="4400" kern="1200">
        <a:solidFill>
          <a:schemeClr val="tx1"/>
        </a:solidFill>
        <a:latin typeface="Arial" panose="020B0604020202020204" pitchFamily="34" charset="0"/>
        <a:ea typeface="新細明體" panose="02020500000000000000" pitchFamily="18" charset="-120"/>
        <a:cs typeface="+mn-cs"/>
      </a:defRPr>
    </a:lvl8pPr>
    <a:lvl9pPr marL="3657600" algn="l" defTabSz="914400" rtl="0" eaLnBrk="1" latinLnBrk="0" hangingPunct="1">
      <a:defRPr kumimoji="1" sz="4400" kern="1200">
        <a:solidFill>
          <a:schemeClr val="tx1"/>
        </a:solidFill>
        <a:latin typeface="Arial" panose="020B0604020202020204" pitchFamily="34" charset="0"/>
        <a:ea typeface="新細明體" panose="02020500000000000000" pitchFamily="18" charset="-120"/>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0000FF"/>
    <a:srgbClr val="008000"/>
    <a:srgbClr val="FFCC99"/>
    <a:srgbClr val="FFFF00"/>
    <a:srgbClr val="FF99FF"/>
    <a:srgbClr val="FFCCFF"/>
    <a:srgbClr val="00FF99"/>
    <a:srgbClr val="33CC3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1369" autoAdjust="0"/>
    <p:restoredTop sz="98444" autoAdjust="0"/>
  </p:normalViewPr>
  <p:slideViewPr>
    <p:cSldViewPr>
      <p:cViewPr varScale="1">
        <p:scale>
          <a:sx n="77" d="100"/>
          <a:sy n="77" d="100"/>
        </p:scale>
        <p:origin x="1282" y="72"/>
      </p:cViewPr>
      <p:guideLst>
        <p:guide orient="horz" pos="2160"/>
        <p:guide pos="2880"/>
      </p:guideLst>
    </p:cSldViewPr>
  </p:slideViewPr>
  <p:notesTextViewPr>
    <p:cViewPr>
      <p:scale>
        <a:sx n="100" d="100"/>
        <a:sy n="100" d="100"/>
      </p:scale>
      <p:origin x="0" y="0"/>
    </p:cViewPr>
  </p:notesTextViewPr>
  <p:sorterViewPr>
    <p:cViewPr>
      <p:scale>
        <a:sx n="80" d="100"/>
        <a:sy n="80" d="100"/>
      </p:scale>
      <p:origin x="0" y="-4172"/>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heme" Target="theme/theme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handoutMaster" Target="handoutMasters/handoutMaster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7554" name="Rectangle 2">
            <a:extLst>
              <a:ext uri="{FF2B5EF4-FFF2-40B4-BE49-F238E27FC236}">
                <a16:creationId xmlns:a16="http://schemas.microsoft.com/office/drawing/2014/main" id="{C71F5475-6DC1-4E9D-A673-17BD64A3636E}"/>
              </a:ext>
            </a:extLst>
          </p:cNvPr>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新細明體" charset="-120"/>
              </a:defRPr>
            </a:lvl1pPr>
          </a:lstStyle>
          <a:p>
            <a:pPr>
              <a:defRPr/>
            </a:pPr>
            <a:endParaRPr lang="en-US" altLang="zh-TW"/>
          </a:p>
        </p:txBody>
      </p:sp>
      <p:sp>
        <p:nvSpPr>
          <p:cNvPr id="407555" name="Rectangle 3">
            <a:extLst>
              <a:ext uri="{FF2B5EF4-FFF2-40B4-BE49-F238E27FC236}">
                <a16:creationId xmlns:a16="http://schemas.microsoft.com/office/drawing/2014/main" id="{24436053-5023-4F51-A441-B5DD21D2CF93}"/>
              </a:ext>
            </a:extLst>
          </p:cNvPr>
          <p:cNvSpPr>
            <a:spLocks noGrp="1" noChangeArrowheads="1"/>
          </p:cNvSpPr>
          <p:nvPr>
            <p:ph type="dt" sz="quarter" idx="1"/>
          </p:nvPr>
        </p:nvSpPr>
        <p:spPr bwMode="auto">
          <a:xfrm>
            <a:off x="5180013"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新細明體" charset="-120"/>
              </a:defRPr>
            </a:lvl1pPr>
          </a:lstStyle>
          <a:p>
            <a:pPr>
              <a:defRPr/>
            </a:pPr>
            <a:endParaRPr lang="en-US" altLang="zh-TW"/>
          </a:p>
        </p:txBody>
      </p:sp>
      <p:sp>
        <p:nvSpPr>
          <p:cNvPr id="407556" name="Rectangle 4">
            <a:extLst>
              <a:ext uri="{FF2B5EF4-FFF2-40B4-BE49-F238E27FC236}">
                <a16:creationId xmlns:a16="http://schemas.microsoft.com/office/drawing/2014/main" id="{8A22A9BA-2051-488A-BB72-3952D73C1BE9}"/>
              </a:ext>
            </a:extLst>
          </p:cNvPr>
          <p:cNvSpPr>
            <a:spLocks noGrp="1" noChangeArrowheads="1"/>
          </p:cNvSpPr>
          <p:nvPr>
            <p:ph type="ftr" sz="quarter" idx="2"/>
          </p:nvPr>
        </p:nvSpPr>
        <p:spPr bwMode="auto">
          <a:xfrm>
            <a:off x="0" y="6513513"/>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新細明體" charset="-120"/>
              </a:defRPr>
            </a:lvl1pPr>
          </a:lstStyle>
          <a:p>
            <a:pPr>
              <a:defRPr/>
            </a:pPr>
            <a:endParaRPr lang="en-US" altLang="zh-TW"/>
          </a:p>
        </p:txBody>
      </p:sp>
      <p:sp>
        <p:nvSpPr>
          <p:cNvPr id="407557" name="Rectangle 5">
            <a:extLst>
              <a:ext uri="{FF2B5EF4-FFF2-40B4-BE49-F238E27FC236}">
                <a16:creationId xmlns:a16="http://schemas.microsoft.com/office/drawing/2014/main" id="{D68A334A-FA77-4374-9E06-C88C706CFCB7}"/>
              </a:ext>
            </a:extLst>
          </p:cNvPr>
          <p:cNvSpPr>
            <a:spLocks noGrp="1" noChangeArrowheads="1"/>
          </p:cNvSpPr>
          <p:nvPr>
            <p:ph type="sldNum" sz="quarter" idx="3"/>
          </p:nvPr>
        </p:nvSpPr>
        <p:spPr bwMode="auto">
          <a:xfrm>
            <a:off x="5180013" y="6513513"/>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09355BF1-E947-422C-A112-4FA105951F6C}" type="slidenum">
              <a:rPr lang="en-US" altLang="zh-TW"/>
              <a:pPr>
                <a:defRPr/>
              </a:pPr>
              <a:t>‹#›</a:t>
            </a:fld>
            <a:endParaRPr lang="en-US" altLang="zh-TW"/>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4050" name="Rectangle 2">
            <a:extLst>
              <a:ext uri="{FF2B5EF4-FFF2-40B4-BE49-F238E27FC236}">
                <a16:creationId xmlns:a16="http://schemas.microsoft.com/office/drawing/2014/main" id="{75911FD9-6E95-4D8E-B5F6-E0BC83FBA8C3}"/>
              </a:ext>
            </a:extLst>
          </p:cNvPr>
          <p:cNvSpPr>
            <a:spLocks noGrp="1" noChangeArrowheads="1"/>
          </p:cNvSpPr>
          <p:nvPr>
            <p:ph type="hdr" sz="quarter"/>
          </p:nvPr>
        </p:nvSpPr>
        <p:spPr bwMode="auto">
          <a:xfrm>
            <a:off x="0"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新細明體" charset="-120"/>
              </a:defRPr>
            </a:lvl1pPr>
          </a:lstStyle>
          <a:p>
            <a:pPr>
              <a:defRPr/>
            </a:pPr>
            <a:endParaRPr lang="en-US" altLang="zh-TW"/>
          </a:p>
        </p:txBody>
      </p:sp>
      <p:sp>
        <p:nvSpPr>
          <p:cNvPr id="514051" name="Rectangle 3">
            <a:extLst>
              <a:ext uri="{FF2B5EF4-FFF2-40B4-BE49-F238E27FC236}">
                <a16:creationId xmlns:a16="http://schemas.microsoft.com/office/drawing/2014/main" id="{0C991EFA-CB91-43C6-BD25-6BE0CA4C5D5F}"/>
              </a:ext>
            </a:extLst>
          </p:cNvPr>
          <p:cNvSpPr>
            <a:spLocks noGrp="1" noChangeArrowheads="1"/>
          </p:cNvSpPr>
          <p:nvPr>
            <p:ph type="dt" idx="1"/>
          </p:nvPr>
        </p:nvSpPr>
        <p:spPr bwMode="auto">
          <a:xfrm>
            <a:off x="5180013" y="0"/>
            <a:ext cx="3962400" cy="3429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新細明體" charset="-120"/>
              </a:defRPr>
            </a:lvl1pPr>
          </a:lstStyle>
          <a:p>
            <a:pPr>
              <a:defRPr/>
            </a:pPr>
            <a:endParaRPr lang="en-US" altLang="zh-TW"/>
          </a:p>
        </p:txBody>
      </p:sp>
      <p:sp>
        <p:nvSpPr>
          <p:cNvPr id="4100" name="Rectangle 4">
            <a:extLst>
              <a:ext uri="{FF2B5EF4-FFF2-40B4-BE49-F238E27FC236}">
                <a16:creationId xmlns:a16="http://schemas.microsoft.com/office/drawing/2014/main" id="{9DF8EAA7-7965-4294-832C-7F3333CBEF41}"/>
              </a:ext>
            </a:extLst>
          </p:cNvPr>
          <p:cNvSpPr>
            <a:spLocks noGrp="1" noRot="1" noChangeAspect="1" noChangeArrowheads="1" noTextEdit="1"/>
          </p:cNvSpPr>
          <p:nvPr>
            <p:ph type="sldImg" idx="2"/>
          </p:nvPr>
        </p:nvSpPr>
        <p:spPr bwMode="auto">
          <a:xfrm>
            <a:off x="2857500" y="514350"/>
            <a:ext cx="3429000" cy="25717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4053" name="Rectangle 5">
            <a:extLst>
              <a:ext uri="{FF2B5EF4-FFF2-40B4-BE49-F238E27FC236}">
                <a16:creationId xmlns:a16="http://schemas.microsoft.com/office/drawing/2014/main" id="{976C2AAC-4652-4F50-91FE-5ADB51B2825D}"/>
              </a:ext>
            </a:extLst>
          </p:cNvPr>
          <p:cNvSpPr>
            <a:spLocks noGrp="1" noChangeArrowheads="1"/>
          </p:cNvSpPr>
          <p:nvPr>
            <p:ph type="body" sz="quarter" idx="3"/>
          </p:nvPr>
        </p:nvSpPr>
        <p:spPr bwMode="auto">
          <a:xfrm>
            <a:off x="914400" y="3257550"/>
            <a:ext cx="7315200" cy="30861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zh-TW" altLang="en-US" noProof="0"/>
              <a:t>按一下以編輯母片</a:t>
            </a:r>
          </a:p>
          <a:p>
            <a:pPr lvl="1"/>
            <a:r>
              <a:rPr lang="zh-TW" altLang="en-US" noProof="0"/>
              <a:t>第二層</a:t>
            </a:r>
          </a:p>
          <a:p>
            <a:pPr lvl="2"/>
            <a:r>
              <a:rPr lang="zh-TW" altLang="en-US" noProof="0"/>
              <a:t>第三層</a:t>
            </a:r>
          </a:p>
          <a:p>
            <a:pPr lvl="3"/>
            <a:r>
              <a:rPr lang="zh-TW" altLang="en-US" noProof="0"/>
              <a:t>第四層</a:t>
            </a:r>
          </a:p>
          <a:p>
            <a:pPr lvl="4"/>
            <a:r>
              <a:rPr lang="zh-TW" altLang="en-US" noProof="0"/>
              <a:t>第五層</a:t>
            </a:r>
          </a:p>
        </p:txBody>
      </p:sp>
      <p:sp>
        <p:nvSpPr>
          <p:cNvPr id="514054" name="Rectangle 6">
            <a:extLst>
              <a:ext uri="{FF2B5EF4-FFF2-40B4-BE49-F238E27FC236}">
                <a16:creationId xmlns:a16="http://schemas.microsoft.com/office/drawing/2014/main" id="{010D2548-19AE-43F8-AA5E-D5148E5B86FF}"/>
              </a:ext>
            </a:extLst>
          </p:cNvPr>
          <p:cNvSpPr>
            <a:spLocks noGrp="1" noChangeArrowheads="1"/>
          </p:cNvSpPr>
          <p:nvPr>
            <p:ph type="ftr" sz="quarter" idx="4"/>
          </p:nvPr>
        </p:nvSpPr>
        <p:spPr bwMode="auto">
          <a:xfrm>
            <a:off x="0" y="6513513"/>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新細明體" charset="-120"/>
              </a:defRPr>
            </a:lvl1pPr>
          </a:lstStyle>
          <a:p>
            <a:pPr>
              <a:defRPr/>
            </a:pPr>
            <a:endParaRPr lang="en-US" altLang="zh-TW"/>
          </a:p>
        </p:txBody>
      </p:sp>
      <p:sp>
        <p:nvSpPr>
          <p:cNvPr id="514055" name="Rectangle 7">
            <a:extLst>
              <a:ext uri="{FF2B5EF4-FFF2-40B4-BE49-F238E27FC236}">
                <a16:creationId xmlns:a16="http://schemas.microsoft.com/office/drawing/2014/main" id="{11C05E7C-D84A-458C-992E-60BFD964E22A}"/>
              </a:ext>
            </a:extLst>
          </p:cNvPr>
          <p:cNvSpPr>
            <a:spLocks noGrp="1" noChangeArrowheads="1"/>
          </p:cNvSpPr>
          <p:nvPr>
            <p:ph type="sldNum" sz="quarter" idx="5"/>
          </p:nvPr>
        </p:nvSpPr>
        <p:spPr bwMode="auto">
          <a:xfrm>
            <a:off x="5180013" y="6513513"/>
            <a:ext cx="3962400" cy="3429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A8E8F31B-0DF9-4162-9B47-EB8ADC01C56A}" type="slidenum">
              <a:rPr lang="en-US" altLang="zh-TW"/>
              <a:pPr>
                <a:defRPr/>
              </a:pPr>
              <a:t>‹#›</a:t>
            </a:fld>
            <a:endParaRPr lang="en-US" altLang="zh-TW"/>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新細明體" charset="-120"/>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新細明體" charset="-120"/>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新細明體" charset="-120"/>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新細明體" charset="-120"/>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新細明體" charset="-120"/>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a:t>按一下以編輯母片標題樣式</a:t>
            </a:r>
          </a:p>
        </p:txBody>
      </p:sp>
      <p:sp>
        <p:nvSpPr>
          <p:cNvPr id="3" name="副標題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a:t>按一下以編輯母片副標題樣式</a:t>
            </a:r>
          </a:p>
        </p:txBody>
      </p:sp>
      <p:sp>
        <p:nvSpPr>
          <p:cNvPr id="4" name="Rectangle 4">
            <a:extLst>
              <a:ext uri="{FF2B5EF4-FFF2-40B4-BE49-F238E27FC236}">
                <a16:creationId xmlns:a16="http://schemas.microsoft.com/office/drawing/2014/main" id="{3EF658B4-D88F-42A1-8207-B8CAD522F2CA}"/>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D3EBB748-7A35-4D91-81CC-00A823070BEF}"/>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B80E1CB4-8AB6-4FF2-A8D9-93B1C3861EA3}"/>
              </a:ext>
            </a:extLst>
          </p:cNvPr>
          <p:cNvSpPr>
            <a:spLocks noGrp="1" noChangeArrowheads="1"/>
          </p:cNvSpPr>
          <p:nvPr>
            <p:ph type="sldNum" sz="quarter" idx="12"/>
          </p:nvPr>
        </p:nvSpPr>
        <p:spPr>
          <a:ln/>
        </p:spPr>
        <p:txBody>
          <a:bodyPr/>
          <a:lstStyle>
            <a:lvl1pPr>
              <a:defRPr/>
            </a:lvl1pPr>
          </a:lstStyle>
          <a:p>
            <a:pPr>
              <a:defRPr/>
            </a:pPr>
            <a:fld id="{55211426-23D4-4DC3-8680-24FDB6F51A63}" type="slidenum">
              <a:rPr lang="en-US" altLang="zh-TW"/>
              <a:pPr>
                <a:defRPr/>
              </a:pPr>
              <a:t>‹#›</a:t>
            </a:fld>
            <a:endParaRPr lang="en-US" altLang="zh-TW"/>
          </a:p>
        </p:txBody>
      </p:sp>
    </p:spTree>
    <p:extLst>
      <p:ext uri="{BB962C8B-B14F-4D97-AF65-F5344CB8AC3E}">
        <p14:creationId xmlns:p14="http://schemas.microsoft.com/office/powerpoint/2010/main" val="16646236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E32B1814-360C-4FF9-9276-DDB1F3A6CDCE}"/>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93EAE995-518E-4A75-B7E4-7B2B2032DD53}"/>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E79B6693-35C4-4EC9-8B0A-714370E6032E}"/>
              </a:ext>
            </a:extLst>
          </p:cNvPr>
          <p:cNvSpPr>
            <a:spLocks noGrp="1" noChangeArrowheads="1"/>
          </p:cNvSpPr>
          <p:nvPr>
            <p:ph type="sldNum" sz="quarter" idx="12"/>
          </p:nvPr>
        </p:nvSpPr>
        <p:spPr>
          <a:ln/>
        </p:spPr>
        <p:txBody>
          <a:bodyPr/>
          <a:lstStyle>
            <a:lvl1pPr>
              <a:defRPr/>
            </a:lvl1pPr>
          </a:lstStyle>
          <a:p>
            <a:pPr>
              <a:defRPr/>
            </a:pPr>
            <a:fld id="{487FEDF4-1BE5-4774-A1E0-B82881ED39B9}" type="slidenum">
              <a:rPr lang="en-US" altLang="zh-TW"/>
              <a:pPr>
                <a:defRPr/>
              </a:pPr>
              <a:t>‹#›</a:t>
            </a:fld>
            <a:endParaRPr lang="en-US" altLang="zh-TW"/>
          </a:p>
        </p:txBody>
      </p:sp>
    </p:spTree>
    <p:extLst>
      <p:ext uri="{BB962C8B-B14F-4D97-AF65-F5344CB8AC3E}">
        <p14:creationId xmlns:p14="http://schemas.microsoft.com/office/powerpoint/2010/main" val="2599244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57FDCE36-9135-4E26-8D0E-388862B15526}"/>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92E667A6-41D5-4B45-A302-166F5D9CA7E6}"/>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3C5A4D86-CB69-49B4-A174-4DF19E371144}"/>
              </a:ext>
            </a:extLst>
          </p:cNvPr>
          <p:cNvSpPr>
            <a:spLocks noGrp="1" noChangeArrowheads="1"/>
          </p:cNvSpPr>
          <p:nvPr>
            <p:ph type="sldNum" sz="quarter" idx="12"/>
          </p:nvPr>
        </p:nvSpPr>
        <p:spPr>
          <a:ln/>
        </p:spPr>
        <p:txBody>
          <a:bodyPr/>
          <a:lstStyle>
            <a:lvl1pPr>
              <a:defRPr/>
            </a:lvl1pPr>
          </a:lstStyle>
          <a:p>
            <a:pPr>
              <a:defRPr/>
            </a:pPr>
            <a:fld id="{D1C64001-236A-4BD4-A019-763623750F76}" type="slidenum">
              <a:rPr lang="en-US" altLang="zh-TW"/>
              <a:pPr>
                <a:defRPr/>
              </a:pPr>
              <a:t>‹#›</a:t>
            </a:fld>
            <a:endParaRPr lang="en-US" altLang="zh-TW"/>
          </a:p>
        </p:txBody>
      </p:sp>
    </p:spTree>
    <p:extLst>
      <p:ext uri="{BB962C8B-B14F-4D97-AF65-F5344CB8AC3E}">
        <p14:creationId xmlns:p14="http://schemas.microsoft.com/office/powerpoint/2010/main" val="845928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標題，文字及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p>
            <a:r>
              <a:rPr lang="zh-TW" altLang="en-US"/>
              <a:t>按一下以編輯母片標題樣式</a:t>
            </a:r>
          </a:p>
        </p:txBody>
      </p:sp>
      <p:sp>
        <p:nvSpPr>
          <p:cNvPr id="3" name="文字版面配置區 2"/>
          <p:cNvSpPr>
            <a:spLocks noGrp="1"/>
          </p:cNvSpPr>
          <p:nvPr>
            <p:ph type="body" sz="half" idx="1"/>
          </p:nvPr>
        </p:nvSpPr>
        <p:spPr>
          <a:xfrm>
            <a:off x="457200" y="1600200"/>
            <a:ext cx="4038600" cy="4525963"/>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600200"/>
            <a:ext cx="4038600" cy="4525963"/>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4">
            <a:extLst>
              <a:ext uri="{FF2B5EF4-FFF2-40B4-BE49-F238E27FC236}">
                <a16:creationId xmlns:a16="http://schemas.microsoft.com/office/drawing/2014/main" id="{BCEF024B-D3DF-4F89-97EC-7663DCB51649}"/>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155D418E-034A-4902-BE18-95D49EEB0E2C}"/>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CF7128AD-2C0C-47CE-B446-E0F67510FAE9}"/>
              </a:ext>
            </a:extLst>
          </p:cNvPr>
          <p:cNvSpPr>
            <a:spLocks noGrp="1" noChangeArrowheads="1"/>
          </p:cNvSpPr>
          <p:nvPr>
            <p:ph type="sldNum" sz="quarter" idx="12"/>
          </p:nvPr>
        </p:nvSpPr>
        <p:spPr>
          <a:ln/>
        </p:spPr>
        <p:txBody>
          <a:bodyPr/>
          <a:lstStyle>
            <a:lvl1pPr>
              <a:defRPr/>
            </a:lvl1pPr>
          </a:lstStyle>
          <a:p>
            <a:pPr>
              <a:defRPr/>
            </a:pPr>
            <a:fld id="{4A9531F1-EAEF-41A2-A272-05A385D8991A}" type="slidenum">
              <a:rPr lang="en-US" altLang="zh-TW"/>
              <a:pPr>
                <a:defRPr/>
              </a:pPr>
              <a:t>‹#›</a:t>
            </a:fld>
            <a:endParaRPr lang="en-US" altLang="zh-TW"/>
          </a:p>
        </p:txBody>
      </p:sp>
    </p:spTree>
    <p:extLst>
      <p:ext uri="{BB962C8B-B14F-4D97-AF65-F5344CB8AC3E}">
        <p14:creationId xmlns:p14="http://schemas.microsoft.com/office/powerpoint/2010/main" val="252613896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a:t>按一下以編輯母片標題樣式</a:t>
            </a:r>
          </a:p>
        </p:txBody>
      </p:sp>
      <p:sp>
        <p:nvSpPr>
          <p:cNvPr id="3" name="副標題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a:t>按一下以編輯母片副標題樣式</a:t>
            </a:r>
          </a:p>
        </p:txBody>
      </p:sp>
      <p:sp>
        <p:nvSpPr>
          <p:cNvPr id="4" name="Rectangle 4">
            <a:extLst>
              <a:ext uri="{FF2B5EF4-FFF2-40B4-BE49-F238E27FC236}">
                <a16:creationId xmlns:a16="http://schemas.microsoft.com/office/drawing/2014/main" id="{49EA0DB9-4E8E-43EB-8B84-DC29CF825194}"/>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B07B7CD0-6EB3-42D1-B65C-2E4025846B02}"/>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9E877A69-8007-4AF9-A5B3-79D2F2F6D073}"/>
              </a:ext>
            </a:extLst>
          </p:cNvPr>
          <p:cNvSpPr>
            <a:spLocks noGrp="1" noChangeArrowheads="1"/>
          </p:cNvSpPr>
          <p:nvPr>
            <p:ph type="sldNum" sz="quarter" idx="12"/>
          </p:nvPr>
        </p:nvSpPr>
        <p:spPr>
          <a:ln/>
        </p:spPr>
        <p:txBody>
          <a:bodyPr/>
          <a:lstStyle>
            <a:lvl1pPr>
              <a:defRPr/>
            </a:lvl1pPr>
          </a:lstStyle>
          <a:p>
            <a:pPr>
              <a:defRPr/>
            </a:pPr>
            <a:fld id="{EE67E84F-A31B-41AC-AD95-1A97156BC632}" type="slidenum">
              <a:rPr lang="en-US" altLang="zh-TW"/>
              <a:pPr>
                <a:defRPr/>
              </a:pPr>
              <a:t>‹#›</a:t>
            </a:fld>
            <a:endParaRPr lang="en-US" altLang="zh-TW"/>
          </a:p>
        </p:txBody>
      </p:sp>
    </p:spTree>
    <p:extLst>
      <p:ext uri="{BB962C8B-B14F-4D97-AF65-F5344CB8AC3E}">
        <p14:creationId xmlns:p14="http://schemas.microsoft.com/office/powerpoint/2010/main" val="34519407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943C5AD4-B2E4-4855-94CB-D2C740D92FE0}"/>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1807859A-2F4F-4A5C-9DC1-DD5C28A3E050}"/>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A20E7D9D-15BF-4478-B76A-272179D82C66}"/>
              </a:ext>
            </a:extLst>
          </p:cNvPr>
          <p:cNvSpPr>
            <a:spLocks noGrp="1" noChangeArrowheads="1"/>
          </p:cNvSpPr>
          <p:nvPr>
            <p:ph type="sldNum" sz="quarter" idx="12"/>
          </p:nvPr>
        </p:nvSpPr>
        <p:spPr>
          <a:ln/>
        </p:spPr>
        <p:txBody>
          <a:bodyPr/>
          <a:lstStyle>
            <a:lvl1pPr>
              <a:defRPr/>
            </a:lvl1pPr>
          </a:lstStyle>
          <a:p>
            <a:pPr>
              <a:defRPr/>
            </a:pPr>
            <a:fld id="{720B6423-CDD0-4944-A3BB-2B5F0A125C81}" type="slidenum">
              <a:rPr lang="en-US" altLang="zh-TW"/>
              <a:pPr>
                <a:defRPr/>
              </a:pPr>
              <a:t>‹#›</a:t>
            </a:fld>
            <a:endParaRPr lang="en-US" altLang="zh-TW"/>
          </a:p>
        </p:txBody>
      </p:sp>
    </p:spTree>
    <p:extLst>
      <p:ext uri="{BB962C8B-B14F-4D97-AF65-F5344CB8AC3E}">
        <p14:creationId xmlns:p14="http://schemas.microsoft.com/office/powerpoint/2010/main" val="312339459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a:t>按一下以編輯母片文字樣式</a:t>
            </a:r>
          </a:p>
        </p:txBody>
      </p:sp>
      <p:sp>
        <p:nvSpPr>
          <p:cNvPr id="4" name="Rectangle 4">
            <a:extLst>
              <a:ext uri="{FF2B5EF4-FFF2-40B4-BE49-F238E27FC236}">
                <a16:creationId xmlns:a16="http://schemas.microsoft.com/office/drawing/2014/main" id="{E4EDB3F6-6593-4443-B82F-98696636EC4A}"/>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4E02F695-003A-4069-B3FF-1649B8C1C107}"/>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52E060A3-5858-4F0B-B91F-9E6F468168B9}"/>
              </a:ext>
            </a:extLst>
          </p:cNvPr>
          <p:cNvSpPr>
            <a:spLocks noGrp="1" noChangeArrowheads="1"/>
          </p:cNvSpPr>
          <p:nvPr>
            <p:ph type="sldNum" sz="quarter" idx="12"/>
          </p:nvPr>
        </p:nvSpPr>
        <p:spPr>
          <a:ln/>
        </p:spPr>
        <p:txBody>
          <a:bodyPr/>
          <a:lstStyle>
            <a:lvl1pPr>
              <a:defRPr/>
            </a:lvl1pPr>
          </a:lstStyle>
          <a:p>
            <a:pPr>
              <a:defRPr/>
            </a:pPr>
            <a:fld id="{E2E2616F-42C4-41FD-BB93-D3E9D65D506C}" type="slidenum">
              <a:rPr lang="en-US" altLang="zh-TW"/>
              <a:pPr>
                <a:defRPr/>
              </a:pPr>
              <a:t>‹#›</a:t>
            </a:fld>
            <a:endParaRPr lang="en-US" altLang="zh-TW"/>
          </a:p>
        </p:txBody>
      </p:sp>
    </p:spTree>
    <p:extLst>
      <p:ext uri="{BB962C8B-B14F-4D97-AF65-F5344CB8AC3E}">
        <p14:creationId xmlns:p14="http://schemas.microsoft.com/office/powerpoint/2010/main" val="21595541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4">
            <a:extLst>
              <a:ext uri="{FF2B5EF4-FFF2-40B4-BE49-F238E27FC236}">
                <a16:creationId xmlns:a16="http://schemas.microsoft.com/office/drawing/2014/main" id="{B5C3AA2E-575E-4432-AABB-9FAFD9D92E2E}"/>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B1C393B4-88AC-490C-B8F6-43C2460D9795}"/>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4675518A-4FE6-439A-9058-F5A7684C7749}"/>
              </a:ext>
            </a:extLst>
          </p:cNvPr>
          <p:cNvSpPr>
            <a:spLocks noGrp="1" noChangeArrowheads="1"/>
          </p:cNvSpPr>
          <p:nvPr>
            <p:ph type="sldNum" sz="quarter" idx="12"/>
          </p:nvPr>
        </p:nvSpPr>
        <p:spPr>
          <a:ln/>
        </p:spPr>
        <p:txBody>
          <a:bodyPr/>
          <a:lstStyle>
            <a:lvl1pPr>
              <a:defRPr/>
            </a:lvl1pPr>
          </a:lstStyle>
          <a:p>
            <a:pPr>
              <a:defRPr/>
            </a:pPr>
            <a:fld id="{8440B56A-B226-430E-964A-3564895C6D0D}" type="slidenum">
              <a:rPr lang="en-US" altLang="zh-TW"/>
              <a:pPr>
                <a:defRPr/>
              </a:pPr>
              <a:t>‹#›</a:t>
            </a:fld>
            <a:endParaRPr lang="en-US" altLang="zh-TW"/>
          </a:p>
        </p:txBody>
      </p:sp>
    </p:spTree>
    <p:extLst>
      <p:ext uri="{BB962C8B-B14F-4D97-AF65-F5344CB8AC3E}">
        <p14:creationId xmlns:p14="http://schemas.microsoft.com/office/powerpoint/2010/main" val="23901879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Rectangle 4">
            <a:extLst>
              <a:ext uri="{FF2B5EF4-FFF2-40B4-BE49-F238E27FC236}">
                <a16:creationId xmlns:a16="http://schemas.microsoft.com/office/drawing/2014/main" id="{17B8ECFD-CE82-426D-A426-B59CB80510AE}"/>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8" name="Rectangle 5">
            <a:extLst>
              <a:ext uri="{FF2B5EF4-FFF2-40B4-BE49-F238E27FC236}">
                <a16:creationId xmlns:a16="http://schemas.microsoft.com/office/drawing/2014/main" id="{936B0222-3B6E-41D4-8628-FD434CB3B024}"/>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9" name="Rectangle 6">
            <a:extLst>
              <a:ext uri="{FF2B5EF4-FFF2-40B4-BE49-F238E27FC236}">
                <a16:creationId xmlns:a16="http://schemas.microsoft.com/office/drawing/2014/main" id="{59FB66AA-E032-473D-8C77-811ABB2BA8C9}"/>
              </a:ext>
            </a:extLst>
          </p:cNvPr>
          <p:cNvSpPr>
            <a:spLocks noGrp="1" noChangeArrowheads="1"/>
          </p:cNvSpPr>
          <p:nvPr>
            <p:ph type="sldNum" sz="quarter" idx="12"/>
          </p:nvPr>
        </p:nvSpPr>
        <p:spPr>
          <a:ln/>
        </p:spPr>
        <p:txBody>
          <a:bodyPr/>
          <a:lstStyle>
            <a:lvl1pPr>
              <a:defRPr/>
            </a:lvl1pPr>
          </a:lstStyle>
          <a:p>
            <a:pPr>
              <a:defRPr/>
            </a:pPr>
            <a:fld id="{C77719EB-D5A9-41C0-9F23-40A315FE826A}" type="slidenum">
              <a:rPr lang="en-US" altLang="zh-TW"/>
              <a:pPr>
                <a:defRPr/>
              </a:pPr>
              <a:t>‹#›</a:t>
            </a:fld>
            <a:endParaRPr lang="en-US" altLang="zh-TW"/>
          </a:p>
        </p:txBody>
      </p:sp>
    </p:spTree>
    <p:extLst>
      <p:ext uri="{BB962C8B-B14F-4D97-AF65-F5344CB8AC3E}">
        <p14:creationId xmlns:p14="http://schemas.microsoft.com/office/powerpoint/2010/main" val="85623720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Rectangle 4">
            <a:extLst>
              <a:ext uri="{FF2B5EF4-FFF2-40B4-BE49-F238E27FC236}">
                <a16:creationId xmlns:a16="http://schemas.microsoft.com/office/drawing/2014/main" id="{612E2ADD-7AD6-4EA0-897C-74A1613B3B7F}"/>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4" name="Rectangle 5">
            <a:extLst>
              <a:ext uri="{FF2B5EF4-FFF2-40B4-BE49-F238E27FC236}">
                <a16:creationId xmlns:a16="http://schemas.microsoft.com/office/drawing/2014/main" id="{68B7B507-00CE-47C0-8F82-5E814B3AD428}"/>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5" name="Rectangle 6">
            <a:extLst>
              <a:ext uri="{FF2B5EF4-FFF2-40B4-BE49-F238E27FC236}">
                <a16:creationId xmlns:a16="http://schemas.microsoft.com/office/drawing/2014/main" id="{8B4C1618-34A5-476A-B08A-515FEA1F150D}"/>
              </a:ext>
            </a:extLst>
          </p:cNvPr>
          <p:cNvSpPr>
            <a:spLocks noGrp="1" noChangeArrowheads="1"/>
          </p:cNvSpPr>
          <p:nvPr>
            <p:ph type="sldNum" sz="quarter" idx="12"/>
          </p:nvPr>
        </p:nvSpPr>
        <p:spPr>
          <a:ln/>
        </p:spPr>
        <p:txBody>
          <a:bodyPr/>
          <a:lstStyle>
            <a:lvl1pPr>
              <a:defRPr/>
            </a:lvl1pPr>
          </a:lstStyle>
          <a:p>
            <a:pPr>
              <a:defRPr/>
            </a:pPr>
            <a:fld id="{873CD8D1-E9E8-4E64-AD6C-243F26B9CA37}" type="slidenum">
              <a:rPr lang="en-US" altLang="zh-TW"/>
              <a:pPr>
                <a:defRPr/>
              </a:pPr>
              <a:t>‹#›</a:t>
            </a:fld>
            <a:endParaRPr lang="en-US" altLang="zh-TW"/>
          </a:p>
        </p:txBody>
      </p:sp>
    </p:spTree>
    <p:extLst>
      <p:ext uri="{BB962C8B-B14F-4D97-AF65-F5344CB8AC3E}">
        <p14:creationId xmlns:p14="http://schemas.microsoft.com/office/powerpoint/2010/main" val="291431777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4D164546-09BF-4FC8-84D1-C88A3C30F227}"/>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3" name="Rectangle 5">
            <a:extLst>
              <a:ext uri="{FF2B5EF4-FFF2-40B4-BE49-F238E27FC236}">
                <a16:creationId xmlns:a16="http://schemas.microsoft.com/office/drawing/2014/main" id="{CF10CF59-CB1C-4571-8119-59DF71D49F2C}"/>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4" name="Rectangle 6">
            <a:extLst>
              <a:ext uri="{FF2B5EF4-FFF2-40B4-BE49-F238E27FC236}">
                <a16:creationId xmlns:a16="http://schemas.microsoft.com/office/drawing/2014/main" id="{76B6B222-7F4A-4CA6-B476-5AF7E7F43AB0}"/>
              </a:ext>
            </a:extLst>
          </p:cNvPr>
          <p:cNvSpPr>
            <a:spLocks noGrp="1" noChangeArrowheads="1"/>
          </p:cNvSpPr>
          <p:nvPr>
            <p:ph type="sldNum" sz="quarter" idx="12"/>
          </p:nvPr>
        </p:nvSpPr>
        <p:spPr>
          <a:ln/>
        </p:spPr>
        <p:txBody>
          <a:bodyPr/>
          <a:lstStyle>
            <a:lvl1pPr>
              <a:defRPr/>
            </a:lvl1pPr>
          </a:lstStyle>
          <a:p>
            <a:pPr>
              <a:defRPr/>
            </a:pPr>
            <a:fld id="{ED53274B-3EBB-42D7-90D9-A2F99E130062}" type="slidenum">
              <a:rPr lang="en-US" altLang="zh-TW"/>
              <a:pPr>
                <a:defRPr/>
              </a:pPr>
              <a:t>‹#›</a:t>
            </a:fld>
            <a:endParaRPr lang="en-US" altLang="zh-TW"/>
          </a:p>
        </p:txBody>
      </p:sp>
    </p:spTree>
    <p:extLst>
      <p:ext uri="{BB962C8B-B14F-4D97-AF65-F5344CB8AC3E}">
        <p14:creationId xmlns:p14="http://schemas.microsoft.com/office/powerpoint/2010/main" val="21465628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F1B01368-595D-46BE-8870-711B0DBE458D}"/>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165EA997-C48C-4A74-8ACF-F922F21E9B63}"/>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8040B4E3-82E0-4783-AD13-3650507B6378}"/>
              </a:ext>
            </a:extLst>
          </p:cNvPr>
          <p:cNvSpPr>
            <a:spLocks noGrp="1" noChangeArrowheads="1"/>
          </p:cNvSpPr>
          <p:nvPr>
            <p:ph type="sldNum" sz="quarter" idx="12"/>
          </p:nvPr>
        </p:nvSpPr>
        <p:spPr>
          <a:ln/>
        </p:spPr>
        <p:txBody>
          <a:bodyPr/>
          <a:lstStyle>
            <a:lvl1pPr>
              <a:defRPr/>
            </a:lvl1pPr>
          </a:lstStyle>
          <a:p>
            <a:pPr>
              <a:defRPr/>
            </a:pPr>
            <a:fld id="{56762084-996B-4CF9-B6F4-F4B4F8C0153F}" type="slidenum">
              <a:rPr lang="en-US" altLang="zh-TW"/>
              <a:pPr>
                <a:defRPr/>
              </a:pPr>
              <a:t>‹#›</a:t>
            </a:fld>
            <a:endParaRPr lang="en-US" altLang="zh-TW"/>
          </a:p>
        </p:txBody>
      </p:sp>
    </p:spTree>
    <p:extLst>
      <p:ext uri="{BB962C8B-B14F-4D97-AF65-F5344CB8AC3E}">
        <p14:creationId xmlns:p14="http://schemas.microsoft.com/office/powerpoint/2010/main" val="101433554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4">
            <a:extLst>
              <a:ext uri="{FF2B5EF4-FFF2-40B4-BE49-F238E27FC236}">
                <a16:creationId xmlns:a16="http://schemas.microsoft.com/office/drawing/2014/main" id="{8310779A-D5B3-4B10-B80B-BE5BAABE8701}"/>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2755E68B-7F80-4918-8AF8-618586F85CAD}"/>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31AF2405-B2E5-4160-B76E-08D1A2BFDF86}"/>
              </a:ext>
            </a:extLst>
          </p:cNvPr>
          <p:cNvSpPr>
            <a:spLocks noGrp="1" noChangeArrowheads="1"/>
          </p:cNvSpPr>
          <p:nvPr>
            <p:ph type="sldNum" sz="quarter" idx="12"/>
          </p:nvPr>
        </p:nvSpPr>
        <p:spPr>
          <a:ln/>
        </p:spPr>
        <p:txBody>
          <a:bodyPr/>
          <a:lstStyle>
            <a:lvl1pPr>
              <a:defRPr/>
            </a:lvl1pPr>
          </a:lstStyle>
          <a:p>
            <a:pPr>
              <a:defRPr/>
            </a:pPr>
            <a:fld id="{F947A977-725B-47A9-8AD7-A32E730E57AC}" type="slidenum">
              <a:rPr lang="en-US" altLang="zh-TW"/>
              <a:pPr>
                <a:defRPr/>
              </a:pPr>
              <a:t>‹#›</a:t>
            </a:fld>
            <a:endParaRPr lang="en-US" altLang="zh-TW"/>
          </a:p>
        </p:txBody>
      </p:sp>
    </p:spTree>
    <p:extLst>
      <p:ext uri="{BB962C8B-B14F-4D97-AF65-F5344CB8AC3E}">
        <p14:creationId xmlns:p14="http://schemas.microsoft.com/office/powerpoint/2010/main" val="352712519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4">
            <a:extLst>
              <a:ext uri="{FF2B5EF4-FFF2-40B4-BE49-F238E27FC236}">
                <a16:creationId xmlns:a16="http://schemas.microsoft.com/office/drawing/2014/main" id="{02226792-0DCC-41CE-B20F-568F2C6E20C3}"/>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1CA4FC92-F7FD-42B0-9280-A094DBD445BA}"/>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B86EC9FB-A410-4AA0-A780-E418304AD875}"/>
              </a:ext>
            </a:extLst>
          </p:cNvPr>
          <p:cNvSpPr>
            <a:spLocks noGrp="1" noChangeArrowheads="1"/>
          </p:cNvSpPr>
          <p:nvPr>
            <p:ph type="sldNum" sz="quarter" idx="12"/>
          </p:nvPr>
        </p:nvSpPr>
        <p:spPr>
          <a:ln/>
        </p:spPr>
        <p:txBody>
          <a:bodyPr/>
          <a:lstStyle>
            <a:lvl1pPr>
              <a:defRPr/>
            </a:lvl1pPr>
          </a:lstStyle>
          <a:p>
            <a:pPr>
              <a:defRPr/>
            </a:pPr>
            <a:fld id="{F8452492-153D-404F-9B81-3E43FB8C2177}" type="slidenum">
              <a:rPr lang="en-US" altLang="zh-TW"/>
              <a:pPr>
                <a:defRPr/>
              </a:pPr>
              <a:t>‹#›</a:t>
            </a:fld>
            <a:endParaRPr lang="en-US" altLang="zh-TW"/>
          </a:p>
        </p:txBody>
      </p:sp>
    </p:spTree>
    <p:extLst>
      <p:ext uri="{BB962C8B-B14F-4D97-AF65-F5344CB8AC3E}">
        <p14:creationId xmlns:p14="http://schemas.microsoft.com/office/powerpoint/2010/main" val="11588259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22A56951-EE81-4255-A40E-D299BB4CACEE}"/>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78013DD7-3BA8-4624-AAFA-FCFBA708280C}"/>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2B657F8B-9D8C-46B5-BBE3-514684CC5D1D}"/>
              </a:ext>
            </a:extLst>
          </p:cNvPr>
          <p:cNvSpPr>
            <a:spLocks noGrp="1" noChangeArrowheads="1"/>
          </p:cNvSpPr>
          <p:nvPr>
            <p:ph type="sldNum" sz="quarter" idx="12"/>
          </p:nvPr>
        </p:nvSpPr>
        <p:spPr>
          <a:ln/>
        </p:spPr>
        <p:txBody>
          <a:bodyPr/>
          <a:lstStyle>
            <a:lvl1pPr>
              <a:defRPr/>
            </a:lvl1pPr>
          </a:lstStyle>
          <a:p>
            <a:pPr>
              <a:defRPr/>
            </a:pPr>
            <a:fld id="{9BDAAD0F-BFDE-4E2B-BAF0-851221DD3C20}" type="slidenum">
              <a:rPr lang="en-US" altLang="zh-TW"/>
              <a:pPr>
                <a:defRPr/>
              </a:pPr>
              <a:t>‹#›</a:t>
            </a:fld>
            <a:endParaRPr lang="en-US" altLang="zh-TW"/>
          </a:p>
        </p:txBody>
      </p:sp>
    </p:spTree>
    <p:extLst>
      <p:ext uri="{BB962C8B-B14F-4D97-AF65-F5344CB8AC3E}">
        <p14:creationId xmlns:p14="http://schemas.microsoft.com/office/powerpoint/2010/main" val="282317723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3690ECD2-314F-4278-AE3C-5F2A64D7C552}"/>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EEB1EA51-30E2-42FD-8B4A-0694CF9F4863}"/>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67DF37CB-7BE4-4CE1-B44C-4DD62E28BA90}"/>
              </a:ext>
            </a:extLst>
          </p:cNvPr>
          <p:cNvSpPr>
            <a:spLocks noGrp="1" noChangeArrowheads="1"/>
          </p:cNvSpPr>
          <p:nvPr>
            <p:ph type="sldNum" sz="quarter" idx="12"/>
          </p:nvPr>
        </p:nvSpPr>
        <p:spPr>
          <a:ln/>
        </p:spPr>
        <p:txBody>
          <a:bodyPr/>
          <a:lstStyle>
            <a:lvl1pPr>
              <a:defRPr/>
            </a:lvl1pPr>
          </a:lstStyle>
          <a:p>
            <a:pPr>
              <a:defRPr/>
            </a:pPr>
            <a:fld id="{F2B9B02B-6413-4C7B-8186-AC77C551B24B}" type="slidenum">
              <a:rPr lang="en-US" altLang="zh-TW"/>
              <a:pPr>
                <a:defRPr/>
              </a:pPr>
              <a:t>‹#›</a:t>
            </a:fld>
            <a:endParaRPr lang="en-US" altLang="zh-TW"/>
          </a:p>
        </p:txBody>
      </p:sp>
    </p:spTree>
    <p:extLst>
      <p:ext uri="{BB962C8B-B14F-4D97-AF65-F5344CB8AC3E}">
        <p14:creationId xmlns:p14="http://schemas.microsoft.com/office/powerpoint/2010/main" val="292753829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標題，文字及物件">
    <p:spTree>
      <p:nvGrpSpPr>
        <p:cNvPr id="1" name=""/>
        <p:cNvGrpSpPr/>
        <p:nvPr/>
      </p:nvGrpSpPr>
      <p:grpSpPr>
        <a:xfrm>
          <a:off x="0" y="0"/>
          <a:ext cx="0" cy="0"/>
          <a:chOff x="0" y="0"/>
          <a:chExt cx="0" cy="0"/>
        </a:xfrm>
      </p:grpSpPr>
      <p:sp>
        <p:nvSpPr>
          <p:cNvPr id="2" name="標題 1"/>
          <p:cNvSpPr>
            <a:spLocks noGrp="1"/>
          </p:cNvSpPr>
          <p:nvPr>
            <p:ph type="title"/>
          </p:nvPr>
        </p:nvSpPr>
        <p:spPr>
          <a:xfrm>
            <a:off x="457200" y="274638"/>
            <a:ext cx="8229600" cy="1143000"/>
          </a:xfrm>
        </p:spPr>
        <p:txBody>
          <a:bodyPr/>
          <a:lstStyle/>
          <a:p>
            <a:r>
              <a:rPr lang="zh-TW" altLang="en-US"/>
              <a:t>按一下以編輯母片標題樣式</a:t>
            </a:r>
          </a:p>
        </p:txBody>
      </p:sp>
      <p:sp>
        <p:nvSpPr>
          <p:cNvPr id="3" name="文字版面配置區 2"/>
          <p:cNvSpPr>
            <a:spLocks noGrp="1"/>
          </p:cNvSpPr>
          <p:nvPr>
            <p:ph type="body" sz="half" idx="1"/>
          </p:nvPr>
        </p:nvSpPr>
        <p:spPr>
          <a:xfrm>
            <a:off x="457200" y="1600200"/>
            <a:ext cx="4038600" cy="4525963"/>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600200"/>
            <a:ext cx="4038600" cy="4525963"/>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4">
            <a:extLst>
              <a:ext uri="{FF2B5EF4-FFF2-40B4-BE49-F238E27FC236}">
                <a16:creationId xmlns:a16="http://schemas.microsoft.com/office/drawing/2014/main" id="{882BA5A2-CE65-485D-924B-0ADF1B6305BD}"/>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83D70ECA-7460-47A5-A40D-5392D1BB3A5E}"/>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3156E86A-A53D-40FA-8124-D51D1D98776A}"/>
              </a:ext>
            </a:extLst>
          </p:cNvPr>
          <p:cNvSpPr>
            <a:spLocks noGrp="1" noChangeArrowheads="1"/>
          </p:cNvSpPr>
          <p:nvPr>
            <p:ph type="sldNum" sz="quarter" idx="12"/>
          </p:nvPr>
        </p:nvSpPr>
        <p:spPr>
          <a:ln/>
        </p:spPr>
        <p:txBody>
          <a:bodyPr/>
          <a:lstStyle>
            <a:lvl1pPr>
              <a:defRPr/>
            </a:lvl1pPr>
          </a:lstStyle>
          <a:p>
            <a:pPr>
              <a:defRPr/>
            </a:pPr>
            <a:fld id="{4013A6C8-79A3-4DB2-B1B0-66241BE23530}" type="slidenum">
              <a:rPr lang="en-US" altLang="zh-TW"/>
              <a:pPr>
                <a:defRPr/>
              </a:pPr>
              <a:t>‹#›</a:t>
            </a:fld>
            <a:endParaRPr lang="en-US" altLang="zh-TW"/>
          </a:p>
        </p:txBody>
      </p:sp>
    </p:spTree>
    <p:extLst>
      <p:ext uri="{BB962C8B-B14F-4D97-AF65-F5344CB8AC3E}">
        <p14:creationId xmlns:p14="http://schemas.microsoft.com/office/powerpoint/2010/main" val="240270223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標題投影片">
    <p:spTree>
      <p:nvGrpSpPr>
        <p:cNvPr id="1" name=""/>
        <p:cNvGrpSpPr/>
        <p:nvPr/>
      </p:nvGrpSpPr>
      <p:grpSpPr>
        <a:xfrm>
          <a:off x="0" y="0"/>
          <a:ext cx="0" cy="0"/>
          <a:chOff x="0" y="0"/>
          <a:chExt cx="0" cy="0"/>
        </a:xfrm>
      </p:grpSpPr>
      <p:sp>
        <p:nvSpPr>
          <p:cNvPr id="2" name="標題 1"/>
          <p:cNvSpPr>
            <a:spLocks noGrp="1"/>
          </p:cNvSpPr>
          <p:nvPr>
            <p:ph type="ctrTitle"/>
          </p:nvPr>
        </p:nvSpPr>
        <p:spPr>
          <a:xfrm>
            <a:off x="685800" y="2130425"/>
            <a:ext cx="7772400" cy="1470025"/>
          </a:xfrm>
        </p:spPr>
        <p:txBody>
          <a:bodyPr/>
          <a:lstStyle/>
          <a:p>
            <a:r>
              <a:rPr lang="zh-TW" altLang="en-US"/>
              <a:t>按一下以編輯母片標題樣式</a:t>
            </a:r>
          </a:p>
        </p:txBody>
      </p:sp>
      <p:sp>
        <p:nvSpPr>
          <p:cNvPr id="3" name="副標題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TW" altLang="en-US"/>
              <a:t>按一下以編輯母片副標題樣式</a:t>
            </a:r>
          </a:p>
        </p:txBody>
      </p:sp>
      <p:sp>
        <p:nvSpPr>
          <p:cNvPr id="4" name="Rectangle 4">
            <a:extLst>
              <a:ext uri="{FF2B5EF4-FFF2-40B4-BE49-F238E27FC236}">
                <a16:creationId xmlns:a16="http://schemas.microsoft.com/office/drawing/2014/main" id="{2C0CDCD5-D5E2-4CE3-A3C6-170DE79472E9}"/>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00C51A3D-E9ED-4782-AB80-6BD26AE8D830}"/>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254DEE6A-62DC-4600-B4DA-68F78EF7E601}"/>
              </a:ext>
            </a:extLst>
          </p:cNvPr>
          <p:cNvSpPr>
            <a:spLocks noGrp="1" noChangeArrowheads="1"/>
          </p:cNvSpPr>
          <p:nvPr>
            <p:ph type="sldNum" sz="quarter" idx="12"/>
          </p:nvPr>
        </p:nvSpPr>
        <p:spPr>
          <a:ln/>
        </p:spPr>
        <p:txBody>
          <a:bodyPr/>
          <a:lstStyle>
            <a:lvl1pPr>
              <a:defRPr/>
            </a:lvl1pPr>
          </a:lstStyle>
          <a:p>
            <a:pPr>
              <a:defRPr/>
            </a:pPr>
            <a:fld id="{C1ACFB33-66AE-4761-AA9F-3D0EF35FB7A3}" type="slidenum">
              <a:rPr lang="en-US" altLang="zh-TW"/>
              <a:pPr>
                <a:defRPr/>
              </a:pPr>
              <a:t>‹#›</a:t>
            </a:fld>
            <a:endParaRPr lang="en-US" altLang="zh-TW" dirty="0"/>
          </a:p>
        </p:txBody>
      </p:sp>
    </p:spTree>
    <p:extLst>
      <p:ext uri="{BB962C8B-B14F-4D97-AF65-F5344CB8AC3E}">
        <p14:creationId xmlns:p14="http://schemas.microsoft.com/office/powerpoint/2010/main" val="41537139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7B935400-DEE6-4E73-9D6E-6A352BD7F6C6}"/>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FD30E48A-0600-4651-822A-0E4D0DF5B9E2}"/>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7046F01D-6908-4DCB-A59C-B34B94134C9C}"/>
              </a:ext>
            </a:extLst>
          </p:cNvPr>
          <p:cNvSpPr>
            <a:spLocks noGrp="1" noChangeArrowheads="1"/>
          </p:cNvSpPr>
          <p:nvPr>
            <p:ph type="sldNum" sz="quarter" idx="12"/>
          </p:nvPr>
        </p:nvSpPr>
        <p:spPr>
          <a:ln/>
        </p:spPr>
        <p:txBody>
          <a:bodyPr/>
          <a:lstStyle>
            <a:lvl1pPr>
              <a:defRPr/>
            </a:lvl1pPr>
          </a:lstStyle>
          <a:p>
            <a:pPr>
              <a:defRPr/>
            </a:pPr>
            <a:fld id="{2C6898D9-6D34-427B-A175-3F8F79533FE7}" type="slidenum">
              <a:rPr lang="en-US" altLang="zh-TW"/>
              <a:pPr>
                <a:defRPr/>
              </a:pPr>
              <a:t>‹#›</a:t>
            </a:fld>
            <a:endParaRPr lang="en-US" altLang="zh-TW" dirty="0"/>
          </a:p>
        </p:txBody>
      </p:sp>
    </p:spTree>
    <p:extLst>
      <p:ext uri="{BB962C8B-B14F-4D97-AF65-F5344CB8AC3E}">
        <p14:creationId xmlns:p14="http://schemas.microsoft.com/office/powerpoint/2010/main" val="232552511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a:t>按一下以編輯母片文字樣式</a:t>
            </a:r>
          </a:p>
        </p:txBody>
      </p:sp>
      <p:sp>
        <p:nvSpPr>
          <p:cNvPr id="4" name="Rectangle 4">
            <a:extLst>
              <a:ext uri="{FF2B5EF4-FFF2-40B4-BE49-F238E27FC236}">
                <a16:creationId xmlns:a16="http://schemas.microsoft.com/office/drawing/2014/main" id="{3C8C40A9-0042-468A-9DE6-03F7A61E34A9}"/>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9ACDCFD2-752C-4B66-9D4D-B7234703E5AC}"/>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2C4830C6-23FD-4551-B3E4-4DF5337C4643}"/>
              </a:ext>
            </a:extLst>
          </p:cNvPr>
          <p:cNvSpPr>
            <a:spLocks noGrp="1" noChangeArrowheads="1"/>
          </p:cNvSpPr>
          <p:nvPr>
            <p:ph type="sldNum" sz="quarter" idx="12"/>
          </p:nvPr>
        </p:nvSpPr>
        <p:spPr>
          <a:ln/>
        </p:spPr>
        <p:txBody>
          <a:bodyPr/>
          <a:lstStyle>
            <a:lvl1pPr>
              <a:defRPr/>
            </a:lvl1pPr>
          </a:lstStyle>
          <a:p>
            <a:pPr>
              <a:defRPr/>
            </a:pPr>
            <a:fld id="{DE256AE6-53BA-4AD1-96BE-CBD8E317ED01}" type="slidenum">
              <a:rPr lang="en-US" altLang="zh-TW"/>
              <a:pPr>
                <a:defRPr/>
              </a:pPr>
              <a:t>‹#›</a:t>
            </a:fld>
            <a:endParaRPr lang="en-US" altLang="zh-TW" dirty="0"/>
          </a:p>
        </p:txBody>
      </p:sp>
    </p:spTree>
    <p:extLst>
      <p:ext uri="{BB962C8B-B14F-4D97-AF65-F5344CB8AC3E}">
        <p14:creationId xmlns:p14="http://schemas.microsoft.com/office/powerpoint/2010/main" val="395968780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4">
            <a:extLst>
              <a:ext uri="{FF2B5EF4-FFF2-40B4-BE49-F238E27FC236}">
                <a16:creationId xmlns:a16="http://schemas.microsoft.com/office/drawing/2014/main" id="{B97CA4D6-D06E-4ABC-8D20-758F5AD204DF}"/>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A9247F37-2294-4564-A5FA-B766B8A1A7A5}"/>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84C5F699-42FA-4199-9AD9-B62E938FA155}"/>
              </a:ext>
            </a:extLst>
          </p:cNvPr>
          <p:cNvSpPr>
            <a:spLocks noGrp="1" noChangeArrowheads="1"/>
          </p:cNvSpPr>
          <p:nvPr>
            <p:ph type="sldNum" sz="quarter" idx="12"/>
          </p:nvPr>
        </p:nvSpPr>
        <p:spPr>
          <a:ln/>
        </p:spPr>
        <p:txBody>
          <a:bodyPr/>
          <a:lstStyle>
            <a:lvl1pPr>
              <a:defRPr/>
            </a:lvl1pPr>
          </a:lstStyle>
          <a:p>
            <a:pPr>
              <a:defRPr/>
            </a:pPr>
            <a:fld id="{DC162906-E67E-42C7-8B51-4369FA010975}" type="slidenum">
              <a:rPr lang="en-US" altLang="zh-TW"/>
              <a:pPr>
                <a:defRPr/>
              </a:pPr>
              <a:t>‹#›</a:t>
            </a:fld>
            <a:endParaRPr lang="en-US" altLang="zh-TW" dirty="0"/>
          </a:p>
        </p:txBody>
      </p:sp>
    </p:spTree>
    <p:extLst>
      <p:ext uri="{BB962C8B-B14F-4D97-AF65-F5344CB8AC3E}">
        <p14:creationId xmlns:p14="http://schemas.microsoft.com/office/powerpoint/2010/main" val="334333198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Rectangle 4">
            <a:extLst>
              <a:ext uri="{FF2B5EF4-FFF2-40B4-BE49-F238E27FC236}">
                <a16:creationId xmlns:a16="http://schemas.microsoft.com/office/drawing/2014/main" id="{119B05F9-768D-4393-9467-5B17D4D79B9C}"/>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8" name="Rectangle 5">
            <a:extLst>
              <a:ext uri="{FF2B5EF4-FFF2-40B4-BE49-F238E27FC236}">
                <a16:creationId xmlns:a16="http://schemas.microsoft.com/office/drawing/2014/main" id="{51315398-8CF6-4C64-BE9F-A1FE8764FE20}"/>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9" name="Rectangle 6">
            <a:extLst>
              <a:ext uri="{FF2B5EF4-FFF2-40B4-BE49-F238E27FC236}">
                <a16:creationId xmlns:a16="http://schemas.microsoft.com/office/drawing/2014/main" id="{5CF6EF85-0F1E-494C-80D7-D262F1847E75}"/>
              </a:ext>
            </a:extLst>
          </p:cNvPr>
          <p:cNvSpPr>
            <a:spLocks noGrp="1" noChangeArrowheads="1"/>
          </p:cNvSpPr>
          <p:nvPr>
            <p:ph type="sldNum" sz="quarter" idx="12"/>
          </p:nvPr>
        </p:nvSpPr>
        <p:spPr>
          <a:ln/>
        </p:spPr>
        <p:txBody>
          <a:bodyPr/>
          <a:lstStyle>
            <a:lvl1pPr>
              <a:defRPr/>
            </a:lvl1pPr>
          </a:lstStyle>
          <a:p>
            <a:pPr>
              <a:defRPr/>
            </a:pPr>
            <a:fld id="{D9D2F170-E9EA-47C9-8509-C494A7C34CCA}" type="slidenum">
              <a:rPr lang="en-US" altLang="zh-TW"/>
              <a:pPr>
                <a:defRPr/>
              </a:pPr>
              <a:t>‹#›</a:t>
            </a:fld>
            <a:endParaRPr lang="en-US" altLang="zh-TW" dirty="0"/>
          </a:p>
        </p:txBody>
      </p:sp>
    </p:spTree>
    <p:extLst>
      <p:ext uri="{BB962C8B-B14F-4D97-AF65-F5344CB8AC3E}">
        <p14:creationId xmlns:p14="http://schemas.microsoft.com/office/powerpoint/2010/main" val="38008558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區段標題">
    <p:spTree>
      <p:nvGrpSpPr>
        <p:cNvPr id="1" name=""/>
        <p:cNvGrpSpPr/>
        <p:nvPr/>
      </p:nvGrpSpPr>
      <p:grpSpPr>
        <a:xfrm>
          <a:off x="0" y="0"/>
          <a:ext cx="0" cy="0"/>
          <a:chOff x="0" y="0"/>
          <a:chExt cx="0" cy="0"/>
        </a:xfrm>
      </p:grpSpPr>
      <p:sp>
        <p:nvSpPr>
          <p:cNvPr id="2" name="標題 1"/>
          <p:cNvSpPr>
            <a:spLocks noGrp="1"/>
          </p:cNvSpPr>
          <p:nvPr>
            <p:ph type="title"/>
          </p:nvPr>
        </p:nvSpPr>
        <p:spPr>
          <a:xfrm>
            <a:off x="722313" y="4406900"/>
            <a:ext cx="7772400" cy="1362075"/>
          </a:xfrm>
        </p:spPr>
        <p:txBody>
          <a:bodyPr anchor="t"/>
          <a:lstStyle>
            <a:lvl1pPr algn="l">
              <a:defRPr sz="4000" b="1" cap="all"/>
            </a:lvl1pPr>
          </a:lstStyle>
          <a:p>
            <a:r>
              <a:rPr lang="zh-TW" altLang="en-US"/>
              <a:t>按一下以編輯母片標題樣式</a:t>
            </a:r>
          </a:p>
        </p:txBody>
      </p:sp>
      <p:sp>
        <p:nvSpPr>
          <p:cNvPr id="3" name="文字版面配置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TW" altLang="en-US"/>
              <a:t>按一下以編輯母片文字樣式</a:t>
            </a:r>
          </a:p>
        </p:txBody>
      </p:sp>
      <p:sp>
        <p:nvSpPr>
          <p:cNvPr id="4" name="Rectangle 4">
            <a:extLst>
              <a:ext uri="{FF2B5EF4-FFF2-40B4-BE49-F238E27FC236}">
                <a16:creationId xmlns:a16="http://schemas.microsoft.com/office/drawing/2014/main" id="{BF3DD727-6518-4B3E-8220-BADC66C7BFF2}"/>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0236A2F7-A291-409A-8A7C-8E897753C686}"/>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4B27D801-7A30-40CA-9C5E-527DDF35382D}"/>
              </a:ext>
            </a:extLst>
          </p:cNvPr>
          <p:cNvSpPr>
            <a:spLocks noGrp="1" noChangeArrowheads="1"/>
          </p:cNvSpPr>
          <p:nvPr>
            <p:ph type="sldNum" sz="quarter" idx="12"/>
          </p:nvPr>
        </p:nvSpPr>
        <p:spPr>
          <a:ln/>
        </p:spPr>
        <p:txBody>
          <a:bodyPr/>
          <a:lstStyle>
            <a:lvl1pPr>
              <a:defRPr/>
            </a:lvl1pPr>
          </a:lstStyle>
          <a:p>
            <a:pPr>
              <a:defRPr/>
            </a:pPr>
            <a:fld id="{AAD79EC3-8A43-4E91-8B56-8DE78EE202F4}" type="slidenum">
              <a:rPr lang="en-US" altLang="zh-TW"/>
              <a:pPr>
                <a:defRPr/>
              </a:pPr>
              <a:t>‹#›</a:t>
            </a:fld>
            <a:endParaRPr lang="en-US" altLang="zh-TW"/>
          </a:p>
        </p:txBody>
      </p:sp>
    </p:spTree>
    <p:extLst>
      <p:ext uri="{BB962C8B-B14F-4D97-AF65-F5344CB8AC3E}">
        <p14:creationId xmlns:p14="http://schemas.microsoft.com/office/powerpoint/2010/main" val="118558080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Rectangle 4">
            <a:extLst>
              <a:ext uri="{FF2B5EF4-FFF2-40B4-BE49-F238E27FC236}">
                <a16:creationId xmlns:a16="http://schemas.microsoft.com/office/drawing/2014/main" id="{6E3B0323-734E-434D-8F60-96E47466DFA2}"/>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4" name="Rectangle 5">
            <a:extLst>
              <a:ext uri="{FF2B5EF4-FFF2-40B4-BE49-F238E27FC236}">
                <a16:creationId xmlns:a16="http://schemas.microsoft.com/office/drawing/2014/main" id="{5873FDC4-BF83-412F-B448-EA14B4AD4674}"/>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5" name="Rectangle 6">
            <a:extLst>
              <a:ext uri="{FF2B5EF4-FFF2-40B4-BE49-F238E27FC236}">
                <a16:creationId xmlns:a16="http://schemas.microsoft.com/office/drawing/2014/main" id="{3EAF4A78-349B-4809-AAFD-2A7AA42A1B0E}"/>
              </a:ext>
            </a:extLst>
          </p:cNvPr>
          <p:cNvSpPr>
            <a:spLocks noGrp="1" noChangeArrowheads="1"/>
          </p:cNvSpPr>
          <p:nvPr>
            <p:ph type="sldNum" sz="quarter" idx="12"/>
          </p:nvPr>
        </p:nvSpPr>
        <p:spPr>
          <a:ln/>
        </p:spPr>
        <p:txBody>
          <a:bodyPr/>
          <a:lstStyle>
            <a:lvl1pPr>
              <a:defRPr/>
            </a:lvl1pPr>
          </a:lstStyle>
          <a:p>
            <a:pPr>
              <a:defRPr/>
            </a:pPr>
            <a:fld id="{DED68D50-6BC1-4D0C-B3E8-65A44DD2B5FD}" type="slidenum">
              <a:rPr lang="en-US" altLang="zh-TW"/>
              <a:pPr>
                <a:defRPr/>
              </a:pPr>
              <a:t>‹#›</a:t>
            </a:fld>
            <a:endParaRPr lang="en-US" altLang="zh-TW" dirty="0"/>
          </a:p>
        </p:txBody>
      </p:sp>
    </p:spTree>
    <p:extLst>
      <p:ext uri="{BB962C8B-B14F-4D97-AF65-F5344CB8AC3E}">
        <p14:creationId xmlns:p14="http://schemas.microsoft.com/office/powerpoint/2010/main" val="385589281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8EED0D9D-BC01-4C03-B58A-4B0908F268CF}"/>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3" name="Rectangle 5">
            <a:extLst>
              <a:ext uri="{FF2B5EF4-FFF2-40B4-BE49-F238E27FC236}">
                <a16:creationId xmlns:a16="http://schemas.microsoft.com/office/drawing/2014/main" id="{D30BAA7C-8985-4094-9D2E-8BEFA24D98E4}"/>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4" name="Rectangle 6">
            <a:extLst>
              <a:ext uri="{FF2B5EF4-FFF2-40B4-BE49-F238E27FC236}">
                <a16:creationId xmlns:a16="http://schemas.microsoft.com/office/drawing/2014/main" id="{CCBB7E63-4B51-4E52-98B6-7E8B4FA453A8}"/>
              </a:ext>
            </a:extLst>
          </p:cNvPr>
          <p:cNvSpPr>
            <a:spLocks noGrp="1" noChangeArrowheads="1"/>
          </p:cNvSpPr>
          <p:nvPr>
            <p:ph type="sldNum" sz="quarter" idx="12"/>
          </p:nvPr>
        </p:nvSpPr>
        <p:spPr>
          <a:ln/>
        </p:spPr>
        <p:txBody>
          <a:bodyPr/>
          <a:lstStyle>
            <a:lvl1pPr>
              <a:defRPr/>
            </a:lvl1pPr>
          </a:lstStyle>
          <a:p>
            <a:pPr>
              <a:defRPr/>
            </a:pPr>
            <a:fld id="{BC45ED24-D404-4716-B68D-8AAFA5115618}" type="slidenum">
              <a:rPr lang="en-US" altLang="zh-TW"/>
              <a:pPr>
                <a:defRPr/>
              </a:pPr>
              <a:t>‹#›</a:t>
            </a:fld>
            <a:endParaRPr lang="en-US" altLang="zh-TW" dirty="0"/>
          </a:p>
        </p:txBody>
      </p:sp>
    </p:spTree>
    <p:extLst>
      <p:ext uri="{BB962C8B-B14F-4D97-AF65-F5344CB8AC3E}">
        <p14:creationId xmlns:p14="http://schemas.microsoft.com/office/powerpoint/2010/main" val="7293102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4">
            <a:extLst>
              <a:ext uri="{FF2B5EF4-FFF2-40B4-BE49-F238E27FC236}">
                <a16:creationId xmlns:a16="http://schemas.microsoft.com/office/drawing/2014/main" id="{EC44E71E-EF4F-4270-B795-D022584BF110}"/>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FF8E5FF2-C928-4B5B-A9CB-687DDF46FFDE}"/>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303CB962-50E8-40B4-83E3-33DE21473A9A}"/>
              </a:ext>
            </a:extLst>
          </p:cNvPr>
          <p:cNvSpPr>
            <a:spLocks noGrp="1" noChangeArrowheads="1"/>
          </p:cNvSpPr>
          <p:nvPr>
            <p:ph type="sldNum" sz="quarter" idx="12"/>
          </p:nvPr>
        </p:nvSpPr>
        <p:spPr>
          <a:ln/>
        </p:spPr>
        <p:txBody>
          <a:bodyPr/>
          <a:lstStyle>
            <a:lvl1pPr>
              <a:defRPr/>
            </a:lvl1pPr>
          </a:lstStyle>
          <a:p>
            <a:pPr>
              <a:defRPr/>
            </a:pPr>
            <a:fld id="{2CC51CC9-E450-40E6-A421-720701B08DD6}" type="slidenum">
              <a:rPr lang="en-US" altLang="zh-TW"/>
              <a:pPr>
                <a:defRPr/>
              </a:pPr>
              <a:t>‹#›</a:t>
            </a:fld>
            <a:endParaRPr lang="en-US" altLang="zh-TW" dirty="0"/>
          </a:p>
        </p:txBody>
      </p:sp>
    </p:spTree>
    <p:extLst>
      <p:ext uri="{BB962C8B-B14F-4D97-AF65-F5344CB8AC3E}">
        <p14:creationId xmlns:p14="http://schemas.microsoft.com/office/powerpoint/2010/main" val="282617312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4">
            <a:extLst>
              <a:ext uri="{FF2B5EF4-FFF2-40B4-BE49-F238E27FC236}">
                <a16:creationId xmlns:a16="http://schemas.microsoft.com/office/drawing/2014/main" id="{00B761CC-DB91-45A8-83DC-5DB8A89D5FAF}"/>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5BEEE00F-21D5-41F8-8AB2-81E620C196AF}"/>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452FE92D-4FE3-4280-B8B9-85593F6F591C}"/>
              </a:ext>
            </a:extLst>
          </p:cNvPr>
          <p:cNvSpPr>
            <a:spLocks noGrp="1" noChangeArrowheads="1"/>
          </p:cNvSpPr>
          <p:nvPr>
            <p:ph type="sldNum" sz="quarter" idx="12"/>
          </p:nvPr>
        </p:nvSpPr>
        <p:spPr>
          <a:ln/>
        </p:spPr>
        <p:txBody>
          <a:bodyPr/>
          <a:lstStyle>
            <a:lvl1pPr>
              <a:defRPr/>
            </a:lvl1pPr>
          </a:lstStyle>
          <a:p>
            <a:pPr>
              <a:defRPr/>
            </a:pPr>
            <a:fld id="{322418ED-E33F-4EB6-8E96-D8D275F85CE3}" type="slidenum">
              <a:rPr lang="en-US" altLang="zh-TW"/>
              <a:pPr>
                <a:defRPr/>
              </a:pPr>
              <a:t>‹#›</a:t>
            </a:fld>
            <a:endParaRPr lang="en-US" altLang="zh-TW" dirty="0"/>
          </a:p>
        </p:txBody>
      </p:sp>
    </p:spTree>
    <p:extLst>
      <p:ext uri="{BB962C8B-B14F-4D97-AF65-F5344CB8AC3E}">
        <p14:creationId xmlns:p14="http://schemas.microsoft.com/office/powerpoint/2010/main" val="182361204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直排文字版面配置區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399BEA5C-ED4E-4088-99AB-E033DEB952F8}"/>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1C999E05-DD48-4FD9-A9EC-BB64F5EF173A}"/>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74CEF0CB-128E-47FF-B9EA-D364BE676E7C}"/>
              </a:ext>
            </a:extLst>
          </p:cNvPr>
          <p:cNvSpPr>
            <a:spLocks noGrp="1" noChangeArrowheads="1"/>
          </p:cNvSpPr>
          <p:nvPr>
            <p:ph type="sldNum" sz="quarter" idx="12"/>
          </p:nvPr>
        </p:nvSpPr>
        <p:spPr>
          <a:ln/>
        </p:spPr>
        <p:txBody>
          <a:bodyPr/>
          <a:lstStyle>
            <a:lvl1pPr>
              <a:defRPr/>
            </a:lvl1pPr>
          </a:lstStyle>
          <a:p>
            <a:pPr>
              <a:defRPr/>
            </a:pPr>
            <a:fld id="{073F7B72-E9B7-4954-B531-0F73789373A9}" type="slidenum">
              <a:rPr lang="en-US" altLang="zh-TW"/>
              <a:pPr>
                <a:defRPr/>
              </a:pPr>
              <a:t>‹#›</a:t>
            </a:fld>
            <a:endParaRPr lang="en-US" altLang="zh-TW" dirty="0"/>
          </a:p>
        </p:txBody>
      </p:sp>
    </p:spTree>
    <p:extLst>
      <p:ext uri="{BB962C8B-B14F-4D97-AF65-F5344CB8AC3E}">
        <p14:creationId xmlns:p14="http://schemas.microsoft.com/office/powerpoint/2010/main" val="139958508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直排標題 1"/>
          <p:cNvSpPr>
            <a:spLocks noGrp="1"/>
          </p:cNvSpPr>
          <p:nvPr>
            <p:ph type="title" orient="vert"/>
          </p:nvPr>
        </p:nvSpPr>
        <p:spPr>
          <a:xfrm>
            <a:off x="6629400" y="274638"/>
            <a:ext cx="2057400" cy="5851525"/>
          </a:xfrm>
        </p:spPr>
        <p:txBody>
          <a:bodyPr vert="eaVert"/>
          <a:lstStyle/>
          <a:p>
            <a:r>
              <a:rPr lang="zh-TW" altLang="en-US"/>
              <a:t>按一下以編輯母片標題樣式</a:t>
            </a:r>
          </a:p>
        </p:txBody>
      </p:sp>
      <p:sp>
        <p:nvSpPr>
          <p:cNvPr id="3" name="直排文字版面配置區 2"/>
          <p:cNvSpPr>
            <a:spLocks noGrp="1"/>
          </p:cNvSpPr>
          <p:nvPr>
            <p:ph type="body" orient="vert" idx="1"/>
          </p:nvPr>
        </p:nvSpPr>
        <p:spPr>
          <a:xfrm>
            <a:off x="457200" y="274638"/>
            <a:ext cx="6019800" cy="5851525"/>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Rectangle 4">
            <a:extLst>
              <a:ext uri="{FF2B5EF4-FFF2-40B4-BE49-F238E27FC236}">
                <a16:creationId xmlns:a16="http://schemas.microsoft.com/office/drawing/2014/main" id="{575E7087-6D1F-4A21-8AC1-4190A94C3437}"/>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5" name="Rectangle 5">
            <a:extLst>
              <a:ext uri="{FF2B5EF4-FFF2-40B4-BE49-F238E27FC236}">
                <a16:creationId xmlns:a16="http://schemas.microsoft.com/office/drawing/2014/main" id="{EDFBD219-5288-49D2-B322-CED1BBE00BE9}"/>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6" name="Rectangle 6">
            <a:extLst>
              <a:ext uri="{FF2B5EF4-FFF2-40B4-BE49-F238E27FC236}">
                <a16:creationId xmlns:a16="http://schemas.microsoft.com/office/drawing/2014/main" id="{C935C8F1-7D60-4B5F-A09A-007D26337638}"/>
              </a:ext>
            </a:extLst>
          </p:cNvPr>
          <p:cNvSpPr>
            <a:spLocks noGrp="1" noChangeArrowheads="1"/>
          </p:cNvSpPr>
          <p:nvPr>
            <p:ph type="sldNum" sz="quarter" idx="12"/>
          </p:nvPr>
        </p:nvSpPr>
        <p:spPr>
          <a:ln/>
        </p:spPr>
        <p:txBody>
          <a:bodyPr/>
          <a:lstStyle>
            <a:lvl1pPr>
              <a:defRPr/>
            </a:lvl1pPr>
          </a:lstStyle>
          <a:p>
            <a:pPr>
              <a:defRPr/>
            </a:pPr>
            <a:fld id="{CEBCF33B-62FF-4DD4-9C7D-5AB8784A8D97}" type="slidenum">
              <a:rPr lang="en-US" altLang="zh-TW"/>
              <a:pPr>
                <a:defRPr/>
              </a:pPr>
              <a:t>‹#›</a:t>
            </a:fld>
            <a:endParaRPr lang="en-US" altLang="zh-TW" dirty="0"/>
          </a:p>
        </p:txBody>
      </p:sp>
    </p:spTree>
    <p:extLst>
      <p:ext uri="{BB962C8B-B14F-4D97-AF65-F5344CB8AC3E}">
        <p14:creationId xmlns:p14="http://schemas.microsoft.com/office/powerpoint/2010/main" val="39370090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內容版面配置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內容版面配置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Rectangle 4">
            <a:extLst>
              <a:ext uri="{FF2B5EF4-FFF2-40B4-BE49-F238E27FC236}">
                <a16:creationId xmlns:a16="http://schemas.microsoft.com/office/drawing/2014/main" id="{9148626A-A507-46CC-B95A-401377D0EE98}"/>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127944B2-709B-4D00-821C-B4395B6482E0}"/>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87AF98F8-CC0C-4748-A300-BBA361299C54}"/>
              </a:ext>
            </a:extLst>
          </p:cNvPr>
          <p:cNvSpPr>
            <a:spLocks noGrp="1" noChangeArrowheads="1"/>
          </p:cNvSpPr>
          <p:nvPr>
            <p:ph type="sldNum" sz="quarter" idx="12"/>
          </p:nvPr>
        </p:nvSpPr>
        <p:spPr>
          <a:ln/>
        </p:spPr>
        <p:txBody>
          <a:bodyPr/>
          <a:lstStyle>
            <a:lvl1pPr>
              <a:defRPr/>
            </a:lvl1pPr>
          </a:lstStyle>
          <a:p>
            <a:pPr>
              <a:defRPr/>
            </a:pPr>
            <a:fld id="{9C97CF81-CA61-4C72-AEF6-B156B87EA7DB}" type="slidenum">
              <a:rPr lang="en-US" altLang="zh-TW"/>
              <a:pPr>
                <a:defRPr/>
              </a:pPr>
              <a:t>‹#›</a:t>
            </a:fld>
            <a:endParaRPr lang="en-US" altLang="zh-TW"/>
          </a:p>
        </p:txBody>
      </p:sp>
    </p:spTree>
    <p:extLst>
      <p:ext uri="{BB962C8B-B14F-4D97-AF65-F5344CB8AC3E}">
        <p14:creationId xmlns:p14="http://schemas.microsoft.com/office/powerpoint/2010/main" val="37880675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lvl1pPr>
              <a:defRPr/>
            </a:lvl1pPr>
          </a:lstStyle>
          <a:p>
            <a:r>
              <a:rPr lang="zh-TW" altLang="en-US"/>
              <a:t>按一下以編輯母片標題樣式</a:t>
            </a:r>
          </a:p>
        </p:txBody>
      </p:sp>
      <p:sp>
        <p:nvSpPr>
          <p:cNvPr id="3" name="文字版面配置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內容版面配置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5" name="文字版面配置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內容版面配置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 name="Rectangle 4">
            <a:extLst>
              <a:ext uri="{FF2B5EF4-FFF2-40B4-BE49-F238E27FC236}">
                <a16:creationId xmlns:a16="http://schemas.microsoft.com/office/drawing/2014/main" id="{6FDB98E0-8C1F-46B2-9552-716FFB04A011}"/>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8" name="Rectangle 5">
            <a:extLst>
              <a:ext uri="{FF2B5EF4-FFF2-40B4-BE49-F238E27FC236}">
                <a16:creationId xmlns:a16="http://schemas.microsoft.com/office/drawing/2014/main" id="{BD5CF4B4-6EAB-4434-A99B-69C70D790D4C}"/>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9" name="Rectangle 6">
            <a:extLst>
              <a:ext uri="{FF2B5EF4-FFF2-40B4-BE49-F238E27FC236}">
                <a16:creationId xmlns:a16="http://schemas.microsoft.com/office/drawing/2014/main" id="{5F5761BB-91EC-4458-B593-9B58F9D85FF5}"/>
              </a:ext>
            </a:extLst>
          </p:cNvPr>
          <p:cNvSpPr>
            <a:spLocks noGrp="1" noChangeArrowheads="1"/>
          </p:cNvSpPr>
          <p:nvPr>
            <p:ph type="sldNum" sz="quarter" idx="12"/>
          </p:nvPr>
        </p:nvSpPr>
        <p:spPr>
          <a:ln/>
        </p:spPr>
        <p:txBody>
          <a:bodyPr/>
          <a:lstStyle>
            <a:lvl1pPr>
              <a:defRPr/>
            </a:lvl1pPr>
          </a:lstStyle>
          <a:p>
            <a:pPr>
              <a:defRPr/>
            </a:pPr>
            <a:fld id="{96C8F984-EB5E-4377-93EF-BF2AB92F42AD}" type="slidenum">
              <a:rPr lang="en-US" altLang="zh-TW"/>
              <a:pPr>
                <a:defRPr/>
              </a:pPr>
              <a:t>‹#›</a:t>
            </a:fld>
            <a:endParaRPr lang="en-US" altLang="zh-TW"/>
          </a:p>
        </p:txBody>
      </p:sp>
    </p:spTree>
    <p:extLst>
      <p:ext uri="{BB962C8B-B14F-4D97-AF65-F5344CB8AC3E}">
        <p14:creationId xmlns:p14="http://schemas.microsoft.com/office/powerpoint/2010/main" val="40004056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標題 1"/>
          <p:cNvSpPr>
            <a:spLocks noGrp="1"/>
          </p:cNvSpPr>
          <p:nvPr>
            <p:ph type="title"/>
          </p:nvPr>
        </p:nvSpPr>
        <p:spPr/>
        <p:txBody>
          <a:bodyPr/>
          <a:lstStyle/>
          <a:p>
            <a:r>
              <a:rPr lang="zh-TW" altLang="en-US"/>
              <a:t>按一下以編輯母片標題樣式</a:t>
            </a:r>
          </a:p>
        </p:txBody>
      </p:sp>
      <p:sp>
        <p:nvSpPr>
          <p:cNvPr id="3" name="Rectangle 4">
            <a:extLst>
              <a:ext uri="{FF2B5EF4-FFF2-40B4-BE49-F238E27FC236}">
                <a16:creationId xmlns:a16="http://schemas.microsoft.com/office/drawing/2014/main" id="{2F374EAD-D20B-4D32-BD8B-E268E163E7B8}"/>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4" name="Rectangle 5">
            <a:extLst>
              <a:ext uri="{FF2B5EF4-FFF2-40B4-BE49-F238E27FC236}">
                <a16:creationId xmlns:a16="http://schemas.microsoft.com/office/drawing/2014/main" id="{6C08C04B-EFAC-4168-8045-A1A07407D305}"/>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5" name="Rectangle 6">
            <a:extLst>
              <a:ext uri="{FF2B5EF4-FFF2-40B4-BE49-F238E27FC236}">
                <a16:creationId xmlns:a16="http://schemas.microsoft.com/office/drawing/2014/main" id="{50FD9DD6-AF97-43E7-AF72-7186293368CD}"/>
              </a:ext>
            </a:extLst>
          </p:cNvPr>
          <p:cNvSpPr>
            <a:spLocks noGrp="1" noChangeArrowheads="1"/>
          </p:cNvSpPr>
          <p:nvPr>
            <p:ph type="sldNum" sz="quarter" idx="12"/>
          </p:nvPr>
        </p:nvSpPr>
        <p:spPr>
          <a:ln/>
        </p:spPr>
        <p:txBody>
          <a:bodyPr/>
          <a:lstStyle>
            <a:lvl1pPr>
              <a:defRPr/>
            </a:lvl1pPr>
          </a:lstStyle>
          <a:p>
            <a:pPr>
              <a:defRPr/>
            </a:pPr>
            <a:fld id="{9B8E58B6-AB5C-48F2-855B-2EC8B58BB323}" type="slidenum">
              <a:rPr lang="en-US" altLang="zh-TW"/>
              <a:pPr>
                <a:defRPr/>
              </a:pPr>
              <a:t>‹#›</a:t>
            </a:fld>
            <a:endParaRPr lang="en-US" altLang="zh-TW"/>
          </a:p>
        </p:txBody>
      </p:sp>
    </p:spTree>
    <p:extLst>
      <p:ext uri="{BB962C8B-B14F-4D97-AF65-F5344CB8AC3E}">
        <p14:creationId xmlns:p14="http://schemas.microsoft.com/office/powerpoint/2010/main" val="29496480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88A57B48-AE30-457E-B187-F46BA27DD4F9}"/>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3" name="Rectangle 5">
            <a:extLst>
              <a:ext uri="{FF2B5EF4-FFF2-40B4-BE49-F238E27FC236}">
                <a16:creationId xmlns:a16="http://schemas.microsoft.com/office/drawing/2014/main" id="{1E86D8E5-111C-4DF7-91F2-16B76709D153}"/>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4" name="Rectangle 6">
            <a:extLst>
              <a:ext uri="{FF2B5EF4-FFF2-40B4-BE49-F238E27FC236}">
                <a16:creationId xmlns:a16="http://schemas.microsoft.com/office/drawing/2014/main" id="{5286F88F-0C74-49F8-9B70-4BEA5BADE6AA}"/>
              </a:ext>
            </a:extLst>
          </p:cNvPr>
          <p:cNvSpPr>
            <a:spLocks noGrp="1" noChangeArrowheads="1"/>
          </p:cNvSpPr>
          <p:nvPr>
            <p:ph type="sldNum" sz="quarter" idx="12"/>
          </p:nvPr>
        </p:nvSpPr>
        <p:spPr>
          <a:ln/>
        </p:spPr>
        <p:txBody>
          <a:bodyPr/>
          <a:lstStyle>
            <a:lvl1pPr>
              <a:defRPr/>
            </a:lvl1pPr>
          </a:lstStyle>
          <a:p>
            <a:pPr>
              <a:defRPr/>
            </a:pPr>
            <a:fld id="{F98A8ACD-8425-4CAF-A2DD-6706BF687210}" type="slidenum">
              <a:rPr lang="en-US" altLang="zh-TW"/>
              <a:pPr>
                <a:defRPr/>
              </a:pPr>
              <a:t>‹#›</a:t>
            </a:fld>
            <a:endParaRPr lang="en-US" altLang="zh-TW"/>
          </a:p>
        </p:txBody>
      </p:sp>
    </p:spTree>
    <p:extLst>
      <p:ext uri="{BB962C8B-B14F-4D97-AF65-F5344CB8AC3E}">
        <p14:creationId xmlns:p14="http://schemas.microsoft.com/office/powerpoint/2010/main" val="867852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含標題的內容">
    <p:spTree>
      <p:nvGrpSpPr>
        <p:cNvPr id="1" name=""/>
        <p:cNvGrpSpPr/>
        <p:nvPr/>
      </p:nvGrpSpPr>
      <p:grpSpPr>
        <a:xfrm>
          <a:off x="0" y="0"/>
          <a:ext cx="0" cy="0"/>
          <a:chOff x="0" y="0"/>
          <a:chExt cx="0" cy="0"/>
        </a:xfrm>
      </p:grpSpPr>
      <p:sp>
        <p:nvSpPr>
          <p:cNvPr id="2" name="標題 1"/>
          <p:cNvSpPr>
            <a:spLocks noGrp="1"/>
          </p:cNvSpPr>
          <p:nvPr>
            <p:ph type="title"/>
          </p:nvPr>
        </p:nvSpPr>
        <p:spPr>
          <a:xfrm>
            <a:off x="457200" y="273050"/>
            <a:ext cx="3008313" cy="1162050"/>
          </a:xfrm>
        </p:spPr>
        <p:txBody>
          <a:bodyPr anchor="b"/>
          <a:lstStyle>
            <a:lvl1pPr algn="l">
              <a:defRPr sz="2000" b="1"/>
            </a:lvl1pPr>
          </a:lstStyle>
          <a:p>
            <a:r>
              <a:rPr lang="zh-TW" altLang="en-US"/>
              <a:t>按一下以編輯母片標題樣式</a:t>
            </a:r>
          </a:p>
        </p:txBody>
      </p:sp>
      <p:sp>
        <p:nvSpPr>
          <p:cNvPr id="3" name="內容版面配置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4" name="文字版面配置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4">
            <a:extLst>
              <a:ext uri="{FF2B5EF4-FFF2-40B4-BE49-F238E27FC236}">
                <a16:creationId xmlns:a16="http://schemas.microsoft.com/office/drawing/2014/main" id="{AA294373-95BB-491B-8CBA-9119ECFB6593}"/>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900C2152-9C5C-445E-B38D-F94161BC859B}"/>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6A9EEFB2-4C62-4E39-A173-019F3BEDE106}"/>
              </a:ext>
            </a:extLst>
          </p:cNvPr>
          <p:cNvSpPr>
            <a:spLocks noGrp="1" noChangeArrowheads="1"/>
          </p:cNvSpPr>
          <p:nvPr>
            <p:ph type="sldNum" sz="quarter" idx="12"/>
          </p:nvPr>
        </p:nvSpPr>
        <p:spPr>
          <a:ln/>
        </p:spPr>
        <p:txBody>
          <a:bodyPr/>
          <a:lstStyle>
            <a:lvl1pPr>
              <a:defRPr/>
            </a:lvl1pPr>
          </a:lstStyle>
          <a:p>
            <a:pPr>
              <a:defRPr/>
            </a:pPr>
            <a:fld id="{34BDF947-BE5F-4686-8669-3F4D6555B1B4}" type="slidenum">
              <a:rPr lang="en-US" altLang="zh-TW"/>
              <a:pPr>
                <a:defRPr/>
              </a:pPr>
              <a:t>‹#›</a:t>
            </a:fld>
            <a:endParaRPr lang="en-US" altLang="zh-TW"/>
          </a:p>
        </p:txBody>
      </p:sp>
    </p:spTree>
    <p:extLst>
      <p:ext uri="{BB962C8B-B14F-4D97-AF65-F5344CB8AC3E}">
        <p14:creationId xmlns:p14="http://schemas.microsoft.com/office/powerpoint/2010/main" val="18953477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含標題的圖片">
    <p:spTree>
      <p:nvGrpSpPr>
        <p:cNvPr id="1" name=""/>
        <p:cNvGrpSpPr/>
        <p:nvPr/>
      </p:nvGrpSpPr>
      <p:grpSpPr>
        <a:xfrm>
          <a:off x="0" y="0"/>
          <a:ext cx="0" cy="0"/>
          <a:chOff x="0" y="0"/>
          <a:chExt cx="0" cy="0"/>
        </a:xfrm>
      </p:grpSpPr>
      <p:sp>
        <p:nvSpPr>
          <p:cNvPr id="2" name="標題 1"/>
          <p:cNvSpPr>
            <a:spLocks noGrp="1"/>
          </p:cNvSpPr>
          <p:nvPr>
            <p:ph type="title"/>
          </p:nvPr>
        </p:nvSpPr>
        <p:spPr>
          <a:xfrm>
            <a:off x="1792288" y="4800600"/>
            <a:ext cx="5486400" cy="566738"/>
          </a:xfrm>
        </p:spPr>
        <p:txBody>
          <a:bodyPr anchor="b"/>
          <a:lstStyle>
            <a:lvl1pPr algn="l">
              <a:defRPr sz="2000" b="1"/>
            </a:lvl1pPr>
          </a:lstStyle>
          <a:p>
            <a:r>
              <a:rPr lang="zh-TW" altLang="en-US"/>
              <a:t>按一下以編輯母片標題樣式</a:t>
            </a:r>
          </a:p>
        </p:txBody>
      </p:sp>
      <p:sp>
        <p:nvSpPr>
          <p:cNvPr id="3" name="圖片版面配置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TW" altLang="en-US" noProof="0"/>
          </a:p>
        </p:txBody>
      </p:sp>
      <p:sp>
        <p:nvSpPr>
          <p:cNvPr id="4" name="文字版面配置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按一下以編輯母片文字樣式</a:t>
            </a:r>
          </a:p>
        </p:txBody>
      </p:sp>
      <p:sp>
        <p:nvSpPr>
          <p:cNvPr id="5" name="Rectangle 4">
            <a:extLst>
              <a:ext uri="{FF2B5EF4-FFF2-40B4-BE49-F238E27FC236}">
                <a16:creationId xmlns:a16="http://schemas.microsoft.com/office/drawing/2014/main" id="{23F5B5B4-07A3-4738-BF65-61E0C6060FB7}"/>
              </a:ext>
            </a:extLst>
          </p:cNvPr>
          <p:cNvSpPr>
            <a:spLocks noGrp="1" noChangeArrowheads="1"/>
          </p:cNvSpPr>
          <p:nvPr>
            <p:ph type="dt" sz="half" idx="10"/>
          </p:nvPr>
        </p:nvSpPr>
        <p:spPr>
          <a:ln/>
        </p:spPr>
        <p:txBody>
          <a:bodyPr/>
          <a:lstStyle>
            <a:lvl1pPr>
              <a:defRPr/>
            </a:lvl1pPr>
          </a:lstStyle>
          <a:p>
            <a:pPr>
              <a:defRPr/>
            </a:pPr>
            <a:endParaRPr lang="en-US" altLang="zh-TW"/>
          </a:p>
        </p:txBody>
      </p:sp>
      <p:sp>
        <p:nvSpPr>
          <p:cNvPr id="6" name="Rectangle 5">
            <a:extLst>
              <a:ext uri="{FF2B5EF4-FFF2-40B4-BE49-F238E27FC236}">
                <a16:creationId xmlns:a16="http://schemas.microsoft.com/office/drawing/2014/main" id="{205B77E1-04A2-4C05-BCED-1BAF38B0E4AA}"/>
              </a:ext>
            </a:extLst>
          </p:cNvPr>
          <p:cNvSpPr>
            <a:spLocks noGrp="1" noChangeArrowheads="1"/>
          </p:cNvSpPr>
          <p:nvPr>
            <p:ph type="ftr" sz="quarter" idx="11"/>
          </p:nvPr>
        </p:nvSpPr>
        <p:spPr>
          <a:ln/>
        </p:spPr>
        <p:txBody>
          <a:bodyPr/>
          <a:lstStyle>
            <a:lvl1pPr>
              <a:defRPr/>
            </a:lvl1pPr>
          </a:lstStyle>
          <a:p>
            <a:pPr>
              <a:defRPr/>
            </a:pPr>
            <a:endParaRPr lang="en-US" altLang="zh-TW"/>
          </a:p>
        </p:txBody>
      </p:sp>
      <p:sp>
        <p:nvSpPr>
          <p:cNvPr id="7" name="Rectangle 6">
            <a:extLst>
              <a:ext uri="{FF2B5EF4-FFF2-40B4-BE49-F238E27FC236}">
                <a16:creationId xmlns:a16="http://schemas.microsoft.com/office/drawing/2014/main" id="{DE7653EC-39C9-497F-8598-3DCC2706DC80}"/>
              </a:ext>
            </a:extLst>
          </p:cNvPr>
          <p:cNvSpPr>
            <a:spLocks noGrp="1" noChangeArrowheads="1"/>
          </p:cNvSpPr>
          <p:nvPr>
            <p:ph type="sldNum" sz="quarter" idx="12"/>
          </p:nvPr>
        </p:nvSpPr>
        <p:spPr>
          <a:ln/>
        </p:spPr>
        <p:txBody>
          <a:bodyPr/>
          <a:lstStyle>
            <a:lvl1pPr>
              <a:defRPr/>
            </a:lvl1pPr>
          </a:lstStyle>
          <a:p>
            <a:pPr>
              <a:defRPr/>
            </a:pPr>
            <a:fld id="{F4F848C0-B53D-4D86-B5A6-219D407B73D5}" type="slidenum">
              <a:rPr lang="en-US" altLang="zh-TW"/>
              <a:pPr>
                <a:defRPr/>
              </a:pPr>
              <a:t>‹#›</a:t>
            </a:fld>
            <a:endParaRPr lang="en-US" altLang="zh-TW"/>
          </a:p>
        </p:txBody>
      </p:sp>
    </p:spTree>
    <p:extLst>
      <p:ext uri="{BB962C8B-B14F-4D97-AF65-F5344CB8AC3E}">
        <p14:creationId xmlns:p14="http://schemas.microsoft.com/office/powerpoint/2010/main" val="27778356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B2BB311E-10BD-414A-8173-4DD17AF1FEEF}"/>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1027" name="Rectangle 3">
            <a:extLst>
              <a:ext uri="{FF2B5EF4-FFF2-40B4-BE49-F238E27FC236}">
                <a16:creationId xmlns:a16="http://schemas.microsoft.com/office/drawing/2014/main" id="{DC120174-A426-471D-B6B3-3425A435A2B3}"/>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按一下以編輯母片</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1028" name="Rectangle 4">
            <a:extLst>
              <a:ext uri="{FF2B5EF4-FFF2-40B4-BE49-F238E27FC236}">
                <a16:creationId xmlns:a16="http://schemas.microsoft.com/office/drawing/2014/main" id="{593FFF06-38C3-4DEF-A3DD-7C3CA61D3CFA}"/>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新細明體" charset="-120"/>
              </a:defRPr>
            </a:lvl1pPr>
          </a:lstStyle>
          <a:p>
            <a:pPr>
              <a:defRPr/>
            </a:pPr>
            <a:endParaRPr lang="en-US" altLang="zh-TW"/>
          </a:p>
        </p:txBody>
      </p:sp>
      <p:sp>
        <p:nvSpPr>
          <p:cNvPr id="1029" name="Rectangle 5">
            <a:extLst>
              <a:ext uri="{FF2B5EF4-FFF2-40B4-BE49-F238E27FC236}">
                <a16:creationId xmlns:a16="http://schemas.microsoft.com/office/drawing/2014/main" id="{FD921635-B305-4B7C-B5AA-D223761FBDE3}"/>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新細明體" charset="-120"/>
              </a:defRPr>
            </a:lvl1pPr>
          </a:lstStyle>
          <a:p>
            <a:pPr>
              <a:defRPr/>
            </a:pPr>
            <a:endParaRPr lang="en-US" altLang="zh-TW"/>
          </a:p>
        </p:txBody>
      </p:sp>
      <p:sp>
        <p:nvSpPr>
          <p:cNvPr id="1030" name="Rectangle 6">
            <a:extLst>
              <a:ext uri="{FF2B5EF4-FFF2-40B4-BE49-F238E27FC236}">
                <a16:creationId xmlns:a16="http://schemas.microsoft.com/office/drawing/2014/main" id="{140AC723-2923-4437-B8BC-646743FFAA85}"/>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59F5D5E0-AAEB-426A-8A8B-D5FFD8DC8A02}" type="slidenum">
              <a:rPr lang="en-US" altLang="zh-TW"/>
              <a:pPr>
                <a:defRPr/>
              </a:pPr>
              <a:t>‹#›</a:t>
            </a:fld>
            <a:endParaRPr lang="en-US" altLang="zh-TW"/>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新細明體" charset="-120"/>
        </a:defRPr>
      </a:lvl2pPr>
      <a:lvl3pPr algn="ctr" rtl="0" eaLnBrk="0" fontAlgn="base" hangingPunct="0">
        <a:spcBef>
          <a:spcPct val="0"/>
        </a:spcBef>
        <a:spcAft>
          <a:spcPct val="0"/>
        </a:spcAft>
        <a:defRPr kumimoji="1" sz="4400">
          <a:solidFill>
            <a:schemeClr val="tx2"/>
          </a:solidFill>
          <a:latin typeface="Arial" charset="0"/>
          <a:ea typeface="新細明體" charset="-120"/>
        </a:defRPr>
      </a:lvl3pPr>
      <a:lvl4pPr algn="ctr" rtl="0" eaLnBrk="0" fontAlgn="base" hangingPunct="0">
        <a:spcBef>
          <a:spcPct val="0"/>
        </a:spcBef>
        <a:spcAft>
          <a:spcPct val="0"/>
        </a:spcAft>
        <a:defRPr kumimoji="1" sz="4400">
          <a:solidFill>
            <a:schemeClr val="tx2"/>
          </a:solidFill>
          <a:latin typeface="Arial" charset="0"/>
          <a:ea typeface="新細明體" charset="-120"/>
        </a:defRPr>
      </a:lvl4pPr>
      <a:lvl5pPr algn="ctr" rtl="0" eaLnBrk="0" fontAlgn="base" hangingPunct="0">
        <a:spcBef>
          <a:spcPct val="0"/>
        </a:spcBef>
        <a:spcAft>
          <a:spcPct val="0"/>
        </a:spcAft>
        <a:defRPr kumimoji="1" sz="4400">
          <a:solidFill>
            <a:schemeClr val="tx2"/>
          </a:solidFill>
          <a:latin typeface="Arial" charset="0"/>
          <a:ea typeface="新細明體" charset="-120"/>
        </a:defRPr>
      </a:lvl5pPr>
      <a:lvl6pPr marL="457200" algn="ctr" rtl="0" fontAlgn="base">
        <a:spcBef>
          <a:spcPct val="0"/>
        </a:spcBef>
        <a:spcAft>
          <a:spcPct val="0"/>
        </a:spcAft>
        <a:defRPr kumimoji="1" sz="4400">
          <a:solidFill>
            <a:schemeClr val="tx2"/>
          </a:solidFill>
          <a:latin typeface="Arial" charset="0"/>
          <a:ea typeface="新細明體" charset="-120"/>
        </a:defRPr>
      </a:lvl6pPr>
      <a:lvl7pPr marL="914400" algn="ctr" rtl="0" fontAlgn="base">
        <a:spcBef>
          <a:spcPct val="0"/>
        </a:spcBef>
        <a:spcAft>
          <a:spcPct val="0"/>
        </a:spcAft>
        <a:defRPr kumimoji="1" sz="4400">
          <a:solidFill>
            <a:schemeClr val="tx2"/>
          </a:solidFill>
          <a:latin typeface="Arial" charset="0"/>
          <a:ea typeface="新細明體" charset="-120"/>
        </a:defRPr>
      </a:lvl7pPr>
      <a:lvl8pPr marL="1371600" algn="ctr" rtl="0" fontAlgn="base">
        <a:spcBef>
          <a:spcPct val="0"/>
        </a:spcBef>
        <a:spcAft>
          <a:spcPct val="0"/>
        </a:spcAft>
        <a:defRPr kumimoji="1" sz="4400">
          <a:solidFill>
            <a:schemeClr val="tx2"/>
          </a:solidFill>
          <a:latin typeface="Arial" charset="0"/>
          <a:ea typeface="新細明體" charset="-120"/>
        </a:defRPr>
      </a:lvl8pPr>
      <a:lvl9pPr marL="1828800" algn="ctr" rtl="0" fontAlgn="base">
        <a:spcBef>
          <a:spcPct val="0"/>
        </a:spcBef>
        <a:spcAft>
          <a:spcPct val="0"/>
        </a:spcAft>
        <a:defRPr kumimoji="1" sz="4400">
          <a:solidFill>
            <a:schemeClr val="tx2"/>
          </a:solidFill>
          <a:latin typeface="Arial" charset="0"/>
          <a:ea typeface="新細明體" charset="-12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0BB3D932-B836-4D38-BEB3-7C0B01587ECF}"/>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2051" name="Rectangle 3">
            <a:extLst>
              <a:ext uri="{FF2B5EF4-FFF2-40B4-BE49-F238E27FC236}">
                <a16:creationId xmlns:a16="http://schemas.microsoft.com/office/drawing/2014/main" id="{292B8D12-BC6F-4915-99D6-64C256D04818}"/>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按一下以編輯母片</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1028" name="Rectangle 4">
            <a:extLst>
              <a:ext uri="{FF2B5EF4-FFF2-40B4-BE49-F238E27FC236}">
                <a16:creationId xmlns:a16="http://schemas.microsoft.com/office/drawing/2014/main" id="{8F7E809F-8405-4D60-9275-96B4B394AF83}"/>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ea typeface="新細明體" charset="-120"/>
              </a:defRPr>
            </a:lvl1pPr>
          </a:lstStyle>
          <a:p>
            <a:pPr>
              <a:defRPr/>
            </a:pPr>
            <a:endParaRPr lang="en-US" altLang="zh-TW"/>
          </a:p>
        </p:txBody>
      </p:sp>
      <p:sp>
        <p:nvSpPr>
          <p:cNvPr id="1029" name="Rectangle 5">
            <a:extLst>
              <a:ext uri="{FF2B5EF4-FFF2-40B4-BE49-F238E27FC236}">
                <a16:creationId xmlns:a16="http://schemas.microsoft.com/office/drawing/2014/main" id="{2D857A05-5512-4372-A016-22ACA720C70A}"/>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ea typeface="新細明體" charset="-120"/>
              </a:defRPr>
            </a:lvl1pPr>
          </a:lstStyle>
          <a:p>
            <a:pPr>
              <a:defRPr/>
            </a:pPr>
            <a:endParaRPr lang="en-US" altLang="zh-TW"/>
          </a:p>
        </p:txBody>
      </p:sp>
      <p:sp>
        <p:nvSpPr>
          <p:cNvPr id="1030" name="Rectangle 6">
            <a:extLst>
              <a:ext uri="{FF2B5EF4-FFF2-40B4-BE49-F238E27FC236}">
                <a16:creationId xmlns:a16="http://schemas.microsoft.com/office/drawing/2014/main" id="{A927C4D7-72B7-4D93-A452-A75D7BB29D11}"/>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9541194C-70BE-4150-8B8F-AC0FD4B26CEE}" type="slidenum">
              <a:rPr lang="en-US" altLang="zh-TW"/>
              <a:pPr>
                <a:defRPr/>
              </a:pPr>
              <a:t>‹#›</a:t>
            </a:fld>
            <a:endParaRPr lang="en-US" altLang="zh-TW"/>
          </a:p>
        </p:txBody>
      </p:sp>
    </p:spTree>
  </p:cSld>
  <p:clrMap bg1="lt1" tx1="dk1" bg2="lt2" tx2="dk2" accent1="accent1" accent2="accent2" accent3="accent3" accent4="accent4" accent5="accent5" accent6="accent6" hlink="hlink" folHlink="folHlink"/>
  <p:sldLayoutIdLst>
    <p:sldLayoutId id="2147483687" r:id="rId1"/>
    <p:sldLayoutId id="2147483688" r:id="rId2"/>
    <p:sldLayoutId id="2147483689" r:id="rId3"/>
    <p:sldLayoutId id="2147483690" r:id="rId4"/>
    <p:sldLayoutId id="2147483691" r:id="rId5"/>
    <p:sldLayoutId id="2147483692" r:id="rId6"/>
    <p:sldLayoutId id="2147483693" r:id="rId7"/>
    <p:sldLayoutId id="2147483694" r:id="rId8"/>
    <p:sldLayoutId id="2147483695" r:id="rId9"/>
    <p:sldLayoutId id="2147483696" r:id="rId10"/>
    <p:sldLayoutId id="2147483697" r:id="rId11"/>
    <p:sldLayoutId id="2147483698" r:id="rId12"/>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新細明體" charset="-120"/>
        </a:defRPr>
      </a:lvl2pPr>
      <a:lvl3pPr algn="ctr" rtl="0" eaLnBrk="0" fontAlgn="base" hangingPunct="0">
        <a:spcBef>
          <a:spcPct val="0"/>
        </a:spcBef>
        <a:spcAft>
          <a:spcPct val="0"/>
        </a:spcAft>
        <a:defRPr kumimoji="1" sz="4400">
          <a:solidFill>
            <a:schemeClr val="tx2"/>
          </a:solidFill>
          <a:latin typeface="Arial" charset="0"/>
          <a:ea typeface="新細明體" charset="-120"/>
        </a:defRPr>
      </a:lvl3pPr>
      <a:lvl4pPr algn="ctr" rtl="0" eaLnBrk="0" fontAlgn="base" hangingPunct="0">
        <a:spcBef>
          <a:spcPct val="0"/>
        </a:spcBef>
        <a:spcAft>
          <a:spcPct val="0"/>
        </a:spcAft>
        <a:defRPr kumimoji="1" sz="4400">
          <a:solidFill>
            <a:schemeClr val="tx2"/>
          </a:solidFill>
          <a:latin typeface="Arial" charset="0"/>
          <a:ea typeface="新細明體" charset="-120"/>
        </a:defRPr>
      </a:lvl4pPr>
      <a:lvl5pPr algn="ctr" rtl="0" eaLnBrk="0" fontAlgn="base" hangingPunct="0">
        <a:spcBef>
          <a:spcPct val="0"/>
        </a:spcBef>
        <a:spcAft>
          <a:spcPct val="0"/>
        </a:spcAft>
        <a:defRPr kumimoji="1" sz="4400">
          <a:solidFill>
            <a:schemeClr val="tx2"/>
          </a:solidFill>
          <a:latin typeface="Arial" charset="0"/>
          <a:ea typeface="新細明體" charset="-120"/>
        </a:defRPr>
      </a:lvl5pPr>
      <a:lvl6pPr marL="457200" algn="ctr" rtl="0" fontAlgn="base">
        <a:spcBef>
          <a:spcPct val="0"/>
        </a:spcBef>
        <a:spcAft>
          <a:spcPct val="0"/>
        </a:spcAft>
        <a:defRPr kumimoji="1" sz="4400">
          <a:solidFill>
            <a:schemeClr val="tx2"/>
          </a:solidFill>
          <a:latin typeface="Arial" charset="0"/>
          <a:ea typeface="新細明體" charset="-120"/>
        </a:defRPr>
      </a:lvl6pPr>
      <a:lvl7pPr marL="914400" algn="ctr" rtl="0" fontAlgn="base">
        <a:spcBef>
          <a:spcPct val="0"/>
        </a:spcBef>
        <a:spcAft>
          <a:spcPct val="0"/>
        </a:spcAft>
        <a:defRPr kumimoji="1" sz="4400">
          <a:solidFill>
            <a:schemeClr val="tx2"/>
          </a:solidFill>
          <a:latin typeface="Arial" charset="0"/>
          <a:ea typeface="新細明體" charset="-120"/>
        </a:defRPr>
      </a:lvl7pPr>
      <a:lvl8pPr marL="1371600" algn="ctr" rtl="0" fontAlgn="base">
        <a:spcBef>
          <a:spcPct val="0"/>
        </a:spcBef>
        <a:spcAft>
          <a:spcPct val="0"/>
        </a:spcAft>
        <a:defRPr kumimoji="1" sz="4400">
          <a:solidFill>
            <a:schemeClr val="tx2"/>
          </a:solidFill>
          <a:latin typeface="Arial" charset="0"/>
          <a:ea typeface="新細明體" charset="-120"/>
        </a:defRPr>
      </a:lvl8pPr>
      <a:lvl9pPr marL="1828800" algn="ctr" rtl="0" fontAlgn="base">
        <a:spcBef>
          <a:spcPct val="0"/>
        </a:spcBef>
        <a:spcAft>
          <a:spcPct val="0"/>
        </a:spcAft>
        <a:defRPr kumimoji="1" sz="4400">
          <a:solidFill>
            <a:schemeClr val="tx2"/>
          </a:solidFill>
          <a:latin typeface="Arial" charset="0"/>
          <a:ea typeface="新細明體" charset="-12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a:extLst>
              <a:ext uri="{FF2B5EF4-FFF2-40B4-BE49-F238E27FC236}">
                <a16:creationId xmlns:a16="http://schemas.microsoft.com/office/drawing/2014/main" id="{8CE0364B-89B6-410A-AF04-D7953F83BFA7}"/>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TW" altLang="en-US"/>
              <a:t>按一下以編輯母片標題樣式</a:t>
            </a:r>
          </a:p>
        </p:txBody>
      </p:sp>
      <p:sp>
        <p:nvSpPr>
          <p:cNvPr id="3075" name="Rectangle 3">
            <a:extLst>
              <a:ext uri="{FF2B5EF4-FFF2-40B4-BE49-F238E27FC236}">
                <a16:creationId xmlns:a16="http://schemas.microsoft.com/office/drawing/2014/main" id="{F96969A3-708E-4520-AA31-AF76C044BA9C}"/>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TW" altLang="en-US"/>
              <a:t>按一下以編輯母片</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751620" name="Rectangle 4">
            <a:extLst>
              <a:ext uri="{FF2B5EF4-FFF2-40B4-BE49-F238E27FC236}">
                <a16:creationId xmlns:a16="http://schemas.microsoft.com/office/drawing/2014/main" id="{6106F9B8-6907-49FE-A585-93FD51A72CE8}"/>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solidFill>
                  <a:srgbClr val="000000"/>
                </a:solidFill>
                <a:ea typeface="新細明體" charset="-120"/>
              </a:defRPr>
            </a:lvl1pPr>
          </a:lstStyle>
          <a:p>
            <a:pPr>
              <a:defRPr/>
            </a:pPr>
            <a:endParaRPr lang="en-US" altLang="zh-TW"/>
          </a:p>
        </p:txBody>
      </p:sp>
      <p:sp>
        <p:nvSpPr>
          <p:cNvPr id="751621" name="Rectangle 5">
            <a:extLst>
              <a:ext uri="{FF2B5EF4-FFF2-40B4-BE49-F238E27FC236}">
                <a16:creationId xmlns:a16="http://schemas.microsoft.com/office/drawing/2014/main" id="{045953EA-AEED-4732-887C-22740B65D27B}"/>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solidFill>
                  <a:srgbClr val="000000"/>
                </a:solidFill>
                <a:ea typeface="新細明體" charset="-120"/>
              </a:defRPr>
            </a:lvl1pPr>
          </a:lstStyle>
          <a:p>
            <a:pPr>
              <a:defRPr/>
            </a:pPr>
            <a:endParaRPr lang="en-US" altLang="zh-TW"/>
          </a:p>
        </p:txBody>
      </p:sp>
      <p:sp>
        <p:nvSpPr>
          <p:cNvPr id="751622" name="Rectangle 6">
            <a:extLst>
              <a:ext uri="{FF2B5EF4-FFF2-40B4-BE49-F238E27FC236}">
                <a16:creationId xmlns:a16="http://schemas.microsoft.com/office/drawing/2014/main" id="{9A583CFA-8946-4F77-8525-73A7DEF2EFCB}"/>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solidFill>
                  <a:srgbClr val="000000"/>
                </a:solidFill>
                <a:ea typeface="新細明體" charset="-120"/>
              </a:defRPr>
            </a:lvl1pPr>
          </a:lstStyle>
          <a:p>
            <a:pPr>
              <a:defRPr/>
            </a:pPr>
            <a:fld id="{E9803CD0-5415-4484-B4EB-F9FFE8CF1DC9}" type="slidenum">
              <a:rPr lang="en-US" altLang="zh-TW"/>
              <a:pPr>
                <a:defRPr/>
              </a:pPr>
              <a:t>‹#›</a:t>
            </a:fld>
            <a:endParaRPr lang="en-US" altLang="zh-TW" dirty="0"/>
          </a:p>
        </p:txBody>
      </p:sp>
    </p:spTree>
    <p:extLst>
      <p:ext uri="{BB962C8B-B14F-4D97-AF65-F5344CB8AC3E}">
        <p14:creationId xmlns:p14="http://schemas.microsoft.com/office/powerpoint/2010/main" val="3405445284"/>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Lst>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新細明體" charset="-120"/>
        </a:defRPr>
      </a:lvl2pPr>
      <a:lvl3pPr algn="ctr" rtl="0" eaLnBrk="0" fontAlgn="base" hangingPunct="0">
        <a:spcBef>
          <a:spcPct val="0"/>
        </a:spcBef>
        <a:spcAft>
          <a:spcPct val="0"/>
        </a:spcAft>
        <a:defRPr kumimoji="1" sz="4400">
          <a:solidFill>
            <a:schemeClr val="tx2"/>
          </a:solidFill>
          <a:latin typeface="Arial" charset="0"/>
          <a:ea typeface="新細明體" charset="-120"/>
        </a:defRPr>
      </a:lvl3pPr>
      <a:lvl4pPr algn="ctr" rtl="0" eaLnBrk="0" fontAlgn="base" hangingPunct="0">
        <a:spcBef>
          <a:spcPct val="0"/>
        </a:spcBef>
        <a:spcAft>
          <a:spcPct val="0"/>
        </a:spcAft>
        <a:defRPr kumimoji="1" sz="4400">
          <a:solidFill>
            <a:schemeClr val="tx2"/>
          </a:solidFill>
          <a:latin typeface="Arial" charset="0"/>
          <a:ea typeface="新細明體" charset="-120"/>
        </a:defRPr>
      </a:lvl4pPr>
      <a:lvl5pPr algn="ctr" rtl="0" eaLnBrk="0" fontAlgn="base" hangingPunct="0">
        <a:spcBef>
          <a:spcPct val="0"/>
        </a:spcBef>
        <a:spcAft>
          <a:spcPct val="0"/>
        </a:spcAft>
        <a:defRPr kumimoji="1" sz="4400">
          <a:solidFill>
            <a:schemeClr val="tx2"/>
          </a:solidFill>
          <a:latin typeface="Arial" charset="0"/>
          <a:ea typeface="新細明體" charset="-120"/>
        </a:defRPr>
      </a:lvl5pPr>
      <a:lvl6pPr marL="457200" algn="ctr" rtl="0" fontAlgn="base">
        <a:spcBef>
          <a:spcPct val="0"/>
        </a:spcBef>
        <a:spcAft>
          <a:spcPct val="0"/>
        </a:spcAft>
        <a:defRPr kumimoji="1" sz="4400">
          <a:solidFill>
            <a:schemeClr val="tx2"/>
          </a:solidFill>
          <a:latin typeface="Arial" charset="0"/>
          <a:ea typeface="新細明體" charset="-120"/>
        </a:defRPr>
      </a:lvl6pPr>
      <a:lvl7pPr marL="914400" algn="ctr" rtl="0" fontAlgn="base">
        <a:spcBef>
          <a:spcPct val="0"/>
        </a:spcBef>
        <a:spcAft>
          <a:spcPct val="0"/>
        </a:spcAft>
        <a:defRPr kumimoji="1" sz="4400">
          <a:solidFill>
            <a:schemeClr val="tx2"/>
          </a:solidFill>
          <a:latin typeface="Arial" charset="0"/>
          <a:ea typeface="新細明體" charset="-120"/>
        </a:defRPr>
      </a:lvl7pPr>
      <a:lvl8pPr marL="1371600" algn="ctr" rtl="0" fontAlgn="base">
        <a:spcBef>
          <a:spcPct val="0"/>
        </a:spcBef>
        <a:spcAft>
          <a:spcPct val="0"/>
        </a:spcAft>
        <a:defRPr kumimoji="1" sz="4400">
          <a:solidFill>
            <a:schemeClr val="tx2"/>
          </a:solidFill>
          <a:latin typeface="Arial" charset="0"/>
          <a:ea typeface="新細明體" charset="-120"/>
        </a:defRPr>
      </a:lvl8pPr>
      <a:lvl9pPr marL="1828800" algn="ctr" rtl="0" fontAlgn="base">
        <a:spcBef>
          <a:spcPct val="0"/>
        </a:spcBef>
        <a:spcAft>
          <a:spcPct val="0"/>
        </a:spcAft>
        <a:defRPr kumimoji="1" sz="4400">
          <a:solidFill>
            <a:schemeClr val="tx2"/>
          </a:solidFill>
          <a:latin typeface="Arial" charset="0"/>
          <a:ea typeface="新細明體" charset="-120"/>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zh-TW"/>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C7D611A9-20D2-46E2-9343-2F3E1D3B9601}"/>
              </a:ext>
            </a:extLst>
          </p:cNvPr>
          <p:cNvSpPr>
            <a:spLocks noGrp="1" noChangeArrowheads="1"/>
          </p:cNvSpPr>
          <p:nvPr>
            <p:ph type="body" idx="1"/>
          </p:nvPr>
        </p:nvSpPr>
        <p:spPr>
          <a:xfrm>
            <a:off x="0" y="332656"/>
            <a:ext cx="9144000" cy="6480720"/>
          </a:xfrm>
        </p:spPr>
        <p:txBody>
          <a:bodyPr/>
          <a:lstStyle/>
          <a:p>
            <a:pPr algn="ctr" eaLnBrk="1" hangingPunct="1">
              <a:spcBef>
                <a:spcPct val="0"/>
              </a:spcBef>
              <a:buFontTx/>
              <a:buNone/>
              <a:defRPr/>
            </a:pPr>
            <a:r>
              <a:rPr lang="zh-TW" altLang="en-US" sz="3600" dirty="0">
                <a:solidFill>
                  <a:srgbClr val="FFFF00"/>
                </a:solidFill>
                <a:ea typeface="華康儷中黑" panose="020B0509000000000000" pitchFamily="49" charset="-120"/>
              </a:rPr>
              <a:t>復活期第四主日</a:t>
            </a:r>
            <a:r>
              <a:rPr lang="en-US" altLang="zh-TW" sz="2800" dirty="0">
                <a:solidFill>
                  <a:srgbClr val="FFFF00"/>
                </a:solidFill>
                <a:ea typeface="華康儷中黑" panose="020B0509000000000000" pitchFamily="49" charset="-120"/>
              </a:rPr>
              <a:t>(</a:t>
            </a:r>
            <a:r>
              <a:rPr lang="zh-TW" altLang="en-US" sz="2800" dirty="0">
                <a:solidFill>
                  <a:srgbClr val="FFFF00"/>
                </a:solidFill>
                <a:ea typeface="華康儷中黑" panose="020B0509000000000000" pitchFamily="49" charset="-120"/>
              </a:rPr>
              <a:t>聖召主日</a:t>
            </a:r>
            <a:r>
              <a:rPr lang="en-US" altLang="zh-TW" sz="2800" dirty="0">
                <a:solidFill>
                  <a:srgbClr val="FFFF00"/>
                </a:solidFill>
                <a:ea typeface="華康儷中黑" panose="020B0509000000000000" pitchFamily="49" charset="-120"/>
              </a:rPr>
              <a:t>)</a:t>
            </a:r>
          </a:p>
          <a:p>
            <a:pPr algn="ctr" eaLnBrk="1" hangingPunct="1">
              <a:spcBef>
                <a:spcPct val="0"/>
              </a:spcBef>
              <a:buFontTx/>
              <a:buNone/>
              <a:defRPr/>
            </a:pPr>
            <a:r>
              <a:rPr lang="en-US" altLang="zh-TW" dirty="0">
                <a:solidFill>
                  <a:schemeClr val="bg1"/>
                </a:solidFill>
                <a:ea typeface="華康儷中黑" pitchFamily="49" charset="-120"/>
              </a:rPr>
              <a:t>2026 </a:t>
            </a:r>
            <a:r>
              <a:rPr lang="zh-TW" altLang="en-US" dirty="0">
                <a:solidFill>
                  <a:schemeClr val="bg1"/>
                </a:solidFill>
                <a:ea typeface="華康儷中黑" pitchFamily="49" charset="-120"/>
              </a:rPr>
              <a:t>年 </a:t>
            </a:r>
            <a:r>
              <a:rPr lang="en-US" altLang="zh-TW" dirty="0">
                <a:solidFill>
                  <a:schemeClr val="bg1"/>
                </a:solidFill>
                <a:ea typeface="華康儷中黑" pitchFamily="49" charset="-120"/>
              </a:rPr>
              <a:t>4 </a:t>
            </a:r>
            <a:r>
              <a:rPr lang="zh-TW" altLang="en-US" dirty="0">
                <a:solidFill>
                  <a:schemeClr val="bg1"/>
                </a:solidFill>
                <a:ea typeface="華康儷中黑" pitchFamily="49" charset="-120"/>
              </a:rPr>
              <a:t>月 </a:t>
            </a:r>
            <a:r>
              <a:rPr lang="en-US" altLang="zh-TW" dirty="0">
                <a:solidFill>
                  <a:schemeClr val="bg1"/>
                </a:solidFill>
                <a:ea typeface="華康儷中黑" pitchFamily="49" charset="-120"/>
              </a:rPr>
              <a:t>26 </a:t>
            </a:r>
            <a:r>
              <a:rPr lang="zh-TW" altLang="en-US" dirty="0">
                <a:solidFill>
                  <a:schemeClr val="bg1"/>
                </a:solidFill>
                <a:ea typeface="華康儷中黑" pitchFamily="49" charset="-120"/>
              </a:rPr>
              <a:t>日</a:t>
            </a:r>
            <a:endParaRPr lang="zh-TW" altLang="en-US" sz="1000" dirty="0">
              <a:solidFill>
                <a:schemeClr val="bg1"/>
              </a:solidFill>
              <a:ea typeface="華康儷中黑" panose="020B0509000000000000" pitchFamily="49" charset="-120"/>
            </a:endParaRPr>
          </a:p>
          <a:p>
            <a:pPr algn="ctr" eaLnBrk="1" hangingPunct="1">
              <a:spcBef>
                <a:spcPts val="1200"/>
              </a:spcBef>
              <a:buFontTx/>
              <a:buNone/>
              <a:defRPr/>
            </a:pPr>
            <a:r>
              <a:rPr lang="zh-TW" altLang="en-US" sz="5400" dirty="0">
                <a:solidFill>
                  <a:srgbClr val="FF0000"/>
                </a:solidFill>
                <a:highlight>
                  <a:srgbClr val="FFCCFF"/>
                </a:highlight>
                <a:ea typeface="華康正顏楷體W7" panose="03000709000000000000" pitchFamily="65" charset="-120"/>
              </a:rPr>
              <a:t>感</a:t>
            </a:r>
            <a:r>
              <a:rPr lang="zh-TW" altLang="en-US" sz="1400" dirty="0">
                <a:solidFill>
                  <a:srgbClr val="FF0000"/>
                </a:solidFill>
                <a:highlight>
                  <a:srgbClr val="FFCCFF"/>
                </a:highlight>
                <a:ea typeface="華康正顏楷體W7" panose="03000709000000000000" pitchFamily="65" charset="-120"/>
              </a:rPr>
              <a:t> </a:t>
            </a:r>
            <a:r>
              <a:rPr lang="zh-TW" altLang="en-US" sz="5400" dirty="0">
                <a:solidFill>
                  <a:srgbClr val="FF0000"/>
                </a:solidFill>
                <a:highlight>
                  <a:srgbClr val="FFCCFF"/>
                </a:highlight>
                <a:ea typeface="華康正顏楷體W7" panose="03000709000000000000" pitchFamily="65" charset="-120"/>
              </a:rPr>
              <a:t>恩</a:t>
            </a:r>
            <a:r>
              <a:rPr lang="zh-TW" altLang="en-US" sz="1200" dirty="0">
                <a:solidFill>
                  <a:srgbClr val="FFFF00"/>
                </a:solidFill>
                <a:ea typeface="華康正顏楷體W7" panose="03000709000000000000" pitchFamily="65" charset="-120"/>
              </a:rPr>
              <a:t> </a:t>
            </a:r>
            <a:r>
              <a:rPr lang="zh-TW" altLang="en-US" sz="4800" dirty="0">
                <a:solidFill>
                  <a:srgbClr val="FF0000"/>
                </a:solidFill>
                <a:highlight>
                  <a:srgbClr val="FFFF00"/>
                </a:highlight>
                <a:ea typeface="華康正顏楷體W7" panose="03000709000000000000" pitchFamily="65" charset="-120"/>
              </a:rPr>
              <a:t>祭</a:t>
            </a:r>
            <a:r>
              <a:rPr lang="zh-TW" altLang="en-US" sz="1200" dirty="0">
                <a:solidFill>
                  <a:srgbClr val="FFFF00"/>
                </a:solidFill>
                <a:ea typeface="華康正顏楷體W7" panose="03000709000000000000" pitchFamily="65" charset="-120"/>
              </a:rPr>
              <a:t> </a:t>
            </a:r>
            <a:r>
              <a:rPr lang="zh-TW" altLang="en-US" sz="4800" dirty="0">
                <a:solidFill>
                  <a:srgbClr val="FFFF00"/>
                </a:solidFill>
                <a:highlight>
                  <a:srgbClr val="FF0000"/>
                </a:highlight>
                <a:ea typeface="華康正顏楷體W7" panose="03000709000000000000" pitchFamily="65" charset="-120"/>
              </a:rPr>
              <a:t>宴</a:t>
            </a:r>
          </a:p>
          <a:p>
            <a:pPr algn="ctr" eaLnBrk="1" hangingPunct="1">
              <a:buFontTx/>
              <a:buNone/>
              <a:defRPr/>
            </a:pPr>
            <a:endParaRPr lang="zh-TW" altLang="en-US" sz="1800" dirty="0">
              <a:solidFill>
                <a:schemeClr val="bg1"/>
              </a:solidFill>
              <a:ea typeface="華康儷中黑" panose="020B0509000000000000" pitchFamily="49" charset="-120"/>
            </a:endParaRPr>
          </a:p>
          <a:p>
            <a:pPr algn="ctr" eaLnBrk="1" hangingPunct="1">
              <a:lnSpc>
                <a:spcPts val="2500"/>
              </a:lnSpc>
              <a:spcBef>
                <a:spcPct val="0"/>
              </a:spcBef>
              <a:buFontTx/>
              <a:buNone/>
              <a:defRPr/>
            </a:pPr>
            <a:r>
              <a:rPr lang="zh-TW" altLang="en-US" sz="3600" dirty="0">
                <a:solidFill>
                  <a:schemeClr val="bg1"/>
                </a:solidFill>
                <a:ea typeface="華康儷中黑" panose="020B0509000000000000" pitchFamily="49" charset="-120"/>
              </a:rPr>
              <a:t>主 題</a:t>
            </a:r>
          </a:p>
          <a:p>
            <a:pPr algn="ctr" eaLnBrk="1" hangingPunct="1">
              <a:spcBef>
                <a:spcPts val="2400"/>
              </a:spcBef>
              <a:spcAft>
                <a:spcPts val="1800"/>
              </a:spcAft>
              <a:buFontTx/>
              <a:buNone/>
              <a:defRPr/>
            </a:pPr>
            <a:r>
              <a:rPr lang="zh-TW" altLang="en-US" sz="6600" dirty="0">
                <a:solidFill>
                  <a:srgbClr val="FFFF00"/>
                </a:solidFill>
                <a:ea typeface="華康儷中黑" panose="020B0509000000000000" pitchFamily="49" charset="-120"/>
              </a:rPr>
              <a:t>你能聽出耶穌的笛聲嗎</a:t>
            </a:r>
            <a:r>
              <a:rPr lang="en-US" altLang="zh-TW" sz="6600" dirty="0">
                <a:solidFill>
                  <a:srgbClr val="FFFF00"/>
                </a:solidFill>
                <a:ea typeface="華康儷中黑" panose="020B0509000000000000" pitchFamily="49" charset="-120"/>
              </a:rPr>
              <a:t>?</a:t>
            </a:r>
          </a:p>
          <a:p>
            <a:pPr algn="ctr" eaLnBrk="1" hangingPunct="1">
              <a:spcBef>
                <a:spcPts val="1200"/>
              </a:spcBef>
              <a:spcAft>
                <a:spcPts val="0"/>
              </a:spcAft>
              <a:buFontTx/>
              <a:buNone/>
              <a:defRPr/>
            </a:pPr>
            <a:r>
              <a:rPr lang="zh-TW" altLang="en-US" sz="4800" dirty="0">
                <a:solidFill>
                  <a:schemeClr val="bg1"/>
                </a:solidFill>
                <a:ea typeface="華康儷中黑" panose="020B0509000000000000" pitchFamily="49" charset="-120"/>
              </a:rPr>
              <a:t>曲罷不知人在否</a:t>
            </a:r>
            <a:r>
              <a:rPr lang="en-US" altLang="zh-TW" sz="4800" dirty="0">
                <a:solidFill>
                  <a:schemeClr val="bg1"/>
                </a:solidFill>
                <a:ea typeface="華康儷中黑" panose="020B0509000000000000" pitchFamily="49" charset="-120"/>
              </a:rPr>
              <a:t>,</a:t>
            </a:r>
            <a:r>
              <a:rPr lang="zh-TW" altLang="en-US" sz="4800" dirty="0">
                <a:solidFill>
                  <a:schemeClr val="bg1"/>
                </a:solidFill>
                <a:ea typeface="華康儷中黑" panose="020B0509000000000000" pitchFamily="49" charset="-120"/>
              </a:rPr>
              <a:t>餘音嘹亮尚飄空</a:t>
            </a:r>
            <a:endParaRPr lang="zh-TW" altLang="en-US" sz="4800" dirty="0">
              <a:solidFill>
                <a:schemeClr val="bg1"/>
              </a:solidFill>
              <a:ea typeface="華康粗黑體" panose="020B0709000000000000" pitchFamily="49" charset="-12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a:extLst>
              <a:ext uri="{FF2B5EF4-FFF2-40B4-BE49-F238E27FC236}">
                <a16:creationId xmlns:a16="http://schemas.microsoft.com/office/drawing/2014/main" id="{8579D40A-0659-46D3-ADE6-9177BCF094DE}"/>
              </a:ext>
            </a:extLst>
          </p:cNvPr>
          <p:cNvSpPr>
            <a:spLocks noGrp="1" noChangeArrowheads="1"/>
          </p:cNvSpPr>
          <p:nvPr>
            <p:ph type="body" idx="1"/>
          </p:nvPr>
        </p:nvSpPr>
        <p:spPr>
          <a:xfrm>
            <a:off x="0" y="238124"/>
            <a:ext cx="9144000" cy="6619875"/>
          </a:xfrm>
        </p:spPr>
        <p:txBody>
          <a:bodyPr/>
          <a:lstStyle/>
          <a:p>
            <a:pPr eaLnBrk="1">
              <a:lnSpc>
                <a:spcPts val="4000"/>
              </a:lnSpc>
              <a:spcAft>
                <a:spcPts val="1200"/>
              </a:spcAft>
              <a:buFontTx/>
              <a:buNone/>
              <a:defRPr/>
            </a:pPr>
            <a:r>
              <a:rPr lang="zh-TW" altLang="en-US" sz="3600" dirty="0">
                <a:solidFill>
                  <a:schemeClr val="bg1"/>
                </a:solidFill>
                <a:latin typeface="華康正顏楷體W7(P)" panose="03000700000000000000" pitchFamily="66" charset="-120"/>
                <a:ea typeface="華康正顏楷體W7(P)" panose="03000700000000000000" pitchFamily="66" charset="-120"/>
                <a:cs typeface="華康中黑體" panose="020B0509000000000000" pitchFamily="49" charset="-120"/>
              </a:rPr>
              <a:t>你們</a:t>
            </a:r>
            <a:r>
              <a:rPr lang="zh-TW" altLang="en-US" sz="3600" dirty="0">
                <a:solidFill>
                  <a:srgbClr val="00FF00"/>
                </a:solidFill>
                <a:latin typeface="華康正顏楷體W7(P)" panose="03000700000000000000" pitchFamily="66" charset="-120"/>
                <a:ea typeface="華康正顏楷體W7(P)" panose="03000700000000000000" pitchFamily="66" charset="-120"/>
                <a:cs typeface="華康中黑體" panose="020B0509000000000000" pitchFamily="49" charset="-120"/>
              </a:rPr>
              <a:t>悔改</a:t>
            </a:r>
            <a:r>
              <a:rPr lang="zh-TW" altLang="en-US" sz="3600" dirty="0">
                <a:solidFill>
                  <a:schemeClr val="bg1"/>
                </a:solidFill>
                <a:latin typeface="華康正顏楷體W7(P)" panose="03000700000000000000" pitchFamily="66" charset="-120"/>
                <a:ea typeface="華康正顏楷體W7(P)" panose="03000700000000000000" pitchFamily="66" charset="-120"/>
                <a:cs typeface="華康中黑體" panose="020B0509000000000000" pitchFamily="49" charset="-120"/>
              </a:rPr>
              <a:t>吧</a:t>
            </a:r>
            <a:r>
              <a:rPr lang="en-US" altLang="zh-TW" sz="3600" dirty="0">
                <a:solidFill>
                  <a:schemeClr val="bg1"/>
                </a:solidFill>
                <a:latin typeface="華康正顏楷體W7(P)" panose="03000700000000000000" pitchFamily="66" charset="-120"/>
                <a:ea typeface="華康正顏楷體W7(P)" panose="03000700000000000000" pitchFamily="66" charset="-120"/>
                <a:cs typeface="華康中黑體" panose="020B0509000000000000" pitchFamily="49" charset="-120"/>
              </a:rPr>
              <a:t>!</a:t>
            </a:r>
            <a:r>
              <a:rPr lang="zh-TW" altLang="en-US" sz="3600" dirty="0">
                <a:solidFill>
                  <a:schemeClr val="bg1"/>
                </a:solidFill>
                <a:latin typeface="華康正顏楷體W7(P)" panose="03000700000000000000" pitchFamily="66" charset="-120"/>
                <a:ea typeface="華康正顏楷體W7(P)" panose="03000700000000000000" pitchFamily="66" charset="-120"/>
                <a:cs typeface="華康中黑體" panose="020B0509000000000000" pitchFamily="49" charset="-120"/>
              </a:rPr>
              <a:t>你們每人要以耶穌基督的名字受洗</a:t>
            </a:r>
            <a:r>
              <a:rPr lang="en-US" altLang="zh-TW" sz="3600" dirty="0">
                <a:solidFill>
                  <a:schemeClr val="bg1"/>
                </a:solidFill>
                <a:latin typeface="華康正顏楷體W7(P)" panose="03000700000000000000" pitchFamily="66" charset="-120"/>
                <a:ea typeface="華康正顏楷體W7(P)" panose="03000700000000000000" pitchFamily="66" charset="-120"/>
                <a:cs typeface="華康中黑體" panose="020B0509000000000000" pitchFamily="49" charset="-120"/>
              </a:rPr>
              <a:t>,</a:t>
            </a:r>
            <a:r>
              <a:rPr lang="zh-TW" altLang="en-US" sz="3600" dirty="0">
                <a:solidFill>
                  <a:schemeClr val="bg1"/>
                </a:solidFill>
                <a:latin typeface="華康正顏楷體W7(P)" panose="03000700000000000000" pitchFamily="66" charset="-120"/>
                <a:ea typeface="華康正顏楷體W7(P)" panose="03000700000000000000" pitchFamily="66" charset="-120"/>
                <a:cs typeface="華康中黑體" panose="020B0509000000000000" pitchFamily="49" charset="-120"/>
              </a:rPr>
              <a:t>好赦免你們的罪過</a:t>
            </a:r>
            <a:r>
              <a:rPr lang="en-US" altLang="zh-TW" sz="3600" dirty="0">
                <a:solidFill>
                  <a:schemeClr val="bg1"/>
                </a:solidFill>
                <a:latin typeface="華康正顏楷體W7(P)" panose="03000700000000000000" pitchFamily="66" charset="-120"/>
                <a:ea typeface="華康正顏楷體W7(P)" panose="03000700000000000000" pitchFamily="66" charset="-120"/>
                <a:cs typeface="華康中黑體" panose="020B0509000000000000" pitchFamily="49" charset="-120"/>
              </a:rPr>
              <a:t>,</a:t>
            </a:r>
            <a:r>
              <a:rPr lang="zh-TW" altLang="en-US" sz="3600" dirty="0">
                <a:solidFill>
                  <a:schemeClr val="bg1"/>
                </a:solidFill>
                <a:latin typeface="華康正顏楷體W7(P)" panose="03000700000000000000" pitchFamily="66" charset="-120"/>
                <a:ea typeface="華康正顏楷體W7(P)" panose="03000700000000000000" pitchFamily="66" charset="-120"/>
                <a:cs typeface="華康中黑體" panose="020B0509000000000000" pitchFamily="49" charset="-120"/>
              </a:rPr>
              <a:t>並領受</a:t>
            </a:r>
            <a:r>
              <a:rPr lang="zh-TW" altLang="en-US" sz="3600" dirty="0">
                <a:solidFill>
                  <a:srgbClr val="00FF00"/>
                </a:solidFill>
                <a:latin typeface="華康正顏楷體W7(P)" panose="03000700000000000000" pitchFamily="66" charset="-120"/>
                <a:ea typeface="華康正顏楷體W7(P)" panose="03000700000000000000" pitchFamily="66" charset="-120"/>
                <a:cs typeface="華康中黑體" panose="020B0509000000000000" pitchFamily="49" charset="-120"/>
              </a:rPr>
              <a:t>聖神</a:t>
            </a:r>
            <a:r>
              <a:rPr lang="zh-TW" altLang="en-US" sz="3600" dirty="0">
                <a:solidFill>
                  <a:schemeClr val="bg1"/>
                </a:solidFill>
                <a:latin typeface="華康正顏楷體W7(P)" panose="03000700000000000000" pitchFamily="66" charset="-120"/>
                <a:ea typeface="華康正顏楷體W7(P)" panose="03000700000000000000" pitchFamily="66" charset="-120"/>
                <a:cs typeface="華康中黑體" panose="020B0509000000000000" pitchFamily="49" charset="-120"/>
              </a:rPr>
              <a:t>的恩惠</a:t>
            </a:r>
            <a:r>
              <a:rPr lang="en-US" altLang="zh-TW" sz="3600" dirty="0">
                <a:solidFill>
                  <a:schemeClr val="bg1"/>
                </a:solidFill>
                <a:latin typeface="華康正顏楷體W7(P)" panose="03000700000000000000" pitchFamily="66" charset="-120"/>
                <a:ea typeface="華康正顏楷體W7(P)" panose="03000700000000000000" pitchFamily="66" charset="-120"/>
                <a:cs typeface="華康中黑體" panose="020B0509000000000000" pitchFamily="49" charset="-120"/>
              </a:rPr>
              <a:t>.</a:t>
            </a:r>
            <a:r>
              <a:rPr lang="zh-TW" altLang="en-US" sz="3600" dirty="0">
                <a:solidFill>
                  <a:schemeClr val="bg1"/>
                </a:solidFill>
                <a:latin typeface="華康正顏楷體W7(P)" panose="03000700000000000000" pitchFamily="66" charset="-120"/>
                <a:ea typeface="華康正顏楷體W7(P)" panose="03000700000000000000" pitchFamily="66" charset="-120"/>
                <a:cs typeface="華康中黑體" panose="020B0509000000000000" pitchFamily="49" charset="-120"/>
              </a:rPr>
              <a:t>並應救自己脫離</a:t>
            </a:r>
            <a:r>
              <a:rPr lang="zh-TW" altLang="en-US" sz="3600" dirty="0">
                <a:solidFill>
                  <a:srgbClr val="FF0000"/>
                </a:solidFill>
                <a:highlight>
                  <a:srgbClr val="FFFF00"/>
                </a:highlight>
                <a:latin typeface="華康正顏楷體W7(P)" panose="03000700000000000000" pitchFamily="66" charset="-120"/>
                <a:ea typeface="華康正顏楷體W7(P)" panose="03000700000000000000" pitchFamily="66" charset="-120"/>
                <a:cs typeface="華康中黑體" panose="020B0509000000000000" pitchFamily="49" charset="-120"/>
              </a:rPr>
              <a:t>這邪惡的世代</a:t>
            </a:r>
            <a:r>
              <a:rPr lang="en-US" altLang="zh-TW" sz="3600" dirty="0">
                <a:solidFill>
                  <a:schemeClr val="bg1"/>
                </a:solidFill>
                <a:latin typeface="華康正顏楷體W7(P)" panose="03000700000000000000" pitchFamily="66" charset="-120"/>
                <a:ea typeface="華康正顏楷體W7(P)" panose="03000700000000000000" pitchFamily="66" charset="-120"/>
                <a:cs typeface="華康中黑體" panose="020B0509000000000000" pitchFamily="49" charset="-120"/>
              </a:rPr>
              <a:t>.</a:t>
            </a:r>
          </a:p>
          <a:p>
            <a:pPr marL="0" indent="0" eaLnBrk="1">
              <a:lnSpc>
                <a:spcPts val="4400"/>
              </a:lnSpc>
              <a:spcBef>
                <a:spcPts val="0"/>
              </a:spcBef>
              <a:buFontTx/>
              <a:buNone/>
              <a:tabLst>
                <a:tab pos="354013" algn="l"/>
              </a:tabLst>
              <a:defRPr/>
            </a:pPr>
            <a:r>
              <a:rPr lang="zh-TW" altLang="en-US" sz="3600" dirty="0">
                <a:solidFill>
                  <a:srgbClr val="00FF00"/>
                </a:solidFill>
                <a:latin typeface="Calibri" panose="020F0502020204030204" pitchFamily="34" charset="0"/>
                <a:ea typeface="華康儷中黑" panose="020B0509000000000000" pitchFamily="49" charset="-120"/>
                <a:cs typeface="Calibri" panose="020F0502020204030204" pitchFamily="34" charset="0"/>
              </a:rPr>
              <a:t>悔改</a:t>
            </a:r>
            <a:r>
              <a:rPr lang="en-US" altLang="zh-TW" sz="3600" dirty="0">
                <a:solidFill>
                  <a:schemeClr val="bg1"/>
                </a:solidFill>
                <a:latin typeface="Calibri" panose="020F0502020204030204" pitchFamily="34" charset="0"/>
                <a:ea typeface="華康儷中黑" panose="020B0509000000000000" pitchFamily="49" charset="-120"/>
                <a:cs typeface="Calibri" panose="020F0502020204030204" pitchFamily="34" charset="0"/>
              </a:rPr>
              <a:t>:</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metanoia</a:t>
            </a:r>
            <a:r>
              <a:rPr lang="en-US" altLang="zh-TW" sz="28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zh-TW" altLang="en-US" sz="2800" dirty="0">
                <a:solidFill>
                  <a:schemeClr val="bg1"/>
                </a:solidFill>
                <a:latin typeface="Calibri" panose="020F0502020204030204" pitchFamily="34" charset="0"/>
                <a:ea typeface="華康儷中黑" panose="020B0509000000000000" pitchFamily="49" charset="-120"/>
                <a:cs typeface="Calibri" panose="020F0502020204030204" pitchFamily="34" charset="0"/>
              </a:rPr>
              <a:t>改心</a:t>
            </a:r>
            <a:r>
              <a:rPr lang="en-US" altLang="zh-TW" sz="28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en-US" altLang="zh-TW" sz="2800" dirty="0">
                <a:solidFill>
                  <a:schemeClr val="bg1"/>
                </a:solidFill>
                <a:latin typeface="Calibri" panose="020F0502020204030204" pitchFamily="34" charset="0"/>
                <a:ea typeface="華康儷中黑" panose="020B0509000000000000" pitchFamily="49" charset="-120"/>
                <a:cs typeface="Calibri" panose="020F0502020204030204" pitchFamily="34" charset="0"/>
              </a:rPr>
              <a:t>,</a:t>
            </a:r>
            <a:r>
              <a:rPr lang="zh-TW" altLang="en-US" sz="3600" dirty="0">
                <a:solidFill>
                  <a:schemeClr val="bg1"/>
                </a:solidFill>
                <a:latin typeface="Calibri" panose="020F0502020204030204" pitchFamily="34" charset="0"/>
                <a:ea typeface="華康儷中黑" panose="020B0509000000000000" pitchFamily="49" charset="-120"/>
                <a:cs typeface="Calibri" panose="020F0502020204030204" pitchFamily="34" charset="0"/>
              </a:rPr>
              <a:t>易筋經</a:t>
            </a:r>
            <a:r>
              <a:rPr lang="en-US" altLang="zh-TW" sz="3600" dirty="0">
                <a:solidFill>
                  <a:schemeClr val="bg1"/>
                </a:solidFill>
                <a:latin typeface="Calibri" panose="020F0502020204030204" pitchFamily="34" charset="0"/>
                <a:ea typeface="華康儷中黑" panose="020B0509000000000000" pitchFamily="49" charset="-120"/>
                <a:cs typeface="Calibri" panose="020F0502020204030204" pitchFamily="34" charset="0"/>
              </a:rPr>
              <a:t>,</a:t>
            </a:r>
            <a:r>
              <a:rPr lang="zh-TW" altLang="en-US" sz="3600" dirty="0">
                <a:solidFill>
                  <a:schemeClr val="bg1"/>
                </a:solidFill>
                <a:latin typeface="Calibri" panose="020F0502020204030204" pitchFamily="34" charset="0"/>
                <a:ea typeface="華康儷中黑" panose="020B0509000000000000" pitchFamily="49" charset="-120"/>
                <a:cs typeface="Calibri" panose="020F0502020204030204" pitchFamily="34" charset="0"/>
              </a:rPr>
              <a:t>洗毛伐髓 </a:t>
            </a:r>
            <a:r>
              <a:rPr lang="zh-TW" altLang="en-US" sz="2800" i="1" dirty="0">
                <a:solidFill>
                  <a:srgbClr val="00FF00"/>
                </a:solidFill>
                <a:latin typeface="Calibri" panose="020F0502020204030204" pitchFamily="34" charset="0"/>
                <a:ea typeface="華康儷中黑" panose="020B0509000000000000" pitchFamily="49" charset="-120"/>
                <a:cs typeface="Calibri" panose="020F0502020204030204" pitchFamily="34" charset="0"/>
              </a:rPr>
              <a:t>脫胎換骨</a:t>
            </a:r>
            <a:endParaRPr lang="en-US" altLang="zh-TW" sz="2800" i="1" dirty="0">
              <a:solidFill>
                <a:srgbClr val="00FF00"/>
              </a:solidFill>
              <a:latin typeface="Calibri" panose="020F0502020204030204" pitchFamily="34" charset="0"/>
              <a:ea typeface="華康儷中黑" panose="020B0509000000000000" pitchFamily="49" charset="-120"/>
              <a:cs typeface="Calibri" panose="020F0502020204030204" pitchFamily="34" charset="0"/>
            </a:endParaRPr>
          </a:p>
          <a:p>
            <a:pPr marL="0" indent="0" eaLnBrk="1">
              <a:lnSpc>
                <a:spcPts val="4400"/>
              </a:lnSpc>
              <a:spcBef>
                <a:spcPts val="0"/>
              </a:spcBef>
              <a:buFontTx/>
              <a:buNone/>
              <a:tabLst>
                <a:tab pos="354013" algn="l"/>
              </a:tabLst>
              <a:defRPr/>
            </a:pPr>
            <a:r>
              <a:rPr lang="zh-TW" altLang="en-US" sz="3600" dirty="0">
                <a:solidFill>
                  <a:srgbClr val="00FF00"/>
                </a:solidFill>
                <a:latin typeface="Calibri" panose="020F0502020204030204" pitchFamily="34" charset="0"/>
                <a:ea typeface="華康粗黑體" panose="020B0709000000000000" pitchFamily="49" charset="-120"/>
                <a:cs typeface="Calibri" panose="020F0502020204030204" pitchFamily="34" charset="0"/>
              </a:rPr>
              <a:t>受洗</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rgbClr val="FFFF00"/>
                </a:solidFill>
                <a:latin typeface="Calibri" panose="020F0502020204030204" pitchFamily="34" charset="0"/>
                <a:ea typeface="華康粗黑體" panose="020B0709000000000000" pitchFamily="49" charset="-120"/>
                <a:cs typeface="Calibri" panose="020F0502020204030204" pitchFamily="34" charset="0"/>
              </a:rPr>
              <a:t>有效的</a:t>
            </a:r>
            <a:r>
              <a:rPr lang="zh-TW" altLang="en-US" sz="3600" dirty="0">
                <a:solidFill>
                  <a:schemeClr val="bg1"/>
                </a:solidFill>
                <a:latin typeface="Calibri" panose="020F0502020204030204" pitchFamily="34" charset="0"/>
                <a:ea typeface="華康粗黑體" panose="020B0709000000000000" pitchFamily="49" charset="-120"/>
                <a:cs typeface="Calibri" panose="020F0502020204030204" pitchFamily="34" charset="0"/>
              </a:rPr>
              <a:t>標記</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rgbClr val="FF0000"/>
                </a:solidFill>
                <a:highlight>
                  <a:srgbClr val="FFFF00"/>
                </a:highlight>
                <a:latin typeface="Calibri" panose="020F0502020204030204" pitchFamily="34" charset="0"/>
                <a:ea typeface="華康粗黑體" panose="020B0709000000000000" pitchFamily="49" charset="-120"/>
                <a:cs typeface="Calibri" panose="020F0502020204030204" pitchFamily="34" charset="0"/>
              </a:rPr>
              <a:t>悔改</a:t>
            </a:r>
            <a:r>
              <a:rPr lang="zh-TW" altLang="en-US" sz="3600" dirty="0">
                <a:solidFill>
                  <a:schemeClr val="bg1"/>
                </a:solidFill>
                <a:latin typeface="Calibri" panose="020F0502020204030204" pitchFamily="34" charset="0"/>
                <a:ea typeface="華康粗黑體" panose="020B0709000000000000" pitchFamily="49" charset="-120"/>
                <a:cs typeface="Calibri" panose="020F0502020204030204" pitchFamily="34" charset="0"/>
              </a:rPr>
              <a:t>和</a:t>
            </a:r>
            <a:r>
              <a:rPr lang="zh-TW" altLang="en-US" sz="3600" dirty="0">
                <a:solidFill>
                  <a:srgbClr val="FF0000"/>
                </a:solidFill>
                <a:highlight>
                  <a:srgbClr val="FFFF00"/>
                </a:highlight>
                <a:latin typeface="Calibri" panose="020F0502020204030204" pitchFamily="34" charset="0"/>
                <a:ea typeface="華康粗黑體" panose="020B0709000000000000" pitchFamily="49" charset="-120"/>
                <a:cs typeface="Calibri" panose="020F0502020204030204" pitchFamily="34" charset="0"/>
              </a:rPr>
              <a:t>選擇</a:t>
            </a:r>
            <a:r>
              <a:rPr lang="zh-TW" altLang="en-US" sz="3600" dirty="0">
                <a:solidFill>
                  <a:schemeClr val="bg1"/>
                </a:solidFill>
                <a:latin typeface="Calibri" panose="020F0502020204030204" pitchFamily="34" charset="0"/>
                <a:ea typeface="華康粗黑體" panose="020B0709000000000000" pitchFamily="49" charset="-120"/>
                <a:cs typeface="Calibri" panose="020F0502020204030204" pitchFamily="34" charset="0"/>
              </a:rPr>
              <a:t>基督</a:t>
            </a:r>
            <a:endPar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endParaRPr>
          </a:p>
          <a:p>
            <a:pPr eaLnBrk="1">
              <a:lnSpc>
                <a:spcPts val="4400"/>
              </a:lnSpc>
              <a:spcBef>
                <a:spcPts val="0"/>
              </a:spcBef>
              <a:buFontTx/>
              <a:buNone/>
              <a:defRPr/>
            </a:pPr>
            <a:r>
              <a:rPr lang="zh-TW" altLang="en-US" sz="3600" dirty="0">
                <a:solidFill>
                  <a:srgbClr val="00FF00"/>
                </a:solidFill>
                <a:latin typeface="Calibri" panose="020F0502020204030204" pitchFamily="34" charset="0"/>
                <a:ea typeface="華康粗黑體" panose="020B0709000000000000" pitchFamily="49" charset="-120"/>
                <a:cs typeface="Calibri" panose="020F0502020204030204" pitchFamily="34" charset="0"/>
              </a:rPr>
              <a:t>聖神</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粗黑體" panose="020B0709000000000000" pitchFamily="49" charset="-120"/>
                <a:cs typeface="Calibri" panose="020F0502020204030204" pitchFamily="34" charset="0"/>
              </a:rPr>
              <a:t>不斷悔改不斷皈依</a:t>
            </a: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chemeClr val="bg1"/>
                </a:solidFill>
                <a:latin typeface="Calibri" panose="020F0502020204030204" pitchFamily="34" charset="0"/>
                <a:ea typeface="華康粗黑體" panose="020B0709000000000000" pitchFamily="49" charset="-120"/>
                <a:cs typeface="Calibri" panose="020F0502020204030204" pitchFamily="34" charset="0"/>
              </a:rPr>
              <a:t>有靜默和獨處時間</a:t>
            </a:r>
            <a:b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br>
            <a:r>
              <a:rPr lang="en-US" altLang="zh-TW" sz="36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zh-TW" altLang="en-US" sz="3600" dirty="0">
                <a:solidFill>
                  <a:schemeClr val="bg1"/>
                </a:solidFill>
                <a:latin typeface="Calibri" panose="020F0502020204030204" pitchFamily="34" charset="0"/>
                <a:ea typeface="華康儷中黑" panose="020B0509000000000000" pitchFamily="49" charset="-120"/>
                <a:cs typeface="Calibri" panose="020F0502020204030204" pitchFamily="34" charset="0"/>
              </a:rPr>
              <a:t>要</a:t>
            </a:r>
            <a:r>
              <a:rPr lang="zh-TW" altLang="en-US" sz="3600" dirty="0">
                <a:solidFill>
                  <a:srgbClr val="00FF00"/>
                </a:solidFill>
                <a:latin typeface="Calibri" panose="020F0502020204030204" pitchFamily="34" charset="0"/>
                <a:ea typeface="華康粗黑體" panose="020B0709000000000000" pitchFamily="49" charset="-120"/>
                <a:cs typeface="Calibri" panose="020F0502020204030204" pitchFamily="34" charset="0"/>
              </a:rPr>
              <a:t>成為</a:t>
            </a:r>
            <a:r>
              <a:rPr lang="en-US" altLang="zh-TW" sz="2800" dirty="0">
                <a:solidFill>
                  <a:schemeClr val="bg1"/>
                </a:solidFill>
                <a:latin typeface="Calibri" panose="020F0502020204030204" pitchFamily="34" charset="0"/>
                <a:ea typeface="Calibri" panose="020F0502020204030204" pitchFamily="34" charset="0"/>
                <a:cs typeface="Calibri" panose="020F0502020204030204" pitchFamily="34" charset="0"/>
              </a:rPr>
              <a:t>(becoming) </a:t>
            </a:r>
            <a:r>
              <a:rPr lang="zh-TW" altLang="en-US" sz="3600" dirty="0">
                <a:solidFill>
                  <a:schemeClr val="bg1"/>
                </a:solidFill>
                <a:latin typeface="Calibri" panose="020F0502020204030204" pitchFamily="34" charset="0"/>
                <a:ea typeface="華康粗黑體" panose="020B0709000000000000" pitchFamily="49" charset="-120"/>
                <a:cs typeface="Calibri" panose="020F0502020204030204" pitchFamily="34" charset="0"/>
              </a:rPr>
              <a:t>而不單</a:t>
            </a:r>
            <a:r>
              <a:rPr lang="zh-TW" altLang="en-US" sz="3600" dirty="0">
                <a:solidFill>
                  <a:srgbClr val="00FF00"/>
                </a:solidFill>
                <a:latin typeface="Calibri" panose="020F0502020204030204" pitchFamily="34" charset="0"/>
                <a:ea typeface="華康粗黑體" panose="020B0709000000000000" pitchFamily="49" charset="-120"/>
                <a:cs typeface="Calibri" panose="020F0502020204030204" pitchFamily="34" charset="0"/>
              </a:rPr>
              <a:t>是</a:t>
            </a:r>
            <a:r>
              <a:rPr lang="en-US" altLang="zh-TW" sz="2800" dirty="0">
                <a:solidFill>
                  <a:schemeClr val="bg1"/>
                </a:solidFill>
                <a:latin typeface="Calibri" panose="020F0502020204030204" pitchFamily="34" charset="0"/>
                <a:ea typeface="Calibri" panose="020F0502020204030204" pitchFamily="34" charset="0"/>
                <a:cs typeface="Calibri" panose="020F0502020204030204" pitchFamily="34" charset="0"/>
              </a:rPr>
              <a:t>(being)</a:t>
            </a:r>
          </a:p>
          <a:p>
            <a:pPr eaLnBrk="1">
              <a:lnSpc>
                <a:spcPts val="4000"/>
              </a:lnSpc>
              <a:spcBef>
                <a:spcPts val="600"/>
              </a:spcBef>
              <a:buFontTx/>
              <a:buNone/>
              <a:defRPr/>
            </a:pPr>
            <a:r>
              <a:rPr lang="zh-TW" altLang="en-US" sz="3600" dirty="0">
                <a:solidFill>
                  <a:srgbClr val="00FF00"/>
                </a:solidFill>
                <a:latin typeface="Calibri" panose="020F0502020204030204" pitchFamily="34" charset="0"/>
                <a:ea typeface="華康粗黑體" panose="020B0709000000000000" pitchFamily="49" charset="-120"/>
                <a:cs typeface="Calibri" panose="020F0502020204030204" pitchFamily="34" charset="0"/>
              </a:rPr>
              <a:t>邪惡的世代</a:t>
            </a:r>
            <a:r>
              <a:rPr lang="en-US" altLang="zh-TW" sz="3600" dirty="0">
                <a:solidFill>
                  <a:schemeClr val="bg1"/>
                </a:solidFill>
                <a:latin typeface="Calibri" panose="020F0502020204030204" pitchFamily="34" charset="0"/>
                <a:ea typeface="華康粗黑體" panose="020B0709000000000000" pitchFamily="49" charset="-120"/>
                <a:cs typeface="Calibri" panose="020F0502020204030204" pitchFamily="34" charset="0"/>
              </a:rPr>
              <a:t>:</a:t>
            </a:r>
            <a:r>
              <a:rPr lang="zh-TW" altLang="en-US" sz="3600" dirty="0">
                <a:solidFill>
                  <a:srgbClr val="FFFF00"/>
                </a:solidFill>
                <a:latin typeface="Calibri" panose="020F0502020204030204" pitchFamily="34" charset="0"/>
                <a:ea typeface="華康粗黑體" panose="020B0709000000000000" pitchFamily="49" charset="-120"/>
                <a:cs typeface="Calibri" panose="020F0502020204030204" pitchFamily="34" charset="0"/>
              </a:rPr>
              <a:t>道德可補民主的不足</a:t>
            </a:r>
            <a:r>
              <a:rPr lang="en-US" altLang="zh-TW" sz="3600" dirty="0">
                <a:solidFill>
                  <a:srgbClr val="FFFF00"/>
                </a:solidFill>
                <a:latin typeface="Calibri" panose="020F0502020204030204" pitchFamily="34" charset="0"/>
                <a:ea typeface="華康粗黑體" panose="020B0709000000000000" pitchFamily="49" charset="-120"/>
                <a:cs typeface="Calibri" panose="020F0502020204030204" pitchFamily="34" charset="0"/>
              </a:rPr>
              <a:t>,</a:t>
            </a:r>
            <a:r>
              <a:rPr lang="zh-TW" altLang="en-US" sz="3600" dirty="0">
                <a:solidFill>
                  <a:srgbClr val="FFFF00"/>
                </a:solidFill>
                <a:latin typeface="Calibri" panose="020F0502020204030204" pitchFamily="34" charset="0"/>
                <a:ea typeface="華康粗黑體" panose="020B0709000000000000" pitchFamily="49" charset="-120"/>
                <a:cs typeface="Calibri" panose="020F0502020204030204" pitchFamily="34" charset="0"/>
              </a:rPr>
              <a:t>民主難填道德的</a:t>
            </a:r>
            <a:r>
              <a:rPr lang="zh-TW" altLang="en-US" sz="3600" dirty="0">
                <a:solidFill>
                  <a:srgbClr val="FFFF00"/>
                </a:solidFill>
                <a:latin typeface="Calibri" panose="020F0502020204030204" pitchFamily="34" charset="0"/>
                <a:ea typeface="華康儷中黑" panose="020B0509000000000000" pitchFamily="49" charset="-120"/>
                <a:cs typeface="Calibri" panose="020F0502020204030204" pitchFamily="34" charset="0"/>
              </a:rPr>
              <a:t>空白</a:t>
            </a:r>
            <a:r>
              <a:rPr lang="zh-TW" altLang="en-US" sz="3600" dirty="0">
                <a:solidFill>
                  <a:schemeClr val="bg1"/>
                </a:solidFill>
                <a:latin typeface="Calibri" panose="020F0502020204030204" pitchFamily="34" charset="0"/>
                <a:ea typeface="華康儷中黑" panose="020B0509000000000000" pitchFamily="49" charset="-120"/>
                <a:cs typeface="Calibri" panose="020F0502020204030204" pitchFamily="34" charset="0"/>
              </a:rPr>
              <a:t> </a:t>
            </a:r>
            <a:r>
              <a:rPr lang="zh-TW" altLang="en-US" sz="2800" dirty="0">
                <a:solidFill>
                  <a:schemeClr val="bg1"/>
                </a:solidFill>
                <a:latin typeface="Calibri" panose="020F0502020204030204" pitchFamily="34" charset="0"/>
                <a:ea typeface="華康儷中黑" panose="020B0509000000000000" pitchFamily="49" charset="-120"/>
                <a:cs typeface="Calibri" panose="020F0502020204030204" pitchFamily="34" charset="0"/>
              </a:rPr>
              <a:t>大規模殖民時代的屠城滅族</a:t>
            </a:r>
            <a:r>
              <a:rPr lang="en-US" altLang="zh-TW" sz="28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2800" dirty="0">
                <a:solidFill>
                  <a:schemeClr val="bg1"/>
                </a:solidFill>
                <a:latin typeface="Calibri" panose="020F0502020204030204" pitchFamily="34" charset="0"/>
                <a:ea typeface="華康儷中黑" panose="020B0509000000000000" pitchFamily="49" charset="-120"/>
                <a:cs typeface="Calibri" panose="020F0502020204030204" pitchFamily="34" charset="0"/>
              </a:rPr>
              <a:t>擁大權者可以一言興邦</a:t>
            </a:r>
            <a:r>
              <a:rPr lang="zh-TW" altLang="en-US" sz="2000" dirty="0">
                <a:solidFill>
                  <a:schemeClr val="bg1"/>
                </a:solidFill>
                <a:latin typeface="Calibri" panose="020F0502020204030204" pitchFamily="34" charset="0"/>
                <a:ea typeface="華康儷中黑" panose="020B0509000000000000" pitchFamily="49" charset="-120"/>
                <a:cs typeface="Calibri" panose="020F0502020204030204" pitchFamily="34" charset="0"/>
              </a:rPr>
              <a:t>世</a:t>
            </a:r>
            <a:r>
              <a:rPr lang="zh-TW" altLang="en-US" sz="2800" dirty="0">
                <a:solidFill>
                  <a:schemeClr val="bg1"/>
                </a:solidFill>
                <a:latin typeface="Calibri" panose="020F0502020204030204" pitchFamily="34" charset="0"/>
                <a:ea typeface="華康儷中黑" panose="020B0509000000000000" pitchFamily="49" charset="-120"/>
                <a:cs typeface="Calibri" panose="020F0502020204030204" pitchFamily="34" charset="0"/>
              </a:rPr>
              <a:t>一言喪邦</a:t>
            </a:r>
            <a:r>
              <a:rPr lang="zh-TW" altLang="en-US" sz="2000" dirty="0">
                <a:solidFill>
                  <a:schemeClr val="bg1"/>
                </a:solidFill>
                <a:latin typeface="Calibri" panose="020F0502020204030204" pitchFamily="34" charset="0"/>
                <a:ea typeface="華康儷中黑" panose="020B0509000000000000" pitchFamily="49" charset="-120"/>
                <a:cs typeface="Calibri" panose="020F0502020204030204" pitchFamily="34" charset="0"/>
              </a:rPr>
              <a:t>世</a:t>
            </a:r>
            <a:r>
              <a:rPr lang="en-US" altLang="zh-TW" sz="28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zh-TW" altLang="en-US" sz="2800" dirty="0">
                <a:solidFill>
                  <a:schemeClr val="bg1"/>
                </a:solidFill>
                <a:latin typeface="Calibri" panose="020F0502020204030204" pitchFamily="34" charset="0"/>
                <a:ea typeface="華康儷中黑" panose="020B0509000000000000" pitchFamily="49" charset="-120"/>
                <a:cs typeface="Calibri" panose="020F0502020204030204" pitchFamily="34" charset="0"/>
              </a:rPr>
              <a:t>疫症</a:t>
            </a:r>
            <a:r>
              <a:rPr lang="en-US" altLang="zh-TW" sz="2800" dirty="0">
                <a:solidFill>
                  <a:schemeClr val="bg1"/>
                </a:solidFill>
                <a:latin typeface="Calibri" panose="020F0502020204030204" pitchFamily="34" charset="0"/>
                <a:ea typeface="華康儷中黑" panose="020B0509000000000000" pitchFamily="49" charset="-120"/>
                <a:cs typeface="Calibri" panose="020F0502020204030204" pitchFamily="34" charset="0"/>
              </a:rPr>
              <a:t>/</a:t>
            </a:r>
            <a:r>
              <a:rPr lang="zh-TW" altLang="en-US" sz="2800" dirty="0">
                <a:solidFill>
                  <a:schemeClr val="bg1"/>
                </a:solidFill>
                <a:latin typeface="Calibri" panose="020F0502020204030204" pitchFamily="34" charset="0"/>
                <a:ea typeface="華康儷中黑" panose="020B0509000000000000" pitchFamily="49" charset="-120"/>
                <a:cs typeface="Calibri" panose="020F0502020204030204" pitchFamily="34" charset="0"/>
              </a:rPr>
              <a:t>災難下的集體自私</a:t>
            </a:r>
            <a:r>
              <a:rPr lang="en-US" altLang="zh-TW" sz="2800" dirty="0">
                <a:solidFill>
                  <a:schemeClr val="bg1"/>
                </a:solidFill>
                <a:latin typeface="Calibri" panose="020F0502020204030204" pitchFamily="34" charset="0"/>
                <a:ea typeface="Calibri" panose="020F0502020204030204" pitchFamily="34" charset="0"/>
                <a:cs typeface="Calibri" panose="020F0502020204030204" pitchFamily="34" charset="0"/>
              </a:rPr>
              <a:t>;</a:t>
            </a:r>
          </a:p>
          <a:p>
            <a:pPr eaLnBrk="1">
              <a:lnSpc>
                <a:spcPts val="4000"/>
              </a:lnSpc>
              <a:spcBef>
                <a:spcPts val="0"/>
              </a:spcBef>
              <a:buFontTx/>
              <a:buNone/>
              <a:defRPr/>
            </a:pPr>
            <a:r>
              <a:rPr lang="en-US" altLang="zh-TW" sz="2800" dirty="0">
                <a:solidFill>
                  <a:schemeClr val="bg1"/>
                </a:solidFill>
                <a:latin typeface="Calibri" panose="020F0502020204030204" pitchFamily="34" charset="0"/>
                <a:ea typeface="Calibri" panose="020F0502020204030204" pitchFamily="34" charset="0"/>
                <a:cs typeface="Calibri" panose="020F0502020204030204" pitchFamily="34" charset="0"/>
              </a:rPr>
              <a:t>   </a:t>
            </a:r>
            <a:r>
              <a:rPr lang="zh-TW" altLang="en-US" dirty="0">
                <a:solidFill>
                  <a:srgbClr val="00FF00"/>
                </a:solidFill>
                <a:latin typeface="Calibri" panose="020F0502020204030204" pitchFamily="34" charset="0"/>
                <a:ea typeface="華康儷中黑" panose="020B0509000000000000" pitchFamily="49" charset="-120"/>
                <a:cs typeface="Calibri" panose="020F0502020204030204" pitchFamily="34" charset="0"/>
              </a:rPr>
              <a:t>互聯網災難 </a:t>
            </a:r>
            <a:r>
              <a:rPr lang="en-US" altLang="zh-TW" sz="28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2800" dirty="0">
                <a:solidFill>
                  <a:srgbClr val="FF0000"/>
                </a:solidFill>
                <a:highlight>
                  <a:srgbClr val="FFFF00"/>
                </a:highlight>
                <a:latin typeface="Calibri" panose="020F0502020204030204" pitchFamily="34" charset="0"/>
                <a:ea typeface="華康儷中黑" panose="020B0509000000000000" pitchFamily="49" charset="-120"/>
                <a:cs typeface="Calibri" panose="020F0502020204030204" pitchFamily="34" charset="0"/>
              </a:rPr>
              <a:t>自由</a:t>
            </a:r>
            <a:r>
              <a:rPr lang="zh-TW" altLang="en-US" sz="2800" dirty="0">
                <a:highlight>
                  <a:srgbClr val="FFFF00"/>
                </a:highlight>
                <a:latin typeface="Calibri" panose="020F0502020204030204" pitchFamily="34" charset="0"/>
                <a:ea typeface="華康儷中黑" panose="020B0509000000000000" pitchFamily="49" charset="-120"/>
                <a:cs typeface="Calibri" panose="020F0502020204030204" pitchFamily="34" charset="0"/>
              </a:rPr>
              <a:t>而</a:t>
            </a:r>
            <a:r>
              <a:rPr lang="zh-TW" altLang="en-US" sz="2800" dirty="0">
                <a:solidFill>
                  <a:srgbClr val="FF0000"/>
                </a:solidFill>
                <a:highlight>
                  <a:srgbClr val="FFFF00"/>
                </a:highlight>
                <a:latin typeface="Calibri" panose="020F0502020204030204" pitchFamily="34" charset="0"/>
                <a:ea typeface="華康儷中黑" panose="020B0509000000000000" pitchFamily="49" charset="-120"/>
                <a:cs typeface="Calibri" panose="020F0502020204030204" pitchFamily="34" charset="0"/>
              </a:rPr>
              <a:t>不自律</a:t>
            </a:r>
            <a:r>
              <a:rPr lang="en-US" altLang="zh-TW" sz="28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2800" dirty="0">
                <a:solidFill>
                  <a:schemeClr val="bg1"/>
                </a:solidFill>
                <a:latin typeface="Calibri" panose="020F0502020204030204" pitchFamily="34" charset="0"/>
                <a:ea typeface="華康儷中黑" panose="020B0509000000000000" pitchFamily="49" charset="-120"/>
                <a:cs typeface="Calibri" panose="020F0502020204030204" pitchFamily="34" charset="0"/>
              </a:rPr>
              <a:t>造謠</a:t>
            </a:r>
            <a:r>
              <a:rPr lang="en-US" altLang="zh-TW" sz="2800" dirty="0">
                <a:solidFill>
                  <a:schemeClr val="bg1"/>
                </a:solidFill>
                <a:latin typeface="Calibri" panose="020F0502020204030204" pitchFamily="34" charset="0"/>
                <a:ea typeface="Calibri" panose="020F0502020204030204" pitchFamily="34" charset="0"/>
                <a:cs typeface="Calibri" panose="020F0502020204030204" pitchFamily="34" charset="0"/>
              </a:rPr>
              <a:t>;</a:t>
            </a:r>
            <a:r>
              <a:rPr lang="zh-TW" altLang="en-US" sz="2800" dirty="0">
                <a:solidFill>
                  <a:schemeClr val="bg1"/>
                </a:solidFill>
                <a:latin typeface="Calibri" panose="020F0502020204030204" pitchFamily="34" charset="0"/>
                <a:ea typeface="華康儷中黑" panose="020B0509000000000000" pitchFamily="49" charset="-120"/>
                <a:cs typeface="Calibri" panose="020F0502020204030204" pitchFamily="34" charset="0"/>
              </a:rPr>
              <a:t>真假</a:t>
            </a:r>
            <a:r>
              <a:rPr lang="zh-TW" altLang="en-US" sz="2800" dirty="0">
                <a:solidFill>
                  <a:srgbClr val="00FF00"/>
                </a:solidFill>
                <a:latin typeface="Calibri" panose="020F0502020204030204" pitchFamily="34" charset="0"/>
                <a:ea typeface="華康儷中黑" panose="020B0509000000000000" pitchFamily="49" charset="-120"/>
                <a:cs typeface="Calibri" panose="020F0502020204030204" pitchFamily="34" charset="0"/>
              </a:rPr>
              <a:t>難</a:t>
            </a:r>
            <a:r>
              <a:rPr lang="zh-TW" altLang="en-US" sz="2800" dirty="0">
                <a:solidFill>
                  <a:schemeClr val="bg1"/>
                </a:solidFill>
                <a:latin typeface="Calibri" panose="020F0502020204030204" pitchFamily="34" charset="0"/>
                <a:ea typeface="華康儷中黑" panose="020B0509000000000000" pitchFamily="49" charset="-120"/>
                <a:cs typeface="Calibri" panose="020F0502020204030204" pitchFamily="34" charset="0"/>
              </a:rPr>
              <a:t>辨</a:t>
            </a:r>
            <a:r>
              <a:rPr lang="en-US" altLang="zh-TW" sz="2800" dirty="0">
                <a:solidFill>
                  <a:schemeClr val="bg1"/>
                </a:solidFill>
                <a:latin typeface="Calibri" panose="020F0502020204030204" pitchFamily="34" charset="0"/>
                <a:ea typeface="華康儷中黑" panose="020B0509000000000000" pitchFamily="49" charset="-120"/>
                <a:cs typeface="Calibri" panose="020F0502020204030204" pitchFamily="34" charset="0"/>
              </a:rPr>
              <a:t>/</a:t>
            </a:r>
            <a:r>
              <a:rPr lang="zh-TW" altLang="en-US" sz="2800" dirty="0">
                <a:solidFill>
                  <a:schemeClr val="bg1"/>
                </a:solidFill>
                <a:latin typeface="Calibri" panose="020F0502020204030204" pitchFamily="34" charset="0"/>
                <a:ea typeface="華康儷中黑" panose="020B0509000000000000" pitchFamily="49" charset="-120"/>
                <a:cs typeface="Calibri" panose="020F0502020204030204" pitchFamily="34" charset="0"/>
              </a:rPr>
              <a:t>未知之惡</a:t>
            </a:r>
            <a:r>
              <a:rPr lang="en-US" altLang="zh-TW" sz="2800" dirty="0">
                <a:solidFill>
                  <a:schemeClr val="bg1"/>
                </a:solidFill>
                <a:latin typeface="Calibri" panose="020F0502020204030204" pitchFamily="34" charset="0"/>
                <a:ea typeface="Calibri" panose="020F0502020204030204" pitchFamily="34" charset="0"/>
                <a:cs typeface="Calibri" panose="020F0502020204030204" pitchFamily="34" charset="0"/>
              </a:rPr>
              <a:t>)</a:t>
            </a:r>
            <a:endParaRPr lang="zh-TW" altLang="en-US" sz="2800" dirty="0">
              <a:solidFill>
                <a:schemeClr val="bg1"/>
              </a:solidFill>
              <a:latin typeface="Calibri" panose="020F0502020204030204" pitchFamily="34" charset="0"/>
              <a:ea typeface="華康儷中黑" panose="020B0509000000000000" pitchFamily="49" charset="-120"/>
              <a:cs typeface="Calibri" panose="020F0502020204030204" pitchFamily="34" charset="0"/>
            </a:endParaRPr>
          </a:p>
          <a:p>
            <a:pPr eaLnBrk="1">
              <a:buFontTx/>
              <a:buNone/>
              <a:defRPr/>
            </a:pPr>
            <a:endParaRPr lang="en-US" altLang="zh-TW" sz="3600" dirty="0">
              <a:solidFill>
                <a:schemeClr val="bg1"/>
              </a:solidFill>
              <a:ea typeface="華康粗黑體" panose="020B0709000000000000" pitchFamily="49" charset="-12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2290">
                                            <p:txEl>
                                              <p:pRg st="1" end="1"/>
                                            </p:txEl>
                                          </p:spTgt>
                                        </p:tgtEl>
                                        <p:attrNameLst>
                                          <p:attrName>style.visibility</p:attrName>
                                        </p:attrNameLst>
                                      </p:cBhvr>
                                      <p:to>
                                        <p:strVal val="visible"/>
                                      </p:to>
                                    </p:set>
                                    <p:animEffect transition="in" filter="fade">
                                      <p:cBhvr>
                                        <p:cTn id="7" dur="1000"/>
                                        <p:tgtEl>
                                          <p:spTgt spid="12290">
                                            <p:txEl>
                                              <p:pRg st="1" end="1"/>
                                            </p:txEl>
                                          </p:spTgt>
                                        </p:tgtEl>
                                      </p:cBhvr>
                                    </p:animEffect>
                                    <p:anim calcmode="lin" valueType="num">
                                      <p:cBhvr>
                                        <p:cTn id="8" dur="1000" fill="hold"/>
                                        <p:tgtEl>
                                          <p:spTgt spid="12290">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229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12290">
                                            <p:txEl>
                                              <p:pRg st="2" end="2"/>
                                            </p:txEl>
                                          </p:spTgt>
                                        </p:tgtEl>
                                        <p:attrNameLst>
                                          <p:attrName>style.visibility</p:attrName>
                                        </p:attrNameLst>
                                      </p:cBhvr>
                                      <p:to>
                                        <p:strVal val="visible"/>
                                      </p:to>
                                    </p:set>
                                    <p:animEffect transition="in" filter="fade">
                                      <p:cBhvr>
                                        <p:cTn id="14" dur="1000"/>
                                        <p:tgtEl>
                                          <p:spTgt spid="12290">
                                            <p:txEl>
                                              <p:pRg st="2" end="2"/>
                                            </p:txEl>
                                          </p:spTgt>
                                        </p:tgtEl>
                                      </p:cBhvr>
                                    </p:animEffect>
                                    <p:anim calcmode="lin" valueType="num">
                                      <p:cBhvr>
                                        <p:cTn id="15" dur="1000" fill="hold"/>
                                        <p:tgtEl>
                                          <p:spTgt spid="12290">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12290">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12290">
                                            <p:txEl>
                                              <p:pRg st="3" end="3"/>
                                            </p:txEl>
                                          </p:spTgt>
                                        </p:tgtEl>
                                        <p:attrNameLst>
                                          <p:attrName>style.visibility</p:attrName>
                                        </p:attrNameLst>
                                      </p:cBhvr>
                                      <p:to>
                                        <p:strVal val="visible"/>
                                      </p:to>
                                    </p:set>
                                    <p:animEffect transition="in" filter="fade">
                                      <p:cBhvr>
                                        <p:cTn id="21" dur="1000"/>
                                        <p:tgtEl>
                                          <p:spTgt spid="12290">
                                            <p:txEl>
                                              <p:pRg st="3" end="3"/>
                                            </p:txEl>
                                          </p:spTgt>
                                        </p:tgtEl>
                                      </p:cBhvr>
                                    </p:animEffect>
                                    <p:anim calcmode="lin" valueType="num">
                                      <p:cBhvr>
                                        <p:cTn id="22" dur="1000" fill="hold"/>
                                        <p:tgtEl>
                                          <p:spTgt spid="12290">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12290">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12290">
                                            <p:txEl>
                                              <p:pRg st="4" end="4"/>
                                            </p:txEl>
                                          </p:spTgt>
                                        </p:tgtEl>
                                        <p:attrNameLst>
                                          <p:attrName>style.visibility</p:attrName>
                                        </p:attrNameLst>
                                      </p:cBhvr>
                                      <p:to>
                                        <p:strVal val="visible"/>
                                      </p:to>
                                    </p:set>
                                    <p:animEffect transition="in" filter="fade">
                                      <p:cBhvr>
                                        <p:cTn id="28" dur="1000"/>
                                        <p:tgtEl>
                                          <p:spTgt spid="12290">
                                            <p:txEl>
                                              <p:pRg st="4" end="4"/>
                                            </p:txEl>
                                          </p:spTgt>
                                        </p:tgtEl>
                                      </p:cBhvr>
                                    </p:animEffect>
                                    <p:anim calcmode="lin" valueType="num">
                                      <p:cBhvr>
                                        <p:cTn id="29" dur="1000" fill="hold"/>
                                        <p:tgtEl>
                                          <p:spTgt spid="12290">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12290">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12290">
                                            <p:txEl>
                                              <p:pRg st="5" end="5"/>
                                            </p:txEl>
                                          </p:spTgt>
                                        </p:tgtEl>
                                        <p:attrNameLst>
                                          <p:attrName>style.visibility</p:attrName>
                                        </p:attrNameLst>
                                      </p:cBhvr>
                                      <p:to>
                                        <p:strVal val="visible"/>
                                      </p:to>
                                    </p:set>
                                    <p:animEffect transition="in" filter="fade">
                                      <p:cBhvr>
                                        <p:cTn id="35" dur="1000"/>
                                        <p:tgtEl>
                                          <p:spTgt spid="12290">
                                            <p:txEl>
                                              <p:pRg st="5" end="5"/>
                                            </p:txEl>
                                          </p:spTgt>
                                        </p:tgtEl>
                                      </p:cBhvr>
                                    </p:animEffect>
                                    <p:anim calcmode="lin" valueType="num">
                                      <p:cBhvr>
                                        <p:cTn id="36" dur="1000" fill="hold"/>
                                        <p:tgtEl>
                                          <p:spTgt spid="12290">
                                            <p:txEl>
                                              <p:pRg st="5" end="5"/>
                                            </p:txEl>
                                          </p:spTgt>
                                        </p:tgtEl>
                                        <p:attrNameLst>
                                          <p:attrName>ppt_x</p:attrName>
                                        </p:attrNameLst>
                                      </p:cBhvr>
                                      <p:tavLst>
                                        <p:tav tm="0">
                                          <p:val>
                                            <p:strVal val="#ppt_x"/>
                                          </p:val>
                                        </p:tav>
                                        <p:tav tm="100000">
                                          <p:val>
                                            <p:strVal val="#ppt_x"/>
                                          </p:val>
                                        </p:tav>
                                      </p:tavLst>
                                    </p:anim>
                                    <p:anim calcmode="lin" valueType="num">
                                      <p:cBhvr>
                                        <p:cTn id="37" dur="1000" fill="hold"/>
                                        <p:tgtEl>
                                          <p:spTgt spid="12290">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a:extLst>
              <a:ext uri="{FF2B5EF4-FFF2-40B4-BE49-F238E27FC236}">
                <a16:creationId xmlns:a16="http://schemas.microsoft.com/office/drawing/2014/main" id="{859F0ED2-6D63-48D0-85D7-017458763718}"/>
              </a:ext>
            </a:extLst>
          </p:cNvPr>
          <p:cNvSpPr>
            <a:spLocks noGrp="1" noChangeArrowheads="1"/>
          </p:cNvSpPr>
          <p:nvPr>
            <p:ph type="body" idx="1"/>
          </p:nvPr>
        </p:nvSpPr>
        <p:spPr>
          <a:xfrm>
            <a:off x="0" y="44450"/>
            <a:ext cx="9144000" cy="6619875"/>
          </a:xfrm>
        </p:spPr>
        <p:txBody>
          <a:bodyPr/>
          <a:lstStyle/>
          <a:p>
            <a:pPr eaLnBrk="1">
              <a:lnSpc>
                <a:spcPts val="4000"/>
              </a:lnSpc>
              <a:buFontTx/>
              <a:buNone/>
            </a:pPr>
            <a:r>
              <a:rPr lang="zh-TW" altLang="en-US" sz="3600" dirty="0">
                <a:solidFill>
                  <a:schemeClr val="bg1"/>
                </a:solidFill>
                <a:latin typeface="華康正顏楷體W7(P)" panose="03000700000000000000" pitchFamily="66" charset="-120"/>
                <a:ea typeface="華康正顏楷體W7(P)" panose="03000700000000000000" pitchFamily="66" charset="-120"/>
              </a:rPr>
              <a:t>你們如果</a:t>
            </a:r>
            <a:r>
              <a:rPr lang="zh-TW" altLang="en-US" sz="3600" dirty="0">
                <a:solidFill>
                  <a:srgbClr val="00FF00"/>
                </a:solidFill>
                <a:latin typeface="華康正顏楷體W7(P)" panose="03000700000000000000" pitchFamily="66" charset="-120"/>
                <a:ea typeface="華康正顏楷體W7(P)" panose="03000700000000000000" pitchFamily="66" charset="-120"/>
              </a:rPr>
              <a:t>因行善而受苦</a:t>
            </a:r>
            <a:r>
              <a:rPr lang="en-US" altLang="zh-TW" sz="3600" dirty="0">
                <a:solidFill>
                  <a:schemeClr val="bg1"/>
                </a:solidFill>
                <a:latin typeface="華康正顏楷體W7(P)" panose="03000700000000000000" pitchFamily="66" charset="-120"/>
                <a:ea typeface="華康正顏楷體W7(P)" panose="03000700000000000000" pitchFamily="66" charset="-120"/>
              </a:rPr>
              <a:t>,</a:t>
            </a:r>
            <a:r>
              <a:rPr lang="zh-TW" altLang="en-US" sz="3600" dirty="0">
                <a:solidFill>
                  <a:schemeClr val="bg1"/>
                </a:solidFill>
                <a:latin typeface="華康正顏楷體W7(P)" panose="03000700000000000000" pitchFamily="66" charset="-120"/>
                <a:ea typeface="華康正顏楷體W7(P)" panose="03000700000000000000" pitchFamily="66" charset="-120"/>
              </a:rPr>
              <a:t>且堅心忍耐</a:t>
            </a:r>
            <a:r>
              <a:rPr lang="en-US" altLang="zh-TW" sz="3600" dirty="0">
                <a:solidFill>
                  <a:schemeClr val="bg1"/>
                </a:solidFill>
                <a:latin typeface="華康正顏楷體W7(P)" panose="03000700000000000000" pitchFamily="66" charset="-120"/>
                <a:ea typeface="華康正顏楷體W7(P)" panose="03000700000000000000" pitchFamily="66" charset="-120"/>
              </a:rPr>
              <a:t>,</a:t>
            </a:r>
            <a:r>
              <a:rPr lang="zh-TW" altLang="en-US" sz="3600" dirty="0">
                <a:solidFill>
                  <a:schemeClr val="bg1"/>
                </a:solidFill>
                <a:latin typeface="華康正顏楷體W7(P)" panose="03000700000000000000" pitchFamily="66" charset="-120"/>
                <a:ea typeface="華康正顏楷體W7(P)" panose="03000700000000000000" pitchFamily="66" charset="-120"/>
              </a:rPr>
              <a:t>這才是中悅天主的事</a:t>
            </a:r>
            <a:r>
              <a:rPr lang="en-US" altLang="zh-TW" sz="3600" dirty="0">
                <a:solidFill>
                  <a:schemeClr val="bg1"/>
                </a:solidFill>
                <a:latin typeface="華康正顏楷體W7(P)" panose="03000700000000000000" pitchFamily="66" charset="-120"/>
                <a:ea typeface="華康正顏楷體W7(P)" panose="03000700000000000000" pitchFamily="66" charset="-120"/>
              </a:rPr>
              <a:t>.</a:t>
            </a:r>
            <a:r>
              <a:rPr lang="zh-TW" altLang="en-US" sz="3600" dirty="0">
                <a:solidFill>
                  <a:schemeClr val="bg1"/>
                </a:solidFill>
                <a:latin typeface="華康正顏楷體W7(P)" panose="03000700000000000000" pitchFamily="66" charset="-120"/>
                <a:ea typeface="華康正顏楷體W7(P)" panose="03000700000000000000" pitchFamily="66" charset="-120"/>
              </a:rPr>
              <a:t>你們原是為此而蒙召的</a:t>
            </a:r>
            <a:r>
              <a:rPr lang="en-US" altLang="zh-TW" sz="3600" dirty="0">
                <a:solidFill>
                  <a:schemeClr val="bg1"/>
                </a:solidFill>
                <a:latin typeface="華康正顏楷體W7(P)" panose="03000700000000000000" pitchFamily="66" charset="-120"/>
                <a:ea typeface="華康正顏楷體W7(P)" panose="03000700000000000000" pitchFamily="66" charset="-120"/>
              </a:rPr>
              <a:t>,</a:t>
            </a:r>
            <a:r>
              <a:rPr lang="zh-TW" altLang="en-US" sz="3600" dirty="0">
                <a:solidFill>
                  <a:schemeClr val="bg1"/>
                </a:solidFill>
                <a:latin typeface="華康正顏楷體W7(P)" panose="03000700000000000000" pitchFamily="66" charset="-120"/>
                <a:ea typeface="華康正顏楷體W7(P)" panose="03000700000000000000" pitchFamily="66" charset="-120"/>
              </a:rPr>
              <a:t>因為基督也曾</a:t>
            </a:r>
            <a:r>
              <a:rPr lang="zh-TW" altLang="en-US" sz="3600" dirty="0">
                <a:solidFill>
                  <a:srgbClr val="00FF00"/>
                </a:solidFill>
                <a:latin typeface="華康正顏楷體W7(P)" panose="03000700000000000000" pitchFamily="66" charset="-120"/>
                <a:ea typeface="華康正顏楷體W7(P)" panose="03000700000000000000" pitchFamily="66" charset="-120"/>
              </a:rPr>
              <a:t>為你們受苦</a:t>
            </a:r>
            <a:r>
              <a:rPr lang="en-US" altLang="zh-TW" sz="3600" dirty="0">
                <a:solidFill>
                  <a:schemeClr val="bg1"/>
                </a:solidFill>
                <a:latin typeface="華康正顏楷體W7(P)" panose="03000700000000000000" pitchFamily="66" charset="-120"/>
                <a:ea typeface="華康正顏楷體W7(P)" panose="03000700000000000000" pitchFamily="66" charset="-120"/>
              </a:rPr>
              <a:t>,</a:t>
            </a:r>
            <a:r>
              <a:rPr lang="zh-TW" altLang="en-US" sz="3600" dirty="0">
                <a:solidFill>
                  <a:schemeClr val="bg1"/>
                </a:solidFill>
                <a:latin typeface="華康正顏楷體W7(P)" panose="03000700000000000000" pitchFamily="66" charset="-120"/>
                <a:ea typeface="華康正顏楷體W7(P)" panose="03000700000000000000" pitchFamily="66" charset="-120"/>
              </a:rPr>
              <a:t>給你們留下了榜樣</a:t>
            </a:r>
            <a:r>
              <a:rPr lang="en-US" altLang="zh-TW" sz="3600" dirty="0">
                <a:solidFill>
                  <a:schemeClr val="bg1"/>
                </a:solidFill>
                <a:latin typeface="華康正顏楷體W7(P)" panose="03000700000000000000" pitchFamily="66" charset="-120"/>
                <a:ea typeface="華康正顏楷體W7(P)" panose="03000700000000000000" pitchFamily="66" charset="-120"/>
              </a:rPr>
              <a:t>,</a:t>
            </a:r>
            <a:r>
              <a:rPr lang="zh-TW" altLang="en-US" sz="3600" dirty="0">
                <a:solidFill>
                  <a:schemeClr val="bg1"/>
                </a:solidFill>
                <a:latin typeface="華康正顏楷體W7(P)" panose="03000700000000000000" pitchFamily="66" charset="-120"/>
                <a:ea typeface="華康正顏楷體W7(P)" panose="03000700000000000000" pitchFamily="66" charset="-120"/>
              </a:rPr>
              <a:t>叫你們追隨他的足跡</a:t>
            </a:r>
            <a:r>
              <a:rPr lang="en-US" altLang="zh-TW" sz="3600" dirty="0">
                <a:solidFill>
                  <a:schemeClr val="bg1"/>
                </a:solidFill>
                <a:latin typeface="華康正顏楷體W7(P)" panose="03000700000000000000" pitchFamily="66" charset="-120"/>
                <a:ea typeface="華康正顏楷體W7(P)" panose="03000700000000000000" pitchFamily="66" charset="-120"/>
              </a:rPr>
              <a:t>.</a:t>
            </a:r>
          </a:p>
          <a:p>
            <a:pPr eaLnBrk="1">
              <a:buFontTx/>
              <a:buNone/>
            </a:pPr>
            <a:r>
              <a:rPr lang="zh-TW" altLang="en-US" sz="3600" dirty="0">
                <a:solidFill>
                  <a:srgbClr val="00FF00"/>
                </a:solidFill>
                <a:latin typeface="Calibri" panose="020F0502020204030204" pitchFamily="34" charset="0"/>
                <a:ea typeface="華康儷中黑" panose="020B0509000000000000" pitchFamily="49" charset="-120"/>
                <a:cs typeface="Calibri" panose="020F0502020204030204" pitchFamily="34" charset="0"/>
              </a:rPr>
              <a:t>行善受苦</a:t>
            </a:r>
            <a:r>
              <a:rPr lang="en-US" altLang="zh-TW" sz="3600" dirty="0">
                <a:solidFill>
                  <a:schemeClr val="bg1"/>
                </a:solidFill>
                <a:latin typeface="Calibri" panose="020F0502020204030204" pitchFamily="34" charset="0"/>
                <a:ea typeface="華康儷中黑" panose="020B0509000000000000" pitchFamily="49" charset="-120"/>
                <a:cs typeface="Calibri" panose="020F0502020204030204" pitchFamily="34" charset="0"/>
              </a:rPr>
              <a:t>:</a:t>
            </a:r>
            <a:r>
              <a:rPr lang="zh-TW" altLang="en-US" sz="3600" dirty="0">
                <a:solidFill>
                  <a:schemeClr val="bg1"/>
                </a:solidFill>
                <a:latin typeface="Calibri" panose="020F0502020204030204" pitchFamily="34" charset="0"/>
                <a:ea typeface="華康儷中黑" panose="020B0509000000000000" pitchFamily="49" charset="-120"/>
                <a:cs typeface="Calibri" panose="020F0502020204030204" pitchFamily="34" charset="0"/>
              </a:rPr>
              <a:t>有人愛黑暗多過光明</a:t>
            </a:r>
            <a:r>
              <a:rPr lang="en-US" altLang="zh-TW" sz="3600" dirty="0">
                <a:solidFill>
                  <a:schemeClr val="bg1"/>
                </a:solidFill>
                <a:latin typeface="Calibri" panose="020F0502020204030204" pitchFamily="34" charset="0"/>
                <a:ea typeface="華康儷中黑" panose="020B0509000000000000" pitchFamily="49" charset="-120"/>
                <a:cs typeface="Calibri" panose="020F0502020204030204" pitchFamily="34" charset="0"/>
              </a:rPr>
              <a:t>!</a:t>
            </a:r>
            <a:r>
              <a:rPr lang="zh-TW" altLang="en-US" sz="3600" dirty="0">
                <a:solidFill>
                  <a:schemeClr val="bg1"/>
                </a:solidFill>
                <a:latin typeface="Calibri" panose="020F0502020204030204" pitchFamily="34" charset="0"/>
                <a:ea typeface="華康儷中黑" panose="020B0509000000000000" pitchFamily="49" charset="-120"/>
                <a:cs typeface="Calibri" panose="020F0502020204030204" pitchFamily="34" charset="0"/>
              </a:rPr>
              <a:t>能堅忍只因誘因不夠大</a:t>
            </a:r>
            <a:r>
              <a:rPr lang="en-US" altLang="zh-TW" sz="3600" dirty="0">
                <a:solidFill>
                  <a:schemeClr val="bg1"/>
                </a:solidFill>
                <a:latin typeface="Calibri" panose="020F0502020204030204" pitchFamily="34" charset="0"/>
                <a:ea typeface="華康儷中黑" panose="020B0509000000000000" pitchFamily="49" charset="-120"/>
                <a:cs typeface="Calibri" panose="020F0502020204030204" pitchFamily="34" charset="0"/>
              </a:rPr>
              <a:t>?</a:t>
            </a:r>
            <a:r>
              <a:rPr lang="zh-TW" altLang="en-US" sz="3600" dirty="0">
                <a:solidFill>
                  <a:schemeClr val="bg1"/>
                </a:solidFill>
                <a:latin typeface="Calibri" panose="020F0502020204030204" pitchFamily="34" charset="0"/>
                <a:ea typeface="華康儷中黑" panose="020B0509000000000000" pitchFamily="49" charset="-120"/>
                <a:cs typeface="Calibri" panose="020F0502020204030204" pitchFamily="34" charset="0"/>
              </a:rPr>
              <a:t>一生堅持</a:t>
            </a:r>
            <a:r>
              <a:rPr lang="en-US" altLang="zh-TW" sz="3600" dirty="0">
                <a:solidFill>
                  <a:schemeClr val="bg1"/>
                </a:solidFill>
                <a:latin typeface="Calibri" panose="020F0502020204030204" pitchFamily="34" charset="0"/>
                <a:ea typeface="華康儷中黑" panose="020B0509000000000000" pitchFamily="49" charset="-120"/>
                <a:cs typeface="Calibri" panose="020F0502020204030204" pitchFamily="34" charset="0"/>
              </a:rPr>
              <a:t>,</a:t>
            </a:r>
            <a:r>
              <a:rPr lang="zh-TW" altLang="en-US" sz="3600" dirty="0">
                <a:solidFill>
                  <a:schemeClr val="bg1"/>
                </a:solidFill>
                <a:latin typeface="Calibri" panose="020F0502020204030204" pitchFamily="34" charset="0"/>
                <a:ea typeface="華康儷中黑" panose="020B0509000000000000" pitchFamily="49" charset="-120"/>
                <a:cs typeface="Calibri" panose="020F0502020204030204" pitchFamily="34" charset="0"/>
              </a:rPr>
              <a:t>永不動搖</a:t>
            </a:r>
            <a:r>
              <a:rPr lang="en-US" altLang="zh-TW" sz="3600" dirty="0">
                <a:solidFill>
                  <a:schemeClr val="bg1"/>
                </a:solidFill>
                <a:latin typeface="Calibri" panose="020F0502020204030204" pitchFamily="34" charset="0"/>
                <a:ea typeface="華康儷中黑" panose="020B0509000000000000" pitchFamily="49" charset="-120"/>
                <a:cs typeface="Calibri" panose="020F0502020204030204" pitchFamily="34" charset="0"/>
              </a:rPr>
              <a:t>,</a:t>
            </a:r>
            <a:r>
              <a:rPr lang="zh-TW" altLang="en-US" sz="3600" dirty="0">
                <a:solidFill>
                  <a:schemeClr val="bg1"/>
                </a:solidFill>
                <a:latin typeface="Calibri" panose="020F0502020204030204" pitchFamily="34" charset="0"/>
                <a:ea typeface="華康儷中黑" panose="020B0509000000000000" pitchFamily="49" charset="-120"/>
                <a:cs typeface="Calibri" panose="020F0502020204030204" pitchFamily="34" charset="0"/>
              </a:rPr>
              <a:t>難矣哉</a:t>
            </a:r>
            <a:r>
              <a:rPr lang="en-US" altLang="zh-TW" sz="3600" dirty="0">
                <a:solidFill>
                  <a:schemeClr val="bg1"/>
                </a:solidFill>
                <a:latin typeface="Calibri" panose="020F0502020204030204" pitchFamily="34" charset="0"/>
                <a:ea typeface="華康儷中黑" panose="020B0509000000000000" pitchFamily="49" charset="-120"/>
                <a:cs typeface="Calibri" panose="020F0502020204030204" pitchFamily="34" charset="0"/>
              </a:rPr>
              <a:t>!</a:t>
            </a:r>
            <a:endParaRPr lang="en-US" altLang="zh-TW" sz="3600" dirty="0">
              <a:solidFill>
                <a:schemeClr val="bg1"/>
              </a:solidFill>
              <a:latin typeface="Calibri" panose="020F0502020204030204" pitchFamily="34" charset="0"/>
              <a:cs typeface="Calibri" panose="020F0502020204030204" pitchFamily="34" charset="0"/>
            </a:endParaRPr>
          </a:p>
          <a:p>
            <a:pPr eaLnBrk="1">
              <a:buFontTx/>
              <a:buNone/>
            </a:pPr>
            <a:r>
              <a:rPr lang="zh-TW" altLang="en-US" sz="3600" dirty="0">
                <a:solidFill>
                  <a:srgbClr val="00FF00"/>
                </a:solidFill>
                <a:latin typeface="Calibri" panose="020F0502020204030204" pitchFamily="34" charset="0"/>
                <a:ea typeface="華康儷中黑" panose="020B0509000000000000" pitchFamily="49" charset="-120"/>
              </a:rPr>
              <a:t>效法基督</a:t>
            </a:r>
            <a:r>
              <a:rPr lang="en-US" altLang="zh-TW" sz="3600" dirty="0">
                <a:solidFill>
                  <a:schemeClr val="bg1"/>
                </a:solidFill>
                <a:latin typeface="Calibri" panose="020F0502020204030204" pitchFamily="34" charset="0"/>
                <a:ea typeface="華康儷中黑" panose="020B0509000000000000" pitchFamily="49" charset="-120"/>
              </a:rPr>
              <a:t>:</a:t>
            </a:r>
            <a:r>
              <a:rPr lang="zh-TW" altLang="en-US" sz="3600" dirty="0">
                <a:solidFill>
                  <a:schemeClr val="bg1"/>
                </a:solidFill>
                <a:latin typeface="Calibri" panose="020F0502020204030204" pitchFamily="34" charset="0"/>
                <a:ea typeface="華康儷中黑" panose="020B0509000000000000" pitchFamily="49" charset="-120"/>
              </a:rPr>
              <a:t>為基督為真理作見證</a:t>
            </a:r>
            <a:r>
              <a:rPr lang="en-US" altLang="zh-TW" dirty="0">
                <a:solidFill>
                  <a:schemeClr val="bg1"/>
                </a:solidFill>
                <a:latin typeface="Calibri" panose="020F0502020204030204" pitchFamily="34" charset="0"/>
                <a:cs typeface="Calibri" panose="020F0502020204030204" pitchFamily="34" charset="0"/>
              </a:rPr>
              <a:t>(</a:t>
            </a:r>
            <a:r>
              <a:rPr lang="zh-TW" altLang="en-US" dirty="0">
                <a:solidFill>
                  <a:schemeClr val="bg1"/>
                </a:solidFill>
                <a:latin typeface="Calibri" panose="020F0502020204030204" pitchFamily="34" charset="0"/>
                <a:ea typeface="華康儷中黑" panose="020B0509000000000000" pitchFamily="49" charset="-120"/>
              </a:rPr>
              <a:t>不單為基督給的恩典作見證</a:t>
            </a:r>
            <a:r>
              <a:rPr lang="en-US" altLang="zh-TW" dirty="0">
                <a:solidFill>
                  <a:schemeClr val="bg1"/>
                </a:solidFill>
                <a:latin typeface="Calibri" panose="020F0502020204030204" pitchFamily="34" charset="0"/>
                <a:cs typeface="Calibri" panose="020F0502020204030204" pitchFamily="34" charset="0"/>
              </a:rPr>
              <a:t>;</a:t>
            </a:r>
            <a:r>
              <a:rPr lang="zh-TW" altLang="en-US" dirty="0">
                <a:solidFill>
                  <a:schemeClr val="bg1"/>
                </a:solidFill>
                <a:latin typeface="Calibri" panose="020F0502020204030204" pitchFamily="34" charset="0"/>
                <a:ea typeface="華康儷中黑" panose="020B0509000000000000" pitchFamily="49" charset="-120"/>
              </a:rPr>
              <a:t>基督會用苦難考驗我們</a:t>
            </a:r>
            <a:r>
              <a:rPr lang="en-US" altLang="zh-TW" dirty="0">
                <a:solidFill>
                  <a:schemeClr val="bg1"/>
                </a:solidFill>
                <a:latin typeface="Calibri" panose="020F0502020204030204" pitchFamily="34" charset="0"/>
                <a:cs typeface="Calibri" panose="020F0502020204030204" pitchFamily="34" charset="0"/>
              </a:rPr>
              <a:t>)</a:t>
            </a:r>
          </a:p>
          <a:p>
            <a:pPr eaLnBrk="1">
              <a:buFontTx/>
              <a:buNone/>
            </a:pPr>
            <a:r>
              <a:rPr lang="zh-TW" altLang="en-US" sz="3600" dirty="0">
                <a:solidFill>
                  <a:srgbClr val="00FF00"/>
                </a:solidFill>
                <a:latin typeface="Calibri" panose="020F0502020204030204" pitchFamily="34" charset="0"/>
                <a:ea typeface="華康儷中黑" panose="020B0509000000000000" pitchFamily="49" charset="-120"/>
              </a:rPr>
              <a:t>基督的表樣</a:t>
            </a:r>
            <a:r>
              <a:rPr lang="en-US" altLang="zh-TW" sz="3600" dirty="0">
                <a:solidFill>
                  <a:schemeClr val="bg1"/>
                </a:solidFill>
                <a:latin typeface="Calibri" panose="020F0502020204030204" pitchFamily="34" charset="0"/>
                <a:ea typeface="華康儷中黑" panose="020B0509000000000000" pitchFamily="49" charset="-120"/>
              </a:rPr>
              <a:t>:</a:t>
            </a:r>
            <a:r>
              <a:rPr lang="zh-TW" altLang="en-US" sz="4000" dirty="0">
                <a:solidFill>
                  <a:schemeClr val="bg1"/>
                </a:solidFill>
                <a:latin typeface="Calibri" panose="020F0502020204030204" pitchFamily="34" charset="0"/>
                <a:ea typeface="華康儷中黑" panose="020B0509000000000000" pitchFamily="49" charset="-120"/>
              </a:rPr>
              <a:t>四福音中的基督一生</a:t>
            </a:r>
            <a:r>
              <a:rPr lang="en-US" altLang="zh-TW" sz="4000" dirty="0">
                <a:solidFill>
                  <a:schemeClr val="bg1"/>
                </a:solidFill>
                <a:latin typeface="Calibri" panose="020F0502020204030204" pitchFamily="34" charset="0"/>
                <a:ea typeface="華康儷中黑" panose="020B0509000000000000" pitchFamily="49" charset="-120"/>
              </a:rPr>
              <a:t>,</a:t>
            </a:r>
            <a:r>
              <a:rPr lang="zh-TW" altLang="en-US" sz="4000" dirty="0">
                <a:solidFill>
                  <a:schemeClr val="bg1"/>
                </a:solidFill>
                <a:latin typeface="Calibri" panose="020F0502020204030204" pitchFamily="34" charset="0"/>
                <a:ea typeface="華康儷中黑" panose="020B0509000000000000" pitchFamily="49" charset="-120"/>
              </a:rPr>
              <a:t>最清楚和最無爭議的是</a:t>
            </a:r>
            <a:r>
              <a:rPr lang="zh-TW" altLang="en-US" sz="4000" dirty="0">
                <a:solidFill>
                  <a:srgbClr val="FFFF00"/>
                </a:solidFill>
                <a:latin typeface="Calibri" panose="020F0502020204030204" pitchFamily="34" charset="0"/>
                <a:ea typeface="華康儷中黑" panose="020B0509000000000000" pitchFamily="49" charset="-120"/>
              </a:rPr>
              <a:t>受難史</a:t>
            </a:r>
            <a:r>
              <a:rPr lang="en-US" altLang="zh-TW" sz="4000" dirty="0">
                <a:solidFill>
                  <a:srgbClr val="FFFF00"/>
                </a:solidFill>
                <a:latin typeface="Calibri" panose="020F0502020204030204" pitchFamily="34" charset="0"/>
                <a:ea typeface="華康儷中黑" panose="020B0509000000000000" pitchFamily="49" charset="-120"/>
              </a:rPr>
              <a:t>!</a:t>
            </a:r>
            <a:r>
              <a:rPr lang="zh-TW" altLang="en-US" sz="3600" i="1" dirty="0">
                <a:solidFill>
                  <a:schemeClr val="bg1"/>
                </a:solidFill>
                <a:latin typeface="Calibri" panose="020F0502020204030204" pitchFamily="34" charset="0"/>
                <a:ea typeface="華康儷中黑" panose="020B0509000000000000" pitchFamily="49" charset="-120"/>
              </a:rPr>
              <a:t>童年史和三年傳教史</a:t>
            </a:r>
            <a:r>
              <a:rPr lang="en-US" altLang="zh-TW" sz="3600" i="1" dirty="0">
                <a:solidFill>
                  <a:schemeClr val="bg1"/>
                </a:solidFill>
                <a:latin typeface="Calibri" panose="020F0502020204030204" pitchFamily="34" charset="0"/>
                <a:ea typeface="華康儷中黑" panose="020B0509000000000000" pitchFamily="49" charset="-120"/>
              </a:rPr>
              <a:t>,</a:t>
            </a:r>
            <a:r>
              <a:rPr lang="zh-TW" altLang="en-US" sz="3600" i="1" dirty="0">
                <a:solidFill>
                  <a:schemeClr val="bg1"/>
                </a:solidFill>
                <a:latin typeface="Calibri" panose="020F0502020204030204" pitchFamily="34" charset="0"/>
                <a:ea typeface="華康儷中黑" panose="020B0509000000000000" pitchFamily="49" charset="-120"/>
              </a:rPr>
              <a:t>四福音的記載都有不少差異</a:t>
            </a:r>
            <a:r>
              <a:rPr lang="en-US" altLang="zh-TW" sz="3600" i="1" dirty="0">
                <a:solidFill>
                  <a:schemeClr val="bg1"/>
                </a:solidFill>
                <a:latin typeface="Calibri" panose="020F0502020204030204" pitchFamily="34" charset="0"/>
                <a:ea typeface="華康儷中黑" panose="020B0509000000000000" pitchFamily="49" charset="-120"/>
              </a:rPr>
              <a:t>.</a:t>
            </a:r>
            <a:endParaRPr lang="en-US" altLang="zh-TW" sz="3600" i="1" dirty="0">
              <a:solidFill>
                <a:schemeClr val="bg1"/>
              </a:solidFill>
              <a:latin typeface="Calibri" panose="020F0502020204030204" pitchFamily="34" charset="0"/>
              <a:cs typeface="Calibri" panose="020F050202020403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6626">
                                            <p:txEl>
                                              <p:pRg st="1" end="1"/>
                                            </p:txEl>
                                          </p:spTgt>
                                        </p:tgtEl>
                                        <p:attrNameLst>
                                          <p:attrName>style.visibility</p:attrName>
                                        </p:attrNameLst>
                                      </p:cBhvr>
                                      <p:to>
                                        <p:strVal val="visible"/>
                                      </p:to>
                                    </p:set>
                                    <p:animEffect transition="in" filter="fade">
                                      <p:cBhvr>
                                        <p:cTn id="7" dur="1000"/>
                                        <p:tgtEl>
                                          <p:spTgt spid="26626">
                                            <p:txEl>
                                              <p:pRg st="1" end="1"/>
                                            </p:txEl>
                                          </p:spTgt>
                                        </p:tgtEl>
                                      </p:cBhvr>
                                    </p:animEffect>
                                    <p:anim calcmode="lin" valueType="num">
                                      <p:cBhvr>
                                        <p:cTn id="8" dur="1000" fill="hold"/>
                                        <p:tgtEl>
                                          <p:spTgt spid="26626">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6626">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6626">
                                            <p:txEl>
                                              <p:pRg st="2" end="2"/>
                                            </p:txEl>
                                          </p:spTgt>
                                        </p:tgtEl>
                                        <p:attrNameLst>
                                          <p:attrName>style.visibility</p:attrName>
                                        </p:attrNameLst>
                                      </p:cBhvr>
                                      <p:to>
                                        <p:strVal val="visible"/>
                                      </p:to>
                                    </p:set>
                                    <p:animEffect transition="in" filter="fade">
                                      <p:cBhvr>
                                        <p:cTn id="14" dur="1000"/>
                                        <p:tgtEl>
                                          <p:spTgt spid="26626">
                                            <p:txEl>
                                              <p:pRg st="2" end="2"/>
                                            </p:txEl>
                                          </p:spTgt>
                                        </p:tgtEl>
                                      </p:cBhvr>
                                    </p:animEffect>
                                    <p:anim calcmode="lin" valueType="num">
                                      <p:cBhvr>
                                        <p:cTn id="15" dur="1000" fill="hold"/>
                                        <p:tgtEl>
                                          <p:spTgt spid="26626">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6626">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26626">
                                            <p:txEl>
                                              <p:pRg st="3" end="3"/>
                                            </p:txEl>
                                          </p:spTgt>
                                        </p:tgtEl>
                                        <p:attrNameLst>
                                          <p:attrName>style.visibility</p:attrName>
                                        </p:attrNameLst>
                                      </p:cBhvr>
                                      <p:to>
                                        <p:strVal val="visible"/>
                                      </p:to>
                                    </p:set>
                                    <p:anim calcmode="lin" valueType="num">
                                      <p:cBhvr additive="base">
                                        <p:cTn id="21" dur="500" fill="hold"/>
                                        <p:tgtEl>
                                          <p:spTgt spid="26626">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6626">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a:extLst>
              <a:ext uri="{FF2B5EF4-FFF2-40B4-BE49-F238E27FC236}">
                <a16:creationId xmlns:a16="http://schemas.microsoft.com/office/drawing/2014/main" id="{114C28C4-21FB-484A-969E-F135E5D624D2}"/>
              </a:ext>
            </a:extLst>
          </p:cNvPr>
          <p:cNvSpPr>
            <a:spLocks noGrp="1" noChangeArrowheads="1"/>
          </p:cNvSpPr>
          <p:nvPr>
            <p:ph type="body" idx="1"/>
          </p:nvPr>
        </p:nvSpPr>
        <p:spPr>
          <a:xfrm>
            <a:off x="0" y="44624"/>
            <a:ext cx="9144000" cy="6619875"/>
          </a:xfrm>
        </p:spPr>
        <p:txBody>
          <a:bodyPr/>
          <a:lstStyle/>
          <a:p>
            <a:pPr eaLnBrk="1">
              <a:lnSpc>
                <a:spcPts val="4200"/>
              </a:lnSpc>
              <a:buFontTx/>
              <a:buNone/>
              <a:defRPr/>
            </a:pPr>
            <a:r>
              <a:rPr lang="zh-TW" altLang="en-US" sz="3800" dirty="0">
                <a:solidFill>
                  <a:schemeClr val="bg1"/>
                </a:solidFill>
                <a:latin typeface="華康正顏楷體W7(P)" panose="03000700000000000000" pitchFamily="66" charset="-120"/>
                <a:ea typeface="華康正顏楷體W7(P)" panose="03000700000000000000" pitchFamily="66" charset="-120"/>
              </a:rPr>
              <a:t>當他把羊放出來以後</a:t>
            </a:r>
            <a:r>
              <a:rPr lang="en-US" altLang="zh-TW" sz="3800" dirty="0">
                <a:solidFill>
                  <a:schemeClr val="bg1"/>
                </a:solidFill>
                <a:latin typeface="華康正顏楷體W7(P)" panose="03000700000000000000" pitchFamily="66" charset="-120"/>
                <a:ea typeface="華康正顏楷體W7(P)" panose="03000700000000000000" pitchFamily="66" charset="-120"/>
              </a:rPr>
              <a:t>,</a:t>
            </a:r>
            <a:r>
              <a:rPr lang="zh-TW" altLang="en-US" sz="3800" dirty="0">
                <a:solidFill>
                  <a:schemeClr val="bg1"/>
                </a:solidFill>
                <a:latin typeface="華康正顏楷體W7(P)" panose="03000700000000000000" pitchFamily="66" charset="-120"/>
                <a:ea typeface="華康正顏楷體W7(P)" panose="03000700000000000000" pitchFamily="66" charset="-120"/>
              </a:rPr>
              <a:t>就走在羊前面</a:t>
            </a:r>
            <a:r>
              <a:rPr lang="en-US" altLang="zh-TW" sz="3800" dirty="0">
                <a:solidFill>
                  <a:schemeClr val="bg1"/>
                </a:solidFill>
                <a:latin typeface="華康正顏楷體W7(P)" panose="03000700000000000000" pitchFamily="66" charset="-120"/>
                <a:ea typeface="華康正顏楷體W7(P)" panose="03000700000000000000" pitchFamily="66" charset="-120"/>
              </a:rPr>
              <a:t>;</a:t>
            </a:r>
            <a:r>
              <a:rPr lang="zh-TW" altLang="en-US" sz="3800" dirty="0">
                <a:solidFill>
                  <a:schemeClr val="bg1"/>
                </a:solidFill>
                <a:latin typeface="華康正顏楷體W7(P)" panose="03000700000000000000" pitchFamily="66" charset="-120"/>
                <a:ea typeface="華康正顏楷體W7(P)" panose="03000700000000000000" pitchFamily="66" charset="-120"/>
              </a:rPr>
              <a:t>羊也跟隨他</a:t>
            </a:r>
            <a:r>
              <a:rPr lang="en-US" altLang="zh-TW" sz="3800" dirty="0">
                <a:solidFill>
                  <a:schemeClr val="bg1"/>
                </a:solidFill>
                <a:latin typeface="華康正顏楷體W7(P)" panose="03000700000000000000" pitchFamily="66" charset="-120"/>
                <a:ea typeface="華康正顏楷體W7(P)" panose="03000700000000000000" pitchFamily="66" charset="-120"/>
              </a:rPr>
              <a:t>,</a:t>
            </a:r>
            <a:r>
              <a:rPr lang="zh-TW" altLang="en-US" sz="3800" dirty="0">
                <a:solidFill>
                  <a:schemeClr val="bg1"/>
                </a:solidFill>
                <a:latin typeface="華康正顏楷體W7(P)" panose="03000700000000000000" pitchFamily="66" charset="-120"/>
                <a:ea typeface="華康正顏楷體W7(P)" panose="03000700000000000000" pitchFamily="66" charset="-120"/>
              </a:rPr>
              <a:t>因為</a:t>
            </a:r>
            <a:r>
              <a:rPr lang="zh-TW" altLang="en-US" sz="3800" dirty="0">
                <a:solidFill>
                  <a:srgbClr val="00FF00"/>
                </a:solidFill>
                <a:latin typeface="華康正顏楷體W7(P)" panose="03000700000000000000" pitchFamily="66" charset="-120"/>
                <a:ea typeface="華康正顏楷體W7(P)" panose="03000700000000000000" pitchFamily="66" charset="-120"/>
              </a:rPr>
              <a:t>羊認得他的聲音</a:t>
            </a:r>
            <a:r>
              <a:rPr lang="en-US" altLang="zh-TW" sz="3800" dirty="0">
                <a:solidFill>
                  <a:srgbClr val="00FF00"/>
                </a:solidFill>
                <a:latin typeface="華康正顏楷體W7(P)" panose="03000700000000000000" pitchFamily="66" charset="-120"/>
                <a:ea typeface="華康正顏楷體W7(P)" panose="03000700000000000000" pitchFamily="66" charset="-120"/>
              </a:rPr>
              <a:t>.</a:t>
            </a:r>
            <a:r>
              <a:rPr lang="zh-TW" altLang="en-US" sz="3800" dirty="0">
                <a:solidFill>
                  <a:schemeClr val="bg1"/>
                </a:solidFill>
                <a:latin typeface="華康正顏楷體W7(P)" panose="03000700000000000000" pitchFamily="66" charset="-120"/>
                <a:ea typeface="華康正顏楷體W7(P)" panose="03000700000000000000" pitchFamily="66" charset="-120"/>
              </a:rPr>
              <a:t>賊來</a:t>
            </a:r>
            <a:r>
              <a:rPr lang="en-US" altLang="zh-TW" sz="3800" dirty="0">
                <a:solidFill>
                  <a:schemeClr val="bg1"/>
                </a:solidFill>
                <a:latin typeface="華康正顏楷體W7(P)" panose="03000700000000000000" pitchFamily="66" charset="-120"/>
                <a:ea typeface="華康正顏楷體W7(P)" panose="03000700000000000000" pitchFamily="66" charset="-120"/>
              </a:rPr>
              <a:t>,</a:t>
            </a:r>
            <a:r>
              <a:rPr lang="zh-TW" altLang="en-US" sz="3800" dirty="0">
                <a:solidFill>
                  <a:schemeClr val="bg1"/>
                </a:solidFill>
                <a:latin typeface="華康正顏楷體W7(P)" panose="03000700000000000000" pitchFamily="66" charset="-120"/>
                <a:ea typeface="華康正顏楷體W7(P)" panose="03000700000000000000" pitchFamily="66" charset="-120"/>
              </a:rPr>
              <a:t>無非是為偷竊</a:t>
            </a:r>
            <a:r>
              <a:rPr lang="en-US" altLang="zh-TW" sz="3800" dirty="0">
                <a:solidFill>
                  <a:schemeClr val="bg1"/>
                </a:solidFill>
                <a:latin typeface="華康正顏楷體W7(P)" panose="03000700000000000000" pitchFamily="66" charset="-120"/>
                <a:ea typeface="華康正顏楷體W7(P)" panose="03000700000000000000" pitchFamily="66" charset="-120"/>
              </a:rPr>
              <a:t>,</a:t>
            </a:r>
            <a:r>
              <a:rPr lang="zh-TW" altLang="en-US" sz="3800" dirty="0">
                <a:solidFill>
                  <a:schemeClr val="bg1"/>
                </a:solidFill>
                <a:latin typeface="華康正顏楷體W7(P)" panose="03000700000000000000" pitchFamily="66" charset="-120"/>
                <a:ea typeface="華康正顏楷體W7(P)" panose="03000700000000000000" pitchFamily="66" charset="-120"/>
              </a:rPr>
              <a:t>殺害</a:t>
            </a:r>
            <a:r>
              <a:rPr lang="en-US" altLang="zh-TW" sz="3800" dirty="0">
                <a:solidFill>
                  <a:schemeClr val="bg1"/>
                </a:solidFill>
                <a:latin typeface="華康正顏楷體W7(P)" panose="03000700000000000000" pitchFamily="66" charset="-120"/>
                <a:ea typeface="華康正顏楷體W7(P)" panose="03000700000000000000" pitchFamily="66" charset="-120"/>
              </a:rPr>
              <a:t>,</a:t>
            </a:r>
            <a:r>
              <a:rPr lang="zh-TW" altLang="en-US" sz="3800" dirty="0">
                <a:solidFill>
                  <a:schemeClr val="bg1"/>
                </a:solidFill>
                <a:latin typeface="華康正顏楷體W7(P)" panose="03000700000000000000" pitchFamily="66" charset="-120"/>
                <a:ea typeface="華康正顏楷體W7(P)" panose="03000700000000000000" pitchFamily="66" charset="-120"/>
              </a:rPr>
              <a:t>毀滅</a:t>
            </a:r>
            <a:r>
              <a:rPr lang="en-US" altLang="zh-TW" sz="3800" dirty="0">
                <a:solidFill>
                  <a:schemeClr val="bg1"/>
                </a:solidFill>
                <a:latin typeface="華康正顏楷體W7(P)" panose="03000700000000000000" pitchFamily="66" charset="-120"/>
                <a:ea typeface="華康正顏楷體W7(P)" panose="03000700000000000000" pitchFamily="66" charset="-120"/>
              </a:rPr>
              <a:t>;</a:t>
            </a:r>
            <a:r>
              <a:rPr lang="zh-TW" altLang="en-US" sz="3800" dirty="0">
                <a:solidFill>
                  <a:schemeClr val="bg1"/>
                </a:solidFill>
                <a:latin typeface="華康正顏楷體W7(P)" panose="03000700000000000000" pitchFamily="66" charset="-120"/>
                <a:ea typeface="華康正顏楷體W7(P)" panose="03000700000000000000" pitchFamily="66" charset="-120"/>
              </a:rPr>
              <a:t>我來</a:t>
            </a:r>
            <a:r>
              <a:rPr lang="en-US" altLang="zh-TW" sz="3800" dirty="0">
                <a:solidFill>
                  <a:schemeClr val="bg1"/>
                </a:solidFill>
                <a:latin typeface="華康正顏楷體W7(P)" panose="03000700000000000000" pitchFamily="66" charset="-120"/>
                <a:ea typeface="華康正顏楷體W7(P)" panose="03000700000000000000" pitchFamily="66" charset="-120"/>
              </a:rPr>
              <a:t>,</a:t>
            </a:r>
            <a:r>
              <a:rPr lang="zh-TW" altLang="en-US" sz="3800" dirty="0">
                <a:solidFill>
                  <a:schemeClr val="bg1"/>
                </a:solidFill>
                <a:latin typeface="華康正顏楷體W7(P)" panose="03000700000000000000" pitchFamily="66" charset="-120"/>
                <a:ea typeface="華康正顏楷體W7(P)" panose="03000700000000000000" pitchFamily="66" charset="-120"/>
              </a:rPr>
              <a:t>卻是為叫他們獲得生命</a:t>
            </a:r>
            <a:r>
              <a:rPr lang="en-US" altLang="zh-TW" sz="3800" dirty="0">
                <a:solidFill>
                  <a:schemeClr val="bg1"/>
                </a:solidFill>
                <a:latin typeface="華康正顏楷體W7(P)" panose="03000700000000000000" pitchFamily="66" charset="-120"/>
                <a:ea typeface="華康正顏楷體W7(P)" panose="03000700000000000000" pitchFamily="66" charset="-120"/>
              </a:rPr>
              <a:t>,</a:t>
            </a:r>
            <a:r>
              <a:rPr lang="zh-TW" altLang="en-US" sz="3800" dirty="0">
                <a:solidFill>
                  <a:schemeClr val="bg1"/>
                </a:solidFill>
                <a:latin typeface="華康正顏楷體W7(P)" panose="03000700000000000000" pitchFamily="66" charset="-120"/>
                <a:ea typeface="華康正顏楷體W7(P)" panose="03000700000000000000" pitchFamily="66" charset="-120"/>
              </a:rPr>
              <a:t>且獲得</a:t>
            </a:r>
            <a:r>
              <a:rPr lang="zh-TW" altLang="en-US" sz="3800" dirty="0">
                <a:solidFill>
                  <a:srgbClr val="FF0000"/>
                </a:solidFill>
                <a:highlight>
                  <a:srgbClr val="FFFF00"/>
                </a:highlight>
                <a:latin typeface="華康正顏楷體W7(P)" panose="03000700000000000000" pitchFamily="66" charset="-120"/>
                <a:ea typeface="華康正顏楷體W7(P)" panose="03000700000000000000" pitchFamily="66" charset="-120"/>
              </a:rPr>
              <a:t>更豐富的生命</a:t>
            </a:r>
            <a:r>
              <a:rPr lang="en-US" altLang="zh-TW" sz="3800" dirty="0">
                <a:solidFill>
                  <a:schemeClr val="bg1"/>
                </a:solidFill>
                <a:latin typeface="華康正顏楷體W7(P)" panose="03000700000000000000" pitchFamily="66" charset="-120"/>
                <a:ea typeface="華康正顏楷體W7(P)" panose="03000700000000000000" pitchFamily="66" charset="-120"/>
              </a:rPr>
              <a:t>.</a:t>
            </a:r>
          </a:p>
          <a:p>
            <a:pPr eaLnBrk="1">
              <a:buFontTx/>
              <a:buNone/>
              <a:defRPr/>
            </a:pPr>
            <a:r>
              <a:rPr lang="zh-TW" altLang="en-US" sz="3600" dirty="0">
                <a:solidFill>
                  <a:srgbClr val="00FF00"/>
                </a:solidFill>
                <a:ea typeface="華康儷中黑" panose="020B0509000000000000" pitchFamily="49" charset="-120"/>
              </a:rPr>
              <a:t>跟隨基督</a:t>
            </a:r>
            <a:r>
              <a:rPr lang="en-US" altLang="zh-TW" sz="3600" dirty="0">
                <a:solidFill>
                  <a:schemeClr val="bg1"/>
                </a:solidFill>
                <a:ea typeface="華康儷中黑" panose="020B0509000000000000" pitchFamily="49" charset="-120"/>
              </a:rPr>
              <a:t>:</a:t>
            </a:r>
            <a:r>
              <a:rPr lang="zh-TW" altLang="en-US" sz="3600" dirty="0">
                <a:solidFill>
                  <a:schemeClr val="bg1"/>
                </a:solidFill>
                <a:ea typeface="華康儷中黑" panose="020B0509000000000000" pitchFamily="49" charset="-120"/>
              </a:rPr>
              <a:t>他往東我不往西</a:t>
            </a:r>
            <a:r>
              <a:rPr lang="en-US" altLang="zh-TW" sz="3600" dirty="0">
                <a:solidFill>
                  <a:schemeClr val="bg1"/>
                </a:solidFill>
                <a:ea typeface="華康儷中黑" panose="020B0509000000000000" pitchFamily="49" charset="-120"/>
              </a:rPr>
              <a:t>,</a:t>
            </a:r>
            <a:r>
              <a:rPr lang="zh-TW" altLang="en-US" sz="3600" dirty="0">
                <a:solidFill>
                  <a:schemeClr val="bg1"/>
                </a:solidFill>
                <a:ea typeface="華康儷中黑" panose="020B0509000000000000" pitchFamily="49" charset="-120"/>
              </a:rPr>
              <a:t>他往火裡我不往水裡</a:t>
            </a:r>
            <a:r>
              <a:rPr lang="en-US" altLang="zh-TW" sz="3600" dirty="0">
                <a:solidFill>
                  <a:schemeClr val="bg1"/>
                </a:solidFill>
                <a:ea typeface="華康儷中黑" panose="020B0509000000000000" pitchFamily="49" charset="-120"/>
              </a:rPr>
              <a:t>;</a:t>
            </a:r>
            <a:r>
              <a:rPr lang="zh-TW" altLang="en-US" sz="3600" dirty="0">
                <a:solidFill>
                  <a:schemeClr val="bg1"/>
                </a:solidFill>
                <a:ea typeface="華康儷中黑" panose="020B0509000000000000" pitchFamily="49" charset="-120"/>
              </a:rPr>
              <a:t>基本抉擇 </a:t>
            </a:r>
            <a:r>
              <a:rPr lang="en-US" altLang="zh-TW" sz="3600" dirty="0">
                <a:solidFill>
                  <a:schemeClr val="bg1"/>
                </a:solidFill>
                <a:ea typeface="華康儷中黑" panose="020B0509000000000000" pitchFamily="49" charset="-120"/>
              </a:rPr>
              <a:t>fundamental option</a:t>
            </a:r>
          </a:p>
          <a:p>
            <a:pPr eaLnBrk="1">
              <a:buFontTx/>
              <a:buNone/>
              <a:defRPr/>
            </a:pPr>
            <a:r>
              <a:rPr lang="zh-TW" altLang="en-US" sz="3600" dirty="0">
                <a:solidFill>
                  <a:srgbClr val="00FF00"/>
                </a:solidFill>
                <a:ea typeface="華康儷中黑" panose="020B0509000000000000" pitchFamily="49" charset="-120"/>
              </a:rPr>
              <a:t>基督的聲音</a:t>
            </a:r>
            <a:r>
              <a:rPr lang="zh-TW" altLang="en-US" sz="3600" dirty="0">
                <a:solidFill>
                  <a:schemeClr val="bg1"/>
                </a:solidFill>
                <a:ea typeface="華康儷中黑" panose="020B0509000000000000" pitchFamily="49" charset="-120"/>
              </a:rPr>
              <a:t>：良心的呼喚 </a:t>
            </a:r>
            <a:r>
              <a:rPr lang="en-US" altLang="zh-TW" sz="3600" dirty="0">
                <a:solidFill>
                  <a:schemeClr val="bg1"/>
                </a:solidFill>
                <a:ea typeface="華康儷中黑" panose="020B0509000000000000" pitchFamily="49" charset="-120"/>
              </a:rPr>
              <a:t>(</a:t>
            </a:r>
            <a:r>
              <a:rPr lang="zh-TW" altLang="en-US" sz="3600" dirty="0">
                <a:solidFill>
                  <a:srgbClr val="00FF00"/>
                </a:solidFill>
                <a:ea typeface="華康儷中黑" panose="020B0509000000000000" pitchFamily="49" charset="-120"/>
              </a:rPr>
              <a:t>正確的良心</a:t>
            </a:r>
            <a:r>
              <a:rPr lang="en-US" altLang="zh-TW" sz="3600" dirty="0">
                <a:solidFill>
                  <a:schemeClr val="bg1"/>
                </a:solidFill>
                <a:ea typeface="華康儷中黑" panose="020B0509000000000000" pitchFamily="49" charset="-120"/>
              </a:rPr>
              <a:t>,</a:t>
            </a:r>
            <a:r>
              <a:rPr lang="zh-TW" altLang="en-US" sz="3600" dirty="0">
                <a:solidFill>
                  <a:srgbClr val="FFFF00"/>
                </a:solidFill>
                <a:ea typeface="華康儷中黑" panose="020B0509000000000000" pitchFamily="49" charset="-120"/>
              </a:rPr>
              <a:t>正確的生活方式</a:t>
            </a:r>
            <a:r>
              <a:rPr lang="en-US" altLang="zh-TW" sz="3600" dirty="0">
                <a:solidFill>
                  <a:schemeClr val="bg1"/>
                </a:solidFill>
                <a:ea typeface="華康儷中黑" panose="020B0509000000000000" pitchFamily="49" charset="-120"/>
              </a:rPr>
              <a:t>): </a:t>
            </a:r>
            <a:r>
              <a:rPr lang="zh-TW" altLang="en-US" sz="3600" dirty="0">
                <a:solidFill>
                  <a:srgbClr val="FF0000"/>
                </a:solidFill>
                <a:highlight>
                  <a:srgbClr val="FFFF00"/>
                </a:highlight>
                <a:ea typeface="華康儷中黑" panose="020B0509000000000000" pitchFamily="49" charset="-120"/>
              </a:rPr>
              <a:t>唯道集虛</a:t>
            </a:r>
            <a:r>
              <a:rPr lang="en-US" altLang="zh-TW" sz="3600" dirty="0">
                <a:solidFill>
                  <a:srgbClr val="FF0000"/>
                </a:solidFill>
                <a:highlight>
                  <a:srgbClr val="FFFF00"/>
                </a:highlight>
                <a:ea typeface="華康儷中黑" panose="020B0509000000000000" pitchFamily="49" charset="-120"/>
              </a:rPr>
              <a:t>;</a:t>
            </a:r>
            <a:r>
              <a:rPr lang="zh-TW" altLang="en-US" sz="3600" dirty="0">
                <a:solidFill>
                  <a:srgbClr val="FFFF00"/>
                </a:solidFill>
                <a:highlight>
                  <a:srgbClr val="FF0000"/>
                </a:highlight>
                <a:ea typeface="華康儷中黑" panose="020B0509000000000000" pitchFamily="49" charset="-120"/>
              </a:rPr>
              <a:t>以虛集道</a:t>
            </a:r>
            <a:r>
              <a:rPr lang="en-US" altLang="zh-TW" sz="3600" dirty="0">
                <a:solidFill>
                  <a:srgbClr val="FFFF00"/>
                </a:solidFill>
                <a:highlight>
                  <a:srgbClr val="FF0000"/>
                </a:highlight>
                <a:ea typeface="華康儷中黑" panose="020B0509000000000000" pitchFamily="49" charset="-120"/>
              </a:rPr>
              <a:t>;</a:t>
            </a:r>
            <a:br>
              <a:rPr lang="en-US" altLang="zh-TW" sz="3600" dirty="0">
                <a:solidFill>
                  <a:srgbClr val="FFFF00"/>
                </a:solidFill>
                <a:highlight>
                  <a:srgbClr val="FF0000"/>
                </a:highlight>
                <a:ea typeface="華康儷中黑" panose="020B0509000000000000" pitchFamily="49" charset="-120"/>
              </a:rPr>
            </a:br>
            <a:r>
              <a:rPr lang="zh-TW" altLang="en-US" sz="3600" dirty="0">
                <a:solidFill>
                  <a:schemeClr val="bg1"/>
                </a:solidFill>
                <a:ea typeface="華康儷中黑" panose="020B0509000000000000" pitchFamily="49" charset="-120"/>
              </a:rPr>
              <a:t>肯定自己</a:t>
            </a:r>
            <a:r>
              <a:rPr lang="en-US" altLang="zh-TW" sz="3600" dirty="0">
                <a:solidFill>
                  <a:schemeClr val="bg1"/>
                </a:solidFill>
                <a:ea typeface="華康儷中黑" panose="020B0509000000000000" pitchFamily="49" charset="-120"/>
              </a:rPr>
              <a:t>,</a:t>
            </a:r>
            <a:r>
              <a:rPr lang="zh-TW" altLang="en-US" sz="3600" dirty="0">
                <a:solidFill>
                  <a:schemeClr val="bg1"/>
                </a:solidFill>
                <a:ea typeface="華康儷中黑" panose="020B0509000000000000" pitchFamily="49" charset="-120"/>
              </a:rPr>
              <a:t>欣賞別人</a:t>
            </a:r>
            <a:r>
              <a:rPr lang="en-US" altLang="zh-TW" sz="3600" dirty="0">
                <a:solidFill>
                  <a:schemeClr val="bg1"/>
                </a:solidFill>
                <a:ea typeface="華康儷中黑" panose="020B0509000000000000" pitchFamily="49" charset="-120"/>
              </a:rPr>
              <a:t>,</a:t>
            </a:r>
            <a:r>
              <a:rPr lang="zh-TW" altLang="en-US" sz="3600" dirty="0">
                <a:solidFill>
                  <a:schemeClr val="bg1"/>
                </a:solidFill>
                <a:ea typeface="華康儷中黑" panose="020B0509000000000000" pitchFamily="49" charset="-120"/>
              </a:rPr>
              <a:t>學習別人</a:t>
            </a:r>
            <a:r>
              <a:rPr lang="en-US" altLang="zh-TW" sz="3600" dirty="0">
                <a:solidFill>
                  <a:schemeClr val="bg1"/>
                </a:solidFill>
                <a:ea typeface="華康儷中黑" panose="020B0509000000000000" pitchFamily="49" charset="-120"/>
              </a:rPr>
              <a:t>,</a:t>
            </a:r>
            <a:r>
              <a:rPr lang="zh-TW" altLang="en-US" sz="3600" dirty="0">
                <a:solidFill>
                  <a:schemeClr val="bg1"/>
                </a:solidFill>
                <a:ea typeface="華康儷中黑" panose="020B0509000000000000" pitchFamily="49" charset="-120"/>
              </a:rPr>
              <a:t>豐富自己</a:t>
            </a:r>
            <a:br>
              <a:rPr lang="en-US" altLang="zh-TW" sz="3600" dirty="0">
                <a:solidFill>
                  <a:schemeClr val="bg1"/>
                </a:solidFill>
                <a:ea typeface="華康儷中黑" panose="020B0509000000000000" pitchFamily="49" charset="-120"/>
              </a:rPr>
            </a:br>
            <a:r>
              <a:rPr lang="zh-TW" altLang="en-US" sz="3600" dirty="0">
                <a:solidFill>
                  <a:schemeClr val="bg1"/>
                </a:solidFill>
                <a:ea typeface="華康儷中黑" panose="020B0509000000000000" pitchFamily="49" charset="-120"/>
              </a:rPr>
              <a:t>道不同</a:t>
            </a:r>
            <a:r>
              <a:rPr lang="zh-TW" altLang="en-US" sz="3600" dirty="0">
                <a:solidFill>
                  <a:srgbClr val="00FF00"/>
                </a:solidFill>
                <a:ea typeface="華康儷中黑" panose="020B0509000000000000" pitchFamily="49" charset="-120"/>
              </a:rPr>
              <a:t>正好</a:t>
            </a:r>
            <a:r>
              <a:rPr lang="zh-TW" altLang="en-US" sz="3600" dirty="0">
                <a:solidFill>
                  <a:schemeClr val="bg1"/>
                </a:solidFill>
                <a:ea typeface="華康儷中黑" panose="020B0509000000000000" pitchFamily="49" charset="-120"/>
              </a:rPr>
              <a:t>為謀</a:t>
            </a:r>
            <a:r>
              <a:rPr lang="en-US" altLang="zh-TW" sz="3600" dirty="0">
                <a:solidFill>
                  <a:schemeClr val="bg1"/>
                </a:solidFill>
                <a:ea typeface="華康儷中黑" panose="020B0509000000000000" pitchFamily="49" charset="-120"/>
              </a:rPr>
              <a:t>;</a:t>
            </a:r>
            <a:r>
              <a:rPr lang="zh-TW" altLang="en-US" sz="3600" dirty="0">
                <a:solidFill>
                  <a:schemeClr val="bg1"/>
                </a:solidFill>
                <a:ea typeface="華康儷中黑" panose="020B0509000000000000" pitchFamily="49" charset="-120"/>
              </a:rPr>
              <a:t>不再坐井觀天</a:t>
            </a:r>
            <a:r>
              <a:rPr lang="en-US" altLang="zh-TW" sz="3600" dirty="0">
                <a:solidFill>
                  <a:schemeClr val="bg1"/>
                </a:solidFill>
                <a:ea typeface="華康儷中黑" panose="020B0509000000000000" pitchFamily="49" charset="-120"/>
              </a:rPr>
              <a:t>; </a:t>
            </a:r>
            <a:r>
              <a:rPr lang="zh-TW" altLang="en-US" sz="3600" dirty="0">
                <a:solidFill>
                  <a:schemeClr val="bg1"/>
                </a:solidFill>
                <a:ea typeface="華康儷中黑" panose="020B0509000000000000" pitchFamily="49" charset="-120"/>
              </a:rPr>
              <a:t>信仰有如金字塔</a:t>
            </a:r>
            <a:r>
              <a:rPr lang="en-US" altLang="zh-TW" sz="3600" dirty="0">
                <a:solidFill>
                  <a:schemeClr val="bg1"/>
                </a:solidFill>
                <a:ea typeface="華康儷中黑" panose="020B0509000000000000" pitchFamily="49" charset="-120"/>
              </a:rPr>
              <a:t>,</a:t>
            </a:r>
            <a:r>
              <a:rPr lang="zh-TW" altLang="en-US" sz="3600" dirty="0">
                <a:solidFill>
                  <a:schemeClr val="bg1"/>
                </a:solidFill>
                <a:ea typeface="華康儷中黑" panose="020B0509000000000000" pitchFamily="49" charset="-120"/>
              </a:rPr>
              <a:t>要能博大要能高</a:t>
            </a:r>
            <a:r>
              <a:rPr lang="en-US" altLang="zh-TW" sz="3600" dirty="0">
                <a:solidFill>
                  <a:schemeClr val="bg1"/>
                </a:solidFill>
                <a:ea typeface="華康儷中黑" panose="020B0509000000000000" pitchFamily="49" charset="-120"/>
              </a:rPr>
              <a:t>(</a:t>
            </a:r>
            <a:r>
              <a:rPr lang="zh-TW" altLang="en-US" sz="3600" dirty="0">
                <a:solidFill>
                  <a:schemeClr val="bg1"/>
                </a:solidFill>
                <a:ea typeface="華康儷中黑" panose="020B0509000000000000" pitchFamily="49" charset="-120"/>
              </a:rPr>
              <a:t>參考胡適</a:t>
            </a:r>
            <a:r>
              <a:rPr lang="en-US" altLang="zh-TW" sz="3600" dirty="0">
                <a:solidFill>
                  <a:schemeClr val="bg1"/>
                </a:solidFill>
                <a:ea typeface="華康儷中黑" panose="020B0509000000000000" pitchFamily="49" charset="-120"/>
              </a:rPr>
              <a:t>)</a:t>
            </a:r>
          </a:p>
          <a:p>
            <a:pPr eaLnBrk="1">
              <a:buFontTx/>
              <a:buNone/>
              <a:defRPr/>
            </a:pPr>
            <a:endParaRPr lang="zh-TW" altLang="en-US" sz="3600" dirty="0">
              <a:solidFill>
                <a:schemeClr val="bg1"/>
              </a:solidFill>
              <a:ea typeface="華康粗黑體" panose="020B0709000000000000" pitchFamily="49" charset="-12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12290">
                                            <p:txEl>
                                              <p:pRg st="1" end="1"/>
                                            </p:txEl>
                                          </p:spTgt>
                                        </p:tgtEl>
                                        <p:attrNameLst>
                                          <p:attrName>style.visibility</p:attrName>
                                        </p:attrNameLst>
                                      </p:cBhvr>
                                      <p:to>
                                        <p:strVal val="visible"/>
                                      </p:to>
                                    </p:set>
                                    <p:animEffect transition="in" filter="fade">
                                      <p:cBhvr>
                                        <p:cTn id="7" dur="1000"/>
                                        <p:tgtEl>
                                          <p:spTgt spid="12290">
                                            <p:txEl>
                                              <p:pRg st="1" end="1"/>
                                            </p:txEl>
                                          </p:spTgt>
                                        </p:tgtEl>
                                      </p:cBhvr>
                                    </p:animEffect>
                                    <p:anim calcmode="lin" valueType="num">
                                      <p:cBhvr>
                                        <p:cTn id="8" dur="1000" fill="hold"/>
                                        <p:tgtEl>
                                          <p:spTgt spid="12290">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12290">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12290">
                                            <p:txEl>
                                              <p:pRg st="2" end="2"/>
                                            </p:txEl>
                                          </p:spTgt>
                                        </p:tgtEl>
                                        <p:attrNameLst>
                                          <p:attrName>style.visibility</p:attrName>
                                        </p:attrNameLst>
                                      </p:cBhvr>
                                      <p:to>
                                        <p:strVal val="visible"/>
                                      </p:to>
                                    </p:set>
                                    <p:anim calcmode="lin" valueType="num">
                                      <p:cBhvr additive="base">
                                        <p:cTn id="14" dur="500" fill="hold"/>
                                        <p:tgtEl>
                                          <p:spTgt spid="12290">
                                            <p:txEl>
                                              <p:pRg st="2" end="2"/>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12290">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5A989765-AB15-4F9C-8636-77429D15048C}"/>
              </a:ext>
            </a:extLst>
          </p:cNvPr>
          <p:cNvSpPr>
            <a:spLocks noGrp="1"/>
          </p:cNvSpPr>
          <p:nvPr>
            <p:ph type="subTitle" idx="1"/>
          </p:nvPr>
        </p:nvSpPr>
        <p:spPr>
          <a:xfrm>
            <a:off x="0" y="188640"/>
            <a:ext cx="9144000" cy="6552728"/>
          </a:xfrm>
        </p:spPr>
        <p:txBody>
          <a:bodyPr/>
          <a:lstStyle/>
          <a:p>
            <a:pPr>
              <a:spcBef>
                <a:spcPts val="0"/>
              </a:spcBef>
              <a:spcAft>
                <a:spcPts val="600"/>
              </a:spcAft>
            </a:pPr>
            <a:r>
              <a:rPr lang="zh-TW" altLang="en-US" sz="3600" dirty="0">
                <a:latin typeface="Calibri" panose="020F0502020204030204" pitchFamily="34" charset="0"/>
                <a:ea typeface="華康儷中黑(P)" panose="020B0500000000000000" pitchFamily="34" charset="-120"/>
                <a:cs typeface="Calibri" panose="020F0502020204030204" pitchFamily="34" charset="0"/>
              </a:rPr>
              <a:t>曾經聽過聖經教授說</a:t>
            </a:r>
            <a:r>
              <a:rPr lang="en-US" altLang="zh-TW" sz="3600" dirty="0">
                <a:latin typeface="Calibri" panose="020F0502020204030204" pitchFamily="34" charset="0"/>
                <a:ea typeface="華康儷中黑(P)" panose="020B0500000000000000" pitchFamily="34" charset="-120"/>
                <a:cs typeface="Calibri" panose="020F0502020204030204" pitchFamily="34" charset="0"/>
              </a:rPr>
              <a:t>,</a:t>
            </a:r>
            <a:r>
              <a:rPr lang="zh-TW" altLang="en-US" sz="3600" dirty="0">
                <a:latin typeface="Calibri" panose="020F0502020204030204" pitchFamily="34" charset="0"/>
                <a:ea typeface="華康儷中黑(P)" panose="020B0500000000000000" pitchFamily="34" charset="-120"/>
                <a:cs typeface="Calibri" panose="020F0502020204030204" pitchFamily="34" charset="0"/>
              </a:rPr>
              <a:t>古時的牧童</a:t>
            </a:r>
            <a:r>
              <a:rPr lang="en-US" altLang="zh-TW" sz="3600" dirty="0">
                <a:latin typeface="Calibri" panose="020F0502020204030204" pitchFamily="34" charset="0"/>
                <a:ea typeface="華康儷中黑(P)" panose="020B0500000000000000" pitchFamily="34" charset="-120"/>
                <a:cs typeface="Calibri" panose="020F0502020204030204" pitchFamily="34" charset="0"/>
              </a:rPr>
              <a:t>,</a:t>
            </a:r>
            <a:r>
              <a:rPr lang="zh-TW" altLang="en-US" sz="3600" dirty="0">
                <a:latin typeface="Calibri" panose="020F0502020204030204" pitchFamily="34" charset="0"/>
                <a:ea typeface="華康儷中黑(P)" panose="020B0500000000000000" pitchFamily="34" charset="-120"/>
                <a:cs typeface="Calibri" panose="020F0502020204030204" pitchFamily="34" charset="0"/>
              </a:rPr>
              <a:t>一大清早就帶著所有的羊出城</a:t>
            </a:r>
            <a:r>
              <a:rPr lang="en-US" altLang="zh-TW" sz="3600" dirty="0">
                <a:latin typeface="Calibri" panose="020F0502020204030204" pitchFamily="34" charset="0"/>
                <a:ea typeface="華康儷中黑(P)" panose="020B0500000000000000" pitchFamily="34" charset="-120"/>
                <a:cs typeface="Calibri" panose="020F0502020204030204" pitchFamily="34" charset="0"/>
              </a:rPr>
              <a:t>,</a:t>
            </a:r>
            <a:r>
              <a:rPr lang="zh-TW" altLang="en-US" sz="3600" dirty="0">
                <a:latin typeface="Calibri" panose="020F0502020204030204" pitchFamily="34" charset="0"/>
                <a:ea typeface="華康儷中黑(P)" panose="020B0500000000000000" pitchFamily="34" charset="-120"/>
                <a:cs typeface="Calibri" panose="020F0502020204030204" pitchFamily="34" charset="0"/>
              </a:rPr>
              <a:t>每人吹著自己的笛</a:t>
            </a:r>
            <a:r>
              <a:rPr lang="en-US" altLang="zh-TW" sz="3600" dirty="0">
                <a:latin typeface="Calibri" panose="020F0502020204030204" pitchFamily="34" charset="0"/>
                <a:ea typeface="華康儷中黑(P)" panose="020B0500000000000000" pitchFamily="34" charset="-120"/>
                <a:cs typeface="Calibri" panose="020F0502020204030204" pitchFamily="34" charset="0"/>
              </a:rPr>
              <a:t>,</a:t>
            </a:r>
            <a:br>
              <a:rPr lang="en-US" altLang="zh-TW" sz="3600" dirty="0">
                <a:latin typeface="Calibri" panose="020F0502020204030204" pitchFamily="34" charset="0"/>
                <a:ea typeface="華康儷中黑(P)" panose="020B0500000000000000" pitchFamily="34" charset="-120"/>
                <a:cs typeface="Calibri" panose="020F0502020204030204" pitchFamily="34" charset="0"/>
              </a:rPr>
            </a:br>
            <a:r>
              <a:rPr lang="zh-TW" altLang="en-US" sz="3600" dirty="0">
                <a:latin typeface="Calibri" panose="020F0502020204030204" pitchFamily="34" charset="0"/>
                <a:ea typeface="華康儷中黑(P)" panose="020B0500000000000000" pitchFamily="34" charset="-120"/>
                <a:cs typeface="Calibri" panose="020F0502020204030204" pitchFamily="34" charset="0"/>
              </a:rPr>
              <a:t>自己的</a:t>
            </a:r>
            <a:r>
              <a:rPr lang="zh-TW" altLang="en-US" sz="3600" dirty="0">
                <a:solidFill>
                  <a:srgbClr val="FF0000"/>
                </a:solidFill>
                <a:latin typeface="Calibri" panose="020F0502020204030204" pitchFamily="34" charset="0"/>
                <a:ea typeface="華康儷中黑(P)" panose="020B0500000000000000" pitchFamily="34" charset="-120"/>
                <a:cs typeface="Calibri" panose="020F0502020204030204" pitchFamily="34" charset="0"/>
              </a:rPr>
              <a:t>羊就跟著主人的笛聲</a:t>
            </a:r>
            <a:r>
              <a:rPr lang="en-US" altLang="zh-TW" sz="3600" dirty="0">
                <a:latin typeface="Calibri" panose="020F0502020204030204" pitchFamily="34" charset="0"/>
                <a:ea typeface="華康儷中黑(P)" panose="020B0500000000000000" pitchFamily="34" charset="-120"/>
                <a:cs typeface="Calibri" panose="020F0502020204030204" pitchFamily="34" charset="0"/>
              </a:rPr>
              <a:t>,</a:t>
            </a:r>
            <a:br>
              <a:rPr lang="en-US" altLang="zh-TW" sz="3600" dirty="0">
                <a:latin typeface="Calibri" panose="020F0502020204030204" pitchFamily="34" charset="0"/>
                <a:ea typeface="華康儷中黑(P)" panose="020B0500000000000000" pitchFamily="34" charset="-120"/>
                <a:cs typeface="Calibri" panose="020F0502020204030204" pitchFamily="34" charset="0"/>
              </a:rPr>
            </a:br>
            <a:r>
              <a:rPr lang="zh-TW" altLang="en-US" sz="3600" dirty="0">
                <a:latin typeface="Calibri" panose="020F0502020204030204" pitchFamily="34" charset="0"/>
                <a:ea typeface="華康儷中黑(P)" panose="020B0500000000000000" pitchFamily="34" charset="-120"/>
                <a:cs typeface="Calibri" panose="020F0502020204030204" pitchFamily="34" charset="0"/>
              </a:rPr>
              <a:t>走向自己的草塲</a:t>
            </a:r>
            <a:r>
              <a:rPr lang="en-US" altLang="zh-TW" sz="3600" dirty="0">
                <a:latin typeface="Calibri" panose="020F0502020204030204" pitchFamily="34" charset="0"/>
                <a:ea typeface="華康儷中黑(P)" panose="020B0500000000000000" pitchFamily="34" charset="-120"/>
                <a:cs typeface="Calibri" panose="020F0502020204030204" pitchFamily="34" charset="0"/>
              </a:rPr>
              <a:t>,</a:t>
            </a:r>
            <a:r>
              <a:rPr lang="zh-TW" altLang="en-US" sz="3600" dirty="0">
                <a:latin typeface="Calibri" panose="020F0502020204030204" pitchFamily="34" charset="0"/>
                <a:ea typeface="華康儷中黑(P)" panose="020B0500000000000000" pitchFamily="34" charset="-120"/>
                <a:cs typeface="Calibri" panose="020F0502020204030204" pitchFamily="34" charset="0"/>
              </a:rPr>
              <a:t>從不亂套</a:t>
            </a:r>
            <a:r>
              <a:rPr lang="en-US" altLang="zh-TW" sz="3600" dirty="0">
                <a:latin typeface="Calibri" panose="020F0502020204030204" pitchFamily="34" charset="0"/>
                <a:ea typeface="華康儷中黑(P)" panose="020B0500000000000000" pitchFamily="34" charset="-120"/>
                <a:cs typeface="Calibri" panose="020F0502020204030204" pitchFamily="34" charset="0"/>
              </a:rPr>
              <a:t>.</a:t>
            </a:r>
          </a:p>
          <a:p>
            <a:pPr>
              <a:lnSpc>
                <a:spcPts val="4400"/>
              </a:lnSpc>
              <a:spcBef>
                <a:spcPts val="0"/>
              </a:spcBef>
            </a:pPr>
            <a:r>
              <a:rPr lang="en-US" altLang="zh-TW" sz="4000" dirty="0">
                <a:latin typeface="Calibri" panose="020F0502020204030204" pitchFamily="34" charset="0"/>
                <a:ea typeface="華康儷中黑(P)" panose="020B0500000000000000" pitchFamily="34" charset="-120"/>
                <a:cs typeface="Calibri" panose="020F0502020204030204" pitchFamily="34" charset="0"/>
              </a:rPr>
              <a:t>I once heard a professor of Scripture say that in ancient times, shepherds would lead all their sheep out of the city at dawn. Each would play his own flute, and his </a:t>
            </a:r>
            <a:r>
              <a:rPr lang="en-US" altLang="zh-TW" sz="4000" dirty="0">
                <a:solidFill>
                  <a:srgbClr val="FF0000"/>
                </a:solidFill>
                <a:latin typeface="Calibri" panose="020F0502020204030204" pitchFamily="34" charset="0"/>
                <a:ea typeface="華康儷中黑(P)" panose="020B0500000000000000" pitchFamily="34" charset="-120"/>
                <a:cs typeface="Calibri" panose="020F0502020204030204" pitchFamily="34" charset="0"/>
              </a:rPr>
              <a:t>sheep would follow the sound of their master’s flute </a:t>
            </a:r>
            <a:r>
              <a:rPr lang="en-US" altLang="zh-TW" sz="4000" dirty="0">
                <a:latin typeface="Calibri" panose="020F0502020204030204" pitchFamily="34" charset="0"/>
                <a:ea typeface="華康儷中黑(P)" panose="020B0500000000000000" pitchFamily="34" charset="-120"/>
                <a:cs typeface="Calibri" panose="020F0502020204030204" pitchFamily="34" charset="0"/>
              </a:rPr>
              <a:t>to their own pasture, </a:t>
            </a:r>
            <a:br>
              <a:rPr lang="en-US" altLang="zh-TW" sz="4000" dirty="0">
                <a:latin typeface="Calibri" panose="020F0502020204030204" pitchFamily="34" charset="0"/>
                <a:ea typeface="華康儷中黑(P)" panose="020B0500000000000000" pitchFamily="34" charset="-120"/>
                <a:cs typeface="Calibri" panose="020F0502020204030204" pitchFamily="34" charset="0"/>
              </a:rPr>
            </a:br>
            <a:r>
              <a:rPr lang="en-US" altLang="zh-TW" sz="4000" dirty="0">
                <a:latin typeface="Calibri" panose="020F0502020204030204" pitchFamily="34" charset="0"/>
                <a:ea typeface="華康儷中黑(P)" panose="020B0500000000000000" pitchFamily="34" charset="-120"/>
                <a:cs typeface="Calibri" panose="020F0502020204030204" pitchFamily="34" charset="0"/>
              </a:rPr>
              <a:t>never mixing with others.</a:t>
            </a:r>
            <a:endParaRPr lang="zh-TW" altLang="en-US" sz="4000" dirty="0">
              <a:latin typeface="Calibri" panose="020F0502020204030204" pitchFamily="34" charset="0"/>
              <a:ea typeface="華康儷中黑(P)" panose="020B0500000000000000" pitchFamily="34" charset="-120"/>
              <a:cs typeface="Calibri" panose="020F0502020204030204" pitchFamily="34" charset="0"/>
            </a:endParaRPr>
          </a:p>
        </p:txBody>
      </p:sp>
    </p:spTree>
    <p:extLst>
      <p:ext uri="{BB962C8B-B14F-4D97-AF65-F5344CB8AC3E}">
        <p14:creationId xmlns:p14="http://schemas.microsoft.com/office/powerpoint/2010/main" val="560276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5A989765-AB15-4F9C-8636-77429D15048C}"/>
              </a:ext>
            </a:extLst>
          </p:cNvPr>
          <p:cNvSpPr>
            <a:spLocks noGrp="1"/>
          </p:cNvSpPr>
          <p:nvPr>
            <p:ph type="subTitle" idx="1"/>
          </p:nvPr>
        </p:nvSpPr>
        <p:spPr>
          <a:xfrm>
            <a:off x="0" y="188640"/>
            <a:ext cx="9144000" cy="6552728"/>
          </a:xfrm>
        </p:spPr>
        <p:txBody>
          <a:bodyPr/>
          <a:lstStyle/>
          <a:p>
            <a:pPr>
              <a:spcBef>
                <a:spcPts val="0"/>
              </a:spcBef>
              <a:spcAft>
                <a:spcPts val="1200"/>
              </a:spcAft>
            </a:pPr>
            <a:r>
              <a:rPr lang="en-US" altLang="zh-TW" sz="3600" dirty="0">
                <a:latin typeface="Calibri" panose="020F0502020204030204" pitchFamily="34" charset="0"/>
                <a:ea typeface="華康儷中黑(P)" panose="020B0500000000000000" pitchFamily="34" charset="-120"/>
                <a:cs typeface="Calibri" panose="020F0502020204030204" pitchFamily="34" charset="0"/>
              </a:rPr>
              <a:t>《</a:t>
            </a:r>
            <a:r>
              <a:rPr lang="zh-TW" altLang="en-US" sz="3600" dirty="0">
                <a:latin typeface="Calibri" panose="020F0502020204030204" pitchFamily="34" charset="0"/>
                <a:ea typeface="華康儷中黑(P)" panose="020B0500000000000000" pitchFamily="34" charset="-120"/>
                <a:cs typeface="Calibri" panose="020F0502020204030204" pitchFamily="34" charset="0"/>
              </a:rPr>
              <a:t>樂書</a:t>
            </a:r>
            <a:r>
              <a:rPr lang="en-US" altLang="zh-TW" sz="3600" dirty="0">
                <a:latin typeface="Calibri" panose="020F0502020204030204" pitchFamily="34" charset="0"/>
                <a:ea typeface="華康儷中黑(P)" panose="020B0500000000000000" pitchFamily="34" charset="-120"/>
                <a:cs typeface="Calibri" panose="020F0502020204030204" pitchFamily="34" charset="0"/>
              </a:rPr>
              <a:t>》</a:t>
            </a:r>
            <a:r>
              <a:rPr lang="zh-TW" altLang="en-US" sz="3600" dirty="0">
                <a:latin typeface="Calibri" panose="020F0502020204030204" pitchFamily="34" charset="0"/>
                <a:ea typeface="華康儷中黑(P)" panose="020B0500000000000000" pitchFamily="34" charset="-120"/>
                <a:cs typeface="Calibri" panose="020F0502020204030204" pitchFamily="34" charset="0"/>
              </a:rPr>
              <a:t>說</a:t>
            </a:r>
            <a:r>
              <a:rPr lang="en-US" altLang="zh-TW" sz="3600" dirty="0">
                <a:latin typeface="Calibri" panose="020F0502020204030204" pitchFamily="34" charset="0"/>
                <a:ea typeface="華康儷中黑(P)" panose="020B0500000000000000" pitchFamily="34" charset="-120"/>
                <a:cs typeface="Calibri" panose="020F0502020204030204" pitchFamily="34" charset="0"/>
              </a:rPr>
              <a:t>:</a:t>
            </a:r>
            <a:r>
              <a:rPr lang="zh-TW" altLang="en-US" sz="3600" dirty="0">
                <a:latin typeface="Calibri" panose="020F0502020204030204" pitchFamily="34" charset="0"/>
                <a:ea typeface="華康儷中黑(P)" panose="020B0500000000000000" pitchFamily="34" charset="-120"/>
                <a:cs typeface="Calibri" panose="020F0502020204030204" pitchFamily="34" charset="0"/>
              </a:rPr>
              <a:t>笛有「</a:t>
            </a:r>
            <a:r>
              <a:rPr lang="zh-TW" altLang="en-US" sz="3600" dirty="0">
                <a:solidFill>
                  <a:srgbClr val="FF0000"/>
                </a:solidFill>
                <a:latin typeface="Calibri" panose="020F0502020204030204" pitchFamily="34" charset="0"/>
                <a:ea typeface="華康儷中黑(P)" panose="020B0500000000000000" pitchFamily="34" charset="-120"/>
                <a:cs typeface="Calibri" panose="020F0502020204030204" pitchFamily="34" charset="0"/>
              </a:rPr>
              <a:t>洗滌</a:t>
            </a:r>
            <a:r>
              <a:rPr lang="zh-TW" altLang="en-US" sz="3600" dirty="0">
                <a:latin typeface="Calibri" panose="020F0502020204030204" pitchFamily="34" charset="0"/>
                <a:ea typeface="華康儷中黑(P)" panose="020B0500000000000000" pitchFamily="34" charset="-120"/>
                <a:cs typeface="Calibri" panose="020F0502020204030204" pitchFamily="34" charset="0"/>
              </a:rPr>
              <a:t>」的意思</a:t>
            </a:r>
            <a:r>
              <a:rPr lang="en-US" altLang="zh-TW" sz="2400" dirty="0">
                <a:latin typeface="Calibri" panose="020F0502020204030204" pitchFamily="34" charset="0"/>
                <a:ea typeface="華康儷中黑(P)" panose="020B0500000000000000" pitchFamily="34" charset="-120"/>
                <a:cs typeface="Calibri" panose="020F0502020204030204" pitchFamily="34" charset="0"/>
              </a:rPr>
              <a:t>(</a:t>
            </a:r>
            <a:r>
              <a:rPr lang="zh-TW" altLang="en-US" sz="2400" dirty="0">
                <a:latin typeface="Calibri" panose="020F0502020204030204" pitchFamily="34" charset="0"/>
                <a:ea typeface="華康儷中黑(P)" panose="020B0500000000000000" pitchFamily="34" charset="-120"/>
                <a:cs typeface="Calibri" panose="020F0502020204030204" pitchFamily="34" charset="0"/>
              </a:rPr>
              <a:t>笛</a:t>
            </a:r>
            <a:r>
              <a:rPr lang="en-US" altLang="zh-TW" sz="2400" dirty="0">
                <a:latin typeface="Calibri" panose="020F0502020204030204" pitchFamily="34" charset="0"/>
                <a:ea typeface="華康儷中黑(P)" panose="020B0500000000000000" pitchFamily="34" charset="-120"/>
                <a:cs typeface="Calibri" panose="020F0502020204030204" pitchFamily="34" charset="0"/>
              </a:rPr>
              <a:t>,</a:t>
            </a:r>
            <a:r>
              <a:rPr lang="zh-TW" altLang="en-US" sz="2400" dirty="0">
                <a:latin typeface="Calibri" panose="020F0502020204030204" pitchFamily="34" charset="0"/>
                <a:ea typeface="華康儷中黑(P)" panose="020B0500000000000000" pitchFamily="34" charset="-120"/>
                <a:cs typeface="Calibri" panose="020F0502020204030204" pitchFamily="34" charset="0"/>
              </a:rPr>
              <a:t>滌同音</a:t>
            </a:r>
            <a:r>
              <a:rPr lang="en-US" altLang="zh-TW" sz="2400" dirty="0">
                <a:latin typeface="Calibri" panose="020F0502020204030204" pitchFamily="34" charset="0"/>
                <a:ea typeface="華康儷中黑(P)" panose="020B0500000000000000" pitchFamily="34" charset="-120"/>
                <a:cs typeface="Calibri" panose="020F0502020204030204" pitchFamily="34" charset="0"/>
              </a:rPr>
              <a:t>)</a:t>
            </a:r>
            <a:r>
              <a:rPr lang="en-US" altLang="zh-TW" sz="3600" dirty="0">
                <a:latin typeface="Calibri" panose="020F0502020204030204" pitchFamily="34" charset="0"/>
                <a:ea typeface="華康儷中黑(P)" panose="020B0500000000000000" pitchFamily="34" charset="-120"/>
                <a:cs typeface="Calibri" panose="020F0502020204030204" pitchFamily="34" charset="0"/>
              </a:rPr>
              <a:t>,</a:t>
            </a:r>
            <a:br>
              <a:rPr lang="en-US" altLang="zh-TW" sz="3600" dirty="0">
                <a:latin typeface="Calibri" panose="020F0502020204030204" pitchFamily="34" charset="0"/>
                <a:ea typeface="華康儷中黑(P)" panose="020B0500000000000000" pitchFamily="34" charset="-120"/>
                <a:cs typeface="Calibri" panose="020F0502020204030204" pitchFamily="34" charset="0"/>
              </a:rPr>
            </a:br>
            <a:r>
              <a:rPr lang="zh-TW" altLang="en-US" sz="3600" dirty="0">
                <a:latin typeface="Calibri" panose="020F0502020204030204" pitchFamily="34" charset="0"/>
                <a:ea typeface="華康儷中黑(P)" panose="020B0500000000000000" pitchFamily="34" charset="-120"/>
                <a:cs typeface="Calibri" panose="020F0502020204030204" pitchFamily="34" charset="0"/>
              </a:rPr>
              <a:t>它的音色圓潤</a:t>
            </a:r>
            <a:r>
              <a:rPr lang="en-US" altLang="zh-TW" sz="3600" dirty="0">
                <a:latin typeface="Calibri" panose="020F0502020204030204" pitchFamily="34" charset="0"/>
                <a:ea typeface="華康儷中黑(P)" panose="020B0500000000000000" pitchFamily="34" charset="-120"/>
                <a:cs typeface="Calibri" panose="020F0502020204030204" pitchFamily="34" charset="0"/>
              </a:rPr>
              <a:t>,</a:t>
            </a:r>
            <a:r>
              <a:rPr lang="zh-TW" altLang="en-US" sz="3600" dirty="0">
                <a:latin typeface="Calibri" panose="020F0502020204030204" pitchFamily="34" charset="0"/>
                <a:ea typeface="華康儷中黑(P)" panose="020B0500000000000000" pitchFamily="34" charset="-120"/>
                <a:cs typeface="Calibri" panose="020F0502020204030204" pitchFamily="34" charset="0"/>
              </a:rPr>
              <a:t>宛轉</a:t>
            </a:r>
            <a:r>
              <a:rPr lang="en-US" altLang="zh-TW" sz="3600" dirty="0">
                <a:latin typeface="Calibri" panose="020F0502020204030204" pitchFamily="34" charset="0"/>
                <a:ea typeface="華康儷中黑(P)" panose="020B0500000000000000" pitchFamily="34" charset="-120"/>
                <a:cs typeface="Calibri" panose="020F0502020204030204" pitchFamily="34" charset="0"/>
              </a:rPr>
              <a:t>,</a:t>
            </a:r>
            <a:r>
              <a:rPr lang="zh-TW" altLang="en-US" sz="3600" dirty="0">
                <a:latin typeface="Calibri" panose="020F0502020204030204" pitchFamily="34" charset="0"/>
                <a:ea typeface="華康儷中黑(P)" panose="020B0500000000000000" pitchFamily="34" charset="-120"/>
                <a:cs typeface="Calibri" panose="020F0502020204030204" pitchFamily="34" charset="0"/>
              </a:rPr>
              <a:t>悠揚</a:t>
            </a:r>
            <a:r>
              <a:rPr lang="en-US" altLang="zh-TW" sz="3600" dirty="0">
                <a:latin typeface="Calibri" panose="020F0502020204030204" pitchFamily="34" charset="0"/>
                <a:ea typeface="華康儷中黑(P)" panose="020B0500000000000000" pitchFamily="34" charset="-120"/>
                <a:cs typeface="Calibri" panose="020F0502020204030204" pitchFamily="34" charset="0"/>
              </a:rPr>
              <a:t>,</a:t>
            </a:r>
            <a:r>
              <a:rPr lang="zh-TW" altLang="en-US" sz="3600" dirty="0">
                <a:latin typeface="Calibri" panose="020F0502020204030204" pitchFamily="34" charset="0"/>
                <a:ea typeface="華康儷中黑(P)" panose="020B0500000000000000" pitchFamily="34" charset="-120"/>
                <a:cs typeface="Calibri" panose="020F0502020204030204" pitchFamily="34" charset="0"/>
              </a:rPr>
              <a:t>可以洗滌人心</a:t>
            </a:r>
            <a:r>
              <a:rPr lang="en-US" altLang="zh-TW" sz="3600" dirty="0">
                <a:latin typeface="Calibri" panose="020F0502020204030204" pitchFamily="34" charset="0"/>
                <a:ea typeface="華康儷中黑(P)" panose="020B0500000000000000" pitchFamily="34" charset="-120"/>
                <a:cs typeface="Calibri" panose="020F0502020204030204" pitchFamily="34" charset="0"/>
              </a:rPr>
              <a:t>,</a:t>
            </a:r>
            <a:br>
              <a:rPr lang="en-US" altLang="zh-TW" sz="3600" dirty="0">
                <a:latin typeface="Calibri" panose="020F0502020204030204" pitchFamily="34" charset="0"/>
                <a:ea typeface="華康儷中黑(P)" panose="020B0500000000000000" pitchFamily="34" charset="-120"/>
                <a:cs typeface="Calibri" panose="020F0502020204030204" pitchFamily="34" charset="0"/>
              </a:rPr>
            </a:br>
            <a:r>
              <a:rPr lang="zh-TW" altLang="en-US" sz="3600" dirty="0">
                <a:latin typeface="Calibri" panose="020F0502020204030204" pitchFamily="34" charset="0"/>
                <a:ea typeface="華康儷中黑(P)" panose="020B0500000000000000" pitchFamily="34" charset="-120"/>
                <a:cs typeface="Calibri" panose="020F0502020204030204" pitchFamily="34" charset="0"/>
              </a:rPr>
              <a:t>傳揚正聲</a:t>
            </a:r>
            <a:r>
              <a:rPr lang="en-US" altLang="zh-TW" sz="3600" dirty="0">
                <a:latin typeface="Calibri" panose="020F0502020204030204" pitchFamily="34" charset="0"/>
                <a:ea typeface="華康儷中黑(P)" panose="020B0500000000000000" pitchFamily="34" charset="-120"/>
                <a:cs typeface="Calibri" panose="020F0502020204030204" pitchFamily="34" charset="0"/>
              </a:rPr>
              <a:t>;</a:t>
            </a:r>
            <a:r>
              <a:rPr lang="zh-TW" altLang="en-US" sz="3600" dirty="0">
                <a:latin typeface="Calibri" panose="020F0502020204030204" pitchFamily="34" charset="0"/>
                <a:ea typeface="華康儷中黑(P)" panose="020B0500000000000000" pitchFamily="34" charset="-120"/>
                <a:cs typeface="Calibri" panose="020F0502020204030204" pitchFamily="34" charset="0"/>
              </a:rPr>
              <a:t>更曾被寄予「</a:t>
            </a:r>
            <a:r>
              <a:rPr lang="zh-TW" altLang="en-US" sz="3600" dirty="0">
                <a:solidFill>
                  <a:srgbClr val="FF0000"/>
                </a:solidFill>
                <a:latin typeface="Calibri" panose="020F0502020204030204" pitchFamily="34" charset="0"/>
                <a:ea typeface="華康儷中黑(P)" panose="020B0500000000000000" pitchFamily="34" charset="-120"/>
                <a:cs typeface="Calibri" panose="020F0502020204030204" pitchFamily="34" charset="0"/>
              </a:rPr>
              <a:t>治國安邦</a:t>
            </a:r>
            <a:r>
              <a:rPr lang="zh-TW" altLang="en-US" sz="3600" dirty="0">
                <a:latin typeface="Calibri" panose="020F0502020204030204" pitchFamily="34" charset="0"/>
                <a:ea typeface="華康儷中黑(P)" panose="020B0500000000000000" pitchFamily="34" charset="-120"/>
                <a:cs typeface="Calibri" panose="020F0502020204030204" pitchFamily="34" charset="0"/>
              </a:rPr>
              <a:t>」的厚望</a:t>
            </a:r>
            <a:r>
              <a:rPr lang="en-US" altLang="zh-TW" sz="3600" dirty="0">
                <a:latin typeface="Calibri" panose="020F0502020204030204" pitchFamily="34" charset="0"/>
                <a:ea typeface="華康儷中黑(P)" panose="020B0500000000000000" pitchFamily="34" charset="-120"/>
                <a:cs typeface="Calibri" panose="020F0502020204030204" pitchFamily="34" charset="0"/>
              </a:rPr>
              <a:t>.</a:t>
            </a:r>
          </a:p>
          <a:p>
            <a:pPr>
              <a:lnSpc>
                <a:spcPts val="4300"/>
              </a:lnSpc>
              <a:spcBef>
                <a:spcPts val="0"/>
              </a:spcBef>
            </a:pPr>
            <a:r>
              <a:rPr lang="en-US" altLang="zh-TW" sz="3800" dirty="0">
                <a:latin typeface="Calibri" panose="020F0502020204030204" pitchFamily="34" charset="0"/>
                <a:ea typeface="華康儷中黑(P)" panose="020B0500000000000000" pitchFamily="34" charset="-120"/>
                <a:cs typeface="Calibri" panose="020F0502020204030204" pitchFamily="34" charset="0"/>
              </a:rPr>
              <a:t>The </a:t>
            </a:r>
            <a:r>
              <a:rPr lang="en-US" altLang="zh-TW" sz="3800" dirty="0" err="1">
                <a:latin typeface="Calibri" panose="020F0502020204030204" pitchFamily="34" charset="0"/>
                <a:ea typeface="華康儷中黑(P)" panose="020B0500000000000000" pitchFamily="34" charset="-120"/>
                <a:cs typeface="Calibri" panose="020F0502020204030204" pitchFamily="34" charset="0"/>
              </a:rPr>
              <a:t>Yueshu</a:t>
            </a:r>
            <a:r>
              <a:rPr lang="en-US" altLang="zh-TW" sz="3800" dirty="0">
                <a:latin typeface="Calibri" panose="020F0502020204030204" pitchFamily="34" charset="0"/>
                <a:ea typeface="華康儷中黑(P)" panose="020B0500000000000000" pitchFamily="34" charset="-120"/>
                <a:cs typeface="Calibri" panose="020F0502020204030204" pitchFamily="34" charset="0"/>
              </a:rPr>
              <a:t> (Book of Music) says: The character for “flute” </a:t>
            </a:r>
            <a:r>
              <a:rPr lang="en-US" altLang="zh-TW" dirty="0">
                <a:latin typeface="Calibri" panose="020F0502020204030204" pitchFamily="34" charset="0"/>
                <a:ea typeface="華康儷中黑(P)" panose="020B0500000000000000" pitchFamily="34" charset="-120"/>
                <a:cs typeface="Calibri" panose="020F0502020204030204" pitchFamily="34" charset="0"/>
              </a:rPr>
              <a:t>(</a:t>
            </a:r>
            <a:r>
              <a:rPr lang="zh-TW" altLang="en-US" dirty="0">
                <a:latin typeface="Calibri" panose="020F0502020204030204" pitchFamily="34" charset="0"/>
                <a:ea typeface="華康儷中黑(P)" panose="020B0500000000000000" pitchFamily="34" charset="-120"/>
                <a:cs typeface="Calibri" panose="020F0502020204030204" pitchFamily="34" charset="0"/>
              </a:rPr>
              <a:t>笛</a:t>
            </a:r>
            <a:r>
              <a:rPr lang="en-US" altLang="zh-TW" dirty="0">
                <a:latin typeface="Calibri" panose="020F0502020204030204" pitchFamily="34" charset="0"/>
                <a:ea typeface="華康儷中黑(P)" panose="020B0500000000000000" pitchFamily="34" charset="-120"/>
                <a:cs typeface="Calibri" panose="020F0502020204030204" pitchFamily="34" charset="0"/>
              </a:rPr>
              <a:t>)</a:t>
            </a:r>
            <a:r>
              <a:rPr lang="en-US" altLang="zh-TW" sz="3800" dirty="0">
                <a:latin typeface="Calibri" panose="020F0502020204030204" pitchFamily="34" charset="0"/>
                <a:ea typeface="華康儷中黑(P)" panose="020B0500000000000000" pitchFamily="34" charset="-120"/>
                <a:cs typeface="Calibri" panose="020F0502020204030204" pitchFamily="34" charset="0"/>
              </a:rPr>
              <a:t> is a homophone for the character meaning “to wash” </a:t>
            </a:r>
            <a:r>
              <a:rPr lang="en-US" altLang="zh-TW" dirty="0">
                <a:latin typeface="Calibri" panose="020F0502020204030204" pitchFamily="34" charset="0"/>
                <a:ea typeface="華康儷中黑(P)" panose="020B0500000000000000" pitchFamily="34" charset="-120"/>
                <a:cs typeface="Calibri" panose="020F0502020204030204" pitchFamily="34" charset="0"/>
              </a:rPr>
              <a:t>(</a:t>
            </a:r>
            <a:r>
              <a:rPr lang="zh-TW" altLang="en-US" dirty="0">
                <a:latin typeface="Calibri" panose="020F0502020204030204" pitchFamily="34" charset="0"/>
                <a:ea typeface="華康儷中黑(P)" panose="020B0500000000000000" pitchFamily="34" charset="-120"/>
                <a:cs typeface="Calibri" panose="020F0502020204030204" pitchFamily="34" charset="0"/>
              </a:rPr>
              <a:t>滌</a:t>
            </a:r>
            <a:r>
              <a:rPr lang="en-US" altLang="zh-TW" dirty="0">
                <a:latin typeface="Calibri" panose="020F0502020204030204" pitchFamily="34" charset="0"/>
                <a:ea typeface="華康儷中黑(P)" panose="020B0500000000000000" pitchFamily="34" charset="-120"/>
                <a:cs typeface="Calibri" panose="020F0502020204030204" pitchFamily="34" charset="0"/>
              </a:rPr>
              <a:t>)</a:t>
            </a:r>
            <a:r>
              <a:rPr lang="en-US" altLang="zh-TW" sz="3800" dirty="0">
                <a:latin typeface="Calibri" panose="020F0502020204030204" pitchFamily="34" charset="0"/>
                <a:ea typeface="華康儷中黑(P)" panose="020B0500000000000000" pitchFamily="34" charset="-120"/>
                <a:cs typeface="Calibri" panose="020F0502020204030204" pitchFamily="34" charset="0"/>
              </a:rPr>
              <a:t>. The flute’s tone is </a:t>
            </a:r>
            <a:r>
              <a:rPr lang="en-US" altLang="zh-TW" sz="3800" dirty="0">
                <a:solidFill>
                  <a:srgbClr val="FF0000"/>
                </a:solidFill>
                <a:latin typeface="Calibri" panose="020F0502020204030204" pitchFamily="34" charset="0"/>
                <a:ea typeface="華康儷中黑(P)" panose="020B0500000000000000" pitchFamily="34" charset="-120"/>
                <a:cs typeface="Calibri" panose="020F0502020204030204" pitchFamily="34" charset="0"/>
              </a:rPr>
              <a:t>round, gentle, and melodious</a:t>
            </a:r>
            <a:r>
              <a:rPr lang="en-US" altLang="zh-TW" sz="3800" dirty="0">
                <a:latin typeface="Calibri" panose="020F0502020204030204" pitchFamily="34" charset="0"/>
                <a:ea typeface="華康儷中黑(P)" panose="020B0500000000000000" pitchFamily="34" charset="-120"/>
                <a:cs typeface="Calibri" panose="020F0502020204030204" pitchFamily="34" charset="0"/>
              </a:rPr>
              <a:t>; it can cleanse people’s hearts and spread upright sounds. It was even entrusted with the great hope of “</a:t>
            </a:r>
            <a:r>
              <a:rPr lang="en-US" altLang="zh-TW" sz="3800" dirty="0">
                <a:solidFill>
                  <a:srgbClr val="FF0000"/>
                </a:solidFill>
                <a:latin typeface="Calibri" panose="020F0502020204030204" pitchFamily="34" charset="0"/>
                <a:ea typeface="華康儷中黑(P)" panose="020B0500000000000000" pitchFamily="34" charset="-120"/>
                <a:cs typeface="Calibri" panose="020F0502020204030204" pitchFamily="34" charset="0"/>
              </a:rPr>
              <a:t>governing the country </a:t>
            </a:r>
            <a:br>
              <a:rPr lang="en-US" altLang="zh-TW" sz="3800" dirty="0">
                <a:solidFill>
                  <a:srgbClr val="FF0000"/>
                </a:solidFill>
                <a:latin typeface="Calibri" panose="020F0502020204030204" pitchFamily="34" charset="0"/>
                <a:ea typeface="華康儷中黑(P)" panose="020B0500000000000000" pitchFamily="34" charset="-120"/>
                <a:cs typeface="Calibri" panose="020F0502020204030204" pitchFamily="34" charset="0"/>
              </a:rPr>
            </a:br>
            <a:r>
              <a:rPr lang="en-US" altLang="zh-TW" sz="3800" dirty="0">
                <a:solidFill>
                  <a:srgbClr val="FF0000"/>
                </a:solidFill>
                <a:latin typeface="Calibri" panose="020F0502020204030204" pitchFamily="34" charset="0"/>
                <a:ea typeface="華康儷中黑(P)" panose="020B0500000000000000" pitchFamily="34" charset="-120"/>
                <a:cs typeface="Calibri" panose="020F0502020204030204" pitchFamily="34" charset="0"/>
              </a:rPr>
              <a:t>and bringing peace to the realm</a:t>
            </a:r>
            <a:r>
              <a:rPr lang="en-US" altLang="zh-TW" sz="3800" dirty="0">
                <a:latin typeface="Calibri" panose="020F0502020204030204" pitchFamily="34" charset="0"/>
                <a:ea typeface="華康儷中黑(P)" panose="020B0500000000000000" pitchFamily="34" charset="-120"/>
                <a:cs typeface="Calibri" panose="020F0502020204030204" pitchFamily="34" charset="0"/>
              </a:rPr>
              <a:t>.”</a:t>
            </a:r>
            <a:endParaRPr lang="zh-TW" altLang="en-US" sz="3800" dirty="0">
              <a:latin typeface="Calibri" panose="020F0502020204030204" pitchFamily="34" charset="0"/>
              <a:ea typeface="華康儷中黑(P)" panose="020B0500000000000000" pitchFamily="34" charset="-120"/>
              <a:cs typeface="Calibri" panose="020F0502020204030204" pitchFamily="34" charset="0"/>
            </a:endParaRPr>
          </a:p>
        </p:txBody>
      </p:sp>
    </p:spTree>
    <p:extLst>
      <p:ext uri="{BB962C8B-B14F-4D97-AF65-F5344CB8AC3E}">
        <p14:creationId xmlns:p14="http://schemas.microsoft.com/office/powerpoint/2010/main" val="21113219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5A989765-AB15-4F9C-8636-77429D15048C}"/>
              </a:ext>
            </a:extLst>
          </p:cNvPr>
          <p:cNvSpPr>
            <a:spLocks noGrp="1"/>
          </p:cNvSpPr>
          <p:nvPr>
            <p:ph type="subTitle" idx="1"/>
          </p:nvPr>
        </p:nvSpPr>
        <p:spPr>
          <a:xfrm>
            <a:off x="0" y="188640"/>
            <a:ext cx="9144000" cy="6552728"/>
          </a:xfrm>
        </p:spPr>
        <p:txBody>
          <a:bodyPr/>
          <a:lstStyle/>
          <a:p>
            <a:pPr>
              <a:spcBef>
                <a:spcPts val="0"/>
              </a:spcBef>
            </a:pPr>
            <a:r>
              <a:rPr lang="zh-TW" altLang="en-US" sz="3600" dirty="0">
                <a:latin typeface="Calibri" panose="020F0502020204030204" pitchFamily="34" charset="0"/>
                <a:ea typeface="華康儷中黑(P)" panose="020B0500000000000000" pitchFamily="34" charset="-120"/>
                <a:cs typeface="Calibri" panose="020F0502020204030204" pitchFamily="34" charset="0"/>
              </a:rPr>
              <a:t>我的第一個樂器</a:t>
            </a:r>
            <a:r>
              <a:rPr lang="en-US" altLang="zh-TW" sz="3600" dirty="0">
                <a:latin typeface="Calibri" panose="020F0502020204030204" pitchFamily="34" charset="0"/>
                <a:ea typeface="華康儷中黑(P)" panose="020B0500000000000000" pitchFamily="34" charset="-120"/>
                <a:cs typeface="Calibri" panose="020F0502020204030204" pitchFamily="34" charset="0"/>
              </a:rPr>
              <a:t>,</a:t>
            </a:r>
            <a:r>
              <a:rPr lang="zh-TW" altLang="en-US" sz="3600" dirty="0">
                <a:latin typeface="Calibri" panose="020F0502020204030204" pitchFamily="34" charset="0"/>
                <a:ea typeface="華康儷中黑(P)" panose="020B0500000000000000" pitchFamily="34" charset="-120"/>
                <a:cs typeface="Calibri" panose="020F0502020204030204" pitchFamily="34" charset="0"/>
              </a:rPr>
              <a:t>就是跟莊宗澤神父學的牧童笛</a:t>
            </a:r>
            <a:r>
              <a:rPr lang="en-US" altLang="zh-TW" sz="3600" dirty="0">
                <a:latin typeface="Calibri" panose="020F0502020204030204" pitchFamily="34" charset="0"/>
                <a:ea typeface="華康儷中黑(P)" panose="020B0500000000000000" pitchFamily="34" charset="-120"/>
                <a:cs typeface="Calibri" panose="020F0502020204030204" pitchFamily="34" charset="0"/>
              </a:rPr>
              <a:t>.</a:t>
            </a:r>
            <a:r>
              <a:rPr lang="zh-TW" altLang="en-US" sz="3600" dirty="0">
                <a:latin typeface="Calibri" panose="020F0502020204030204" pitchFamily="34" charset="0"/>
                <a:ea typeface="華康儷中黑(P)" panose="020B0500000000000000" pitchFamily="34" charset="-120"/>
                <a:cs typeface="Calibri" panose="020F0502020204030204" pitchFamily="34" charset="0"/>
              </a:rPr>
              <a:t> 我在國內和到世界各處華人地區福傳時</a:t>
            </a:r>
            <a:r>
              <a:rPr lang="en-US" altLang="zh-TW" sz="3600" dirty="0">
                <a:latin typeface="Calibri" panose="020F0502020204030204" pitchFamily="34" charset="0"/>
                <a:ea typeface="華康儷中黑(P)" panose="020B0500000000000000" pitchFamily="34" charset="-120"/>
                <a:cs typeface="Calibri" panose="020F0502020204030204" pitchFamily="34" charset="0"/>
              </a:rPr>
              <a:t>,</a:t>
            </a:r>
            <a:r>
              <a:rPr lang="zh-TW" altLang="en-US" sz="3600" dirty="0">
                <a:latin typeface="Calibri" panose="020F0502020204030204" pitchFamily="34" charset="0"/>
                <a:ea typeface="華康儷中黑(P)" panose="020B0500000000000000" pitchFamily="34" charset="-120"/>
                <a:cs typeface="Calibri" panose="020F0502020204030204" pitchFamily="34" charset="0"/>
              </a:rPr>
              <a:t>結業的慶祝會一定會被要求表演節目</a:t>
            </a:r>
            <a:r>
              <a:rPr lang="en-US" altLang="zh-TW" sz="3600" dirty="0">
                <a:latin typeface="Calibri" panose="020F0502020204030204" pitchFamily="34" charset="0"/>
                <a:ea typeface="華康儷中黑(P)" panose="020B0500000000000000" pitchFamily="34" charset="-120"/>
                <a:cs typeface="Calibri" panose="020F0502020204030204" pitchFamily="34" charset="0"/>
              </a:rPr>
              <a:t>.</a:t>
            </a:r>
            <a:br>
              <a:rPr lang="en-US" altLang="zh-TW" sz="3600" dirty="0">
                <a:latin typeface="Calibri" panose="020F0502020204030204" pitchFamily="34" charset="0"/>
                <a:ea typeface="華康儷中黑(P)" panose="020B0500000000000000" pitchFamily="34" charset="-120"/>
                <a:cs typeface="Calibri" panose="020F0502020204030204" pitchFamily="34" charset="0"/>
              </a:rPr>
            </a:br>
            <a:r>
              <a:rPr lang="zh-TW" altLang="en-US" sz="3600" dirty="0">
                <a:latin typeface="Calibri" panose="020F0502020204030204" pitchFamily="34" charset="0"/>
                <a:ea typeface="華康儷中黑(P)" panose="020B0500000000000000" pitchFamily="34" charset="-120"/>
                <a:cs typeface="Calibri" panose="020F0502020204030204" pitchFamily="34" charset="0"/>
              </a:rPr>
              <a:t>於是牧童笛的</a:t>
            </a:r>
            <a:r>
              <a:rPr lang="en-US" altLang="zh-TW" sz="3600" dirty="0">
                <a:latin typeface="Calibri" panose="020F0502020204030204" pitchFamily="34" charset="0"/>
                <a:ea typeface="華康儷中黑(P)" panose="020B0500000000000000" pitchFamily="34" charset="-120"/>
                <a:cs typeface="Calibri" panose="020F0502020204030204" pitchFamily="34" charset="0"/>
              </a:rPr>
              <a:t>《</a:t>
            </a:r>
            <a:r>
              <a:rPr lang="zh-TW" altLang="en-US" sz="3600" dirty="0">
                <a:solidFill>
                  <a:srgbClr val="FF0000"/>
                </a:solidFill>
                <a:latin typeface="Calibri" panose="020F0502020204030204" pitchFamily="34" charset="0"/>
                <a:ea typeface="華康儷中黑(P)" panose="020B0500000000000000" pitchFamily="34" charset="-120"/>
                <a:cs typeface="Calibri" panose="020F0502020204030204" pitchFamily="34" charset="0"/>
              </a:rPr>
              <a:t>慈母手中線</a:t>
            </a:r>
            <a:r>
              <a:rPr lang="en-US" altLang="zh-TW" sz="3600" dirty="0">
                <a:latin typeface="Calibri" panose="020F0502020204030204" pitchFamily="34" charset="0"/>
                <a:ea typeface="華康儷中黑(P)" panose="020B0500000000000000" pitchFamily="34" charset="-120"/>
                <a:cs typeface="Calibri" panose="020F0502020204030204" pitchFamily="34" charset="0"/>
              </a:rPr>
              <a:t>》</a:t>
            </a:r>
            <a:r>
              <a:rPr lang="zh-TW" altLang="en-US" sz="3600" dirty="0">
                <a:latin typeface="Calibri" panose="020F0502020204030204" pitchFamily="34" charset="0"/>
                <a:ea typeface="華康儷中黑(P)" panose="020B0500000000000000" pitchFamily="34" charset="-120"/>
                <a:cs typeface="Calibri" panose="020F0502020204030204" pitchFamily="34" charset="0"/>
              </a:rPr>
              <a:t>和結它的</a:t>
            </a:r>
            <a:br>
              <a:rPr lang="en-US" altLang="zh-TW" sz="3600" dirty="0">
                <a:latin typeface="Calibri" panose="020F0502020204030204" pitchFamily="34" charset="0"/>
                <a:ea typeface="華康儷中黑(P)" panose="020B0500000000000000" pitchFamily="34" charset="-120"/>
                <a:cs typeface="Calibri" panose="020F0502020204030204" pitchFamily="34" charset="0"/>
              </a:rPr>
            </a:br>
            <a:r>
              <a:rPr lang="en-US" altLang="zh-TW" sz="3600" spc="-150" dirty="0">
                <a:latin typeface="Calibri" panose="020F0502020204030204" pitchFamily="34" charset="0"/>
                <a:ea typeface="華康儷中黑(P)" panose="020B0500000000000000" pitchFamily="34" charset="-120"/>
                <a:cs typeface="Calibri" panose="020F0502020204030204" pitchFamily="34" charset="0"/>
              </a:rPr>
              <a:t>“</a:t>
            </a:r>
            <a:r>
              <a:rPr lang="en-US" altLang="zh-TW" sz="3600" spc="-150" dirty="0">
                <a:solidFill>
                  <a:srgbClr val="FF0000"/>
                </a:solidFill>
                <a:latin typeface="Calibri" panose="020F0502020204030204" pitchFamily="34" charset="0"/>
                <a:ea typeface="華康儷中黑(P)" panose="020B0500000000000000" pitchFamily="34" charset="-120"/>
                <a:cs typeface="Calibri" panose="020F0502020204030204" pitchFamily="34" charset="0"/>
              </a:rPr>
              <a:t>Mother of Mine</a:t>
            </a:r>
            <a:r>
              <a:rPr lang="en-US" altLang="zh-TW" sz="3600" spc="-150" dirty="0">
                <a:latin typeface="Calibri" panose="020F0502020204030204" pitchFamily="34" charset="0"/>
                <a:ea typeface="華康儷中黑(P)" panose="020B0500000000000000" pitchFamily="34" charset="-120"/>
                <a:cs typeface="Calibri" panose="020F0502020204030204" pitchFamily="34" charset="0"/>
              </a:rPr>
              <a:t>”, </a:t>
            </a:r>
            <a:r>
              <a:rPr lang="zh-TW" altLang="en-US" sz="3600" dirty="0">
                <a:latin typeface="Calibri" panose="020F0502020204030204" pitchFamily="34" charset="0"/>
                <a:ea typeface="華康儷中黑(P)" panose="020B0500000000000000" pitchFamily="34" charset="-120"/>
                <a:cs typeface="Calibri" panose="020F0502020204030204" pitchFamily="34" charset="0"/>
              </a:rPr>
              <a:t>就成了我的「兩曲」走天涯</a:t>
            </a:r>
            <a:r>
              <a:rPr lang="en-US" altLang="zh-TW" sz="3600" dirty="0">
                <a:latin typeface="Calibri" panose="020F0502020204030204" pitchFamily="34" charset="0"/>
                <a:ea typeface="華康儷中黑(P)" panose="020B0500000000000000" pitchFamily="34" charset="-120"/>
                <a:cs typeface="Calibri" panose="020F0502020204030204" pitchFamily="34" charset="0"/>
              </a:rPr>
              <a:t>.</a:t>
            </a:r>
          </a:p>
          <a:p>
            <a:pPr>
              <a:spcBef>
                <a:spcPts val="0"/>
              </a:spcBef>
            </a:pPr>
            <a:r>
              <a:rPr lang="en-US" altLang="zh-TW" sz="3300" spc="-150" dirty="0">
                <a:latin typeface="Calibri" panose="020F0502020204030204" pitchFamily="34" charset="0"/>
                <a:ea typeface="華康儷中黑(P)" panose="020B0500000000000000" pitchFamily="34" charset="-120"/>
                <a:cs typeface="Calibri" panose="020F0502020204030204" pitchFamily="34" charset="0"/>
              </a:rPr>
              <a:t>My first instrument was the “shepherd’s flute” that I learned from Fr Zhuang </a:t>
            </a:r>
            <a:r>
              <a:rPr lang="en-US" altLang="zh-TW" sz="3300" spc="-150" dirty="0" err="1">
                <a:latin typeface="Calibri" panose="020F0502020204030204" pitchFamily="34" charset="0"/>
                <a:ea typeface="華康儷中黑(P)" panose="020B0500000000000000" pitchFamily="34" charset="-120"/>
                <a:cs typeface="Calibri" panose="020F0502020204030204" pitchFamily="34" charset="0"/>
              </a:rPr>
              <a:t>Zongze</a:t>
            </a:r>
            <a:r>
              <a:rPr lang="en-US" altLang="zh-TW" sz="3300" spc="-150" dirty="0">
                <a:latin typeface="Calibri" panose="020F0502020204030204" pitchFamily="34" charset="0"/>
                <a:ea typeface="華康儷中黑(P)" panose="020B0500000000000000" pitchFamily="34" charset="-120"/>
                <a:cs typeface="Calibri" panose="020F0502020204030204" pitchFamily="34" charset="0"/>
              </a:rPr>
              <a:t>. When I did evangelization in China and in Chinese communities around the world, I was always asked to perform at graduation celebrations. Thus, “</a:t>
            </a:r>
            <a:r>
              <a:rPr lang="en-US" altLang="zh-TW" sz="3300" spc="-150" dirty="0">
                <a:solidFill>
                  <a:srgbClr val="FF0000"/>
                </a:solidFill>
                <a:latin typeface="Calibri" panose="020F0502020204030204" pitchFamily="34" charset="0"/>
                <a:ea typeface="華康儷中黑(P)" panose="020B0500000000000000" pitchFamily="34" charset="-120"/>
                <a:cs typeface="Calibri" panose="020F0502020204030204" pitchFamily="34" charset="0"/>
              </a:rPr>
              <a:t>Thread from a Loving Mother’s Hand</a:t>
            </a:r>
            <a:r>
              <a:rPr lang="en-US" altLang="zh-TW" sz="3300" spc="-150" dirty="0">
                <a:latin typeface="Calibri" panose="020F0502020204030204" pitchFamily="34" charset="0"/>
                <a:ea typeface="華康儷中黑(P)" panose="020B0500000000000000" pitchFamily="34" charset="-120"/>
                <a:cs typeface="Calibri" panose="020F0502020204030204" pitchFamily="34" charset="0"/>
              </a:rPr>
              <a:t>” on the flute and “</a:t>
            </a:r>
            <a:r>
              <a:rPr lang="en-US" altLang="zh-TW" sz="3300" spc="-150" dirty="0">
                <a:solidFill>
                  <a:srgbClr val="FF0000"/>
                </a:solidFill>
                <a:latin typeface="Calibri" panose="020F0502020204030204" pitchFamily="34" charset="0"/>
                <a:ea typeface="華康儷中黑(P)" panose="020B0500000000000000" pitchFamily="34" charset="-120"/>
                <a:cs typeface="Calibri" panose="020F0502020204030204" pitchFamily="34" charset="0"/>
              </a:rPr>
              <a:t>Mother of Mine</a:t>
            </a:r>
            <a:r>
              <a:rPr lang="en-US" altLang="zh-TW" sz="3300" spc="-150" dirty="0">
                <a:latin typeface="Calibri" panose="020F0502020204030204" pitchFamily="34" charset="0"/>
                <a:ea typeface="華康儷中黑(P)" panose="020B0500000000000000" pitchFamily="34" charset="-120"/>
                <a:cs typeface="Calibri" panose="020F0502020204030204" pitchFamily="34" charset="0"/>
              </a:rPr>
              <a:t>” on the guitar became my two </a:t>
            </a:r>
            <a:r>
              <a:rPr lang="en-US" altLang="zh-TW" sz="3300" b="1" dirty="0">
                <a:solidFill>
                  <a:srgbClr val="0000FF"/>
                </a:solidFill>
                <a:latin typeface="Calibri" panose="020F0502020204030204" pitchFamily="34" charset="0"/>
                <a:ea typeface="華康儷中黑(P)" panose="020B0500000000000000" pitchFamily="34" charset="-120"/>
                <a:cs typeface="Calibri" panose="020F0502020204030204" pitchFamily="34" charset="0"/>
              </a:rPr>
              <a:t>signature pieces </a:t>
            </a:r>
            <a:r>
              <a:rPr lang="en-US" altLang="zh-TW" sz="3300" spc="-150" dirty="0">
                <a:latin typeface="Calibri" panose="020F0502020204030204" pitchFamily="34" charset="0"/>
                <a:ea typeface="華康儷中黑(P)" panose="020B0500000000000000" pitchFamily="34" charset="-120"/>
                <a:cs typeface="Calibri" panose="020F0502020204030204" pitchFamily="34" charset="0"/>
              </a:rPr>
              <a:t>that accompanied me everywhere.</a:t>
            </a:r>
            <a:endParaRPr lang="zh-TW" altLang="en-US" sz="3300" spc="-150" dirty="0">
              <a:latin typeface="Calibri" panose="020F0502020204030204" pitchFamily="34" charset="0"/>
              <a:ea typeface="華康儷中黑(P)" panose="020B0500000000000000" pitchFamily="34" charset="-120"/>
              <a:cs typeface="Calibri" panose="020F0502020204030204" pitchFamily="34" charset="0"/>
            </a:endParaRPr>
          </a:p>
        </p:txBody>
      </p:sp>
    </p:spTree>
    <p:extLst>
      <p:ext uri="{BB962C8B-B14F-4D97-AF65-F5344CB8AC3E}">
        <p14:creationId xmlns:p14="http://schemas.microsoft.com/office/powerpoint/2010/main" val="412734200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5A989765-AB15-4F9C-8636-77429D15048C}"/>
              </a:ext>
            </a:extLst>
          </p:cNvPr>
          <p:cNvSpPr>
            <a:spLocks noGrp="1"/>
          </p:cNvSpPr>
          <p:nvPr>
            <p:ph type="subTitle" idx="1"/>
          </p:nvPr>
        </p:nvSpPr>
        <p:spPr>
          <a:xfrm>
            <a:off x="0" y="188640"/>
            <a:ext cx="9144000" cy="6552728"/>
          </a:xfrm>
        </p:spPr>
        <p:txBody>
          <a:bodyPr/>
          <a:lstStyle/>
          <a:p>
            <a:pPr>
              <a:spcBef>
                <a:spcPts val="0"/>
              </a:spcBef>
              <a:spcAft>
                <a:spcPts val="1200"/>
              </a:spcAft>
            </a:pPr>
            <a:r>
              <a:rPr lang="zh-TW" altLang="en-US" sz="3600" dirty="0">
                <a:latin typeface="Calibri" panose="020F0502020204030204" pitchFamily="34" charset="0"/>
                <a:ea typeface="華康儷中黑(P)" panose="020B0500000000000000" pitchFamily="34" charset="-120"/>
                <a:cs typeface="Calibri" panose="020F0502020204030204" pitchFamily="34" charset="0"/>
              </a:rPr>
              <a:t>今天是</a:t>
            </a:r>
            <a:r>
              <a:rPr lang="zh-TW" altLang="en-US" sz="3600" dirty="0">
                <a:solidFill>
                  <a:srgbClr val="FF0000"/>
                </a:solidFill>
                <a:latin typeface="Calibri" panose="020F0502020204030204" pitchFamily="34" charset="0"/>
                <a:ea typeface="華康儷中黑(P)" panose="020B0500000000000000" pitchFamily="34" charset="-120"/>
                <a:cs typeface="Calibri" panose="020F0502020204030204" pitchFamily="34" charset="0"/>
              </a:rPr>
              <a:t>善牧主日</a:t>
            </a:r>
            <a:r>
              <a:rPr lang="en-US" altLang="zh-TW" sz="3600" dirty="0">
                <a:latin typeface="Calibri" panose="020F0502020204030204" pitchFamily="34" charset="0"/>
                <a:ea typeface="華康儷中黑(P)" panose="020B0500000000000000" pitchFamily="34" charset="-120"/>
                <a:cs typeface="Calibri" panose="020F0502020204030204" pitchFamily="34" charset="0"/>
              </a:rPr>
              <a:t>,</a:t>
            </a:r>
            <a:r>
              <a:rPr lang="zh-TW" altLang="en-US" sz="3600" dirty="0">
                <a:latin typeface="Calibri" panose="020F0502020204030204" pitchFamily="34" charset="0"/>
                <a:ea typeface="華康儷中黑(P)" panose="020B0500000000000000" pitchFamily="34" charset="-120"/>
                <a:cs typeface="Calibri" panose="020F0502020204030204" pitchFamily="34" charset="0"/>
              </a:rPr>
              <a:t>也是</a:t>
            </a:r>
            <a:r>
              <a:rPr lang="zh-TW" altLang="en-US" sz="3600" dirty="0">
                <a:solidFill>
                  <a:srgbClr val="FF0000"/>
                </a:solidFill>
                <a:latin typeface="Calibri" panose="020F0502020204030204" pitchFamily="34" charset="0"/>
                <a:ea typeface="華康儷中黑(P)" panose="020B0500000000000000" pitchFamily="34" charset="-120"/>
                <a:cs typeface="Calibri" panose="020F0502020204030204" pitchFamily="34" charset="0"/>
              </a:rPr>
              <a:t>聖召主日</a:t>
            </a:r>
            <a:r>
              <a:rPr lang="en-US" altLang="zh-TW" sz="3600" dirty="0">
                <a:latin typeface="Calibri" panose="020F0502020204030204" pitchFamily="34" charset="0"/>
                <a:ea typeface="華康儷中黑(P)" panose="020B0500000000000000" pitchFamily="34" charset="-120"/>
                <a:cs typeface="Calibri" panose="020F0502020204030204" pitchFamily="34" charset="0"/>
              </a:rPr>
              <a:t>.</a:t>
            </a:r>
            <a:r>
              <a:rPr lang="zh-TW" altLang="en-US" sz="3600" dirty="0">
                <a:latin typeface="Calibri" panose="020F0502020204030204" pitchFamily="34" charset="0"/>
                <a:ea typeface="華康儷中黑(P)" panose="020B0500000000000000" pitchFamily="34" charset="-120"/>
                <a:cs typeface="Calibri" panose="020F0502020204030204" pitchFamily="34" charset="0"/>
              </a:rPr>
              <a:t>如果你問我如何聽到基督的召喚</a:t>
            </a:r>
            <a:r>
              <a:rPr lang="en-US" altLang="zh-TW" sz="3600" dirty="0">
                <a:latin typeface="Calibri" panose="020F0502020204030204" pitchFamily="34" charset="0"/>
                <a:ea typeface="華康儷中黑(P)" panose="020B0500000000000000" pitchFamily="34" charset="-120"/>
                <a:cs typeface="Calibri" panose="020F0502020204030204" pitchFamily="34" charset="0"/>
              </a:rPr>
              <a:t>,</a:t>
            </a:r>
            <a:r>
              <a:rPr lang="zh-TW" altLang="en-US" sz="3600" dirty="0">
                <a:latin typeface="Calibri" panose="020F0502020204030204" pitchFamily="34" charset="0"/>
                <a:ea typeface="華康儷中黑(P)" panose="020B0500000000000000" pitchFamily="34" charset="-120"/>
                <a:cs typeface="Calibri" panose="020F0502020204030204" pitchFamily="34" charset="0"/>
              </a:rPr>
              <a:t>我可以答</a:t>
            </a:r>
            <a:r>
              <a:rPr lang="en-US" altLang="zh-TW" sz="3600" dirty="0">
                <a:latin typeface="Calibri" panose="020F0502020204030204" pitchFamily="34" charset="0"/>
                <a:ea typeface="華康儷中黑(P)" panose="020B0500000000000000" pitchFamily="34" charset="-120"/>
                <a:cs typeface="Calibri" panose="020F0502020204030204" pitchFamily="34" charset="0"/>
              </a:rPr>
              <a:t>,</a:t>
            </a:r>
            <a:r>
              <a:rPr lang="zh-TW" altLang="en-US" sz="3600" dirty="0">
                <a:latin typeface="Calibri" panose="020F0502020204030204" pitchFamily="34" charset="0"/>
                <a:ea typeface="華康儷中黑(P)" panose="020B0500000000000000" pitchFamily="34" charset="-120"/>
                <a:cs typeface="Calibri" panose="020F0502020204030204" pitchFamily="34" charset="0"/>
              </a:rPr>
              <a:t>音樂是其中一個途徑</a:t>
            </a:r>
            <a:r>
              <a:rPr lang="en-US" altLang="zh-TW" sz="3600" dirty="0">
                <a:latin typeface="Calibri" panose="020F0502020204030204" pitchFamily="34" charset="0"/>
                <a:ea typeface="華康儷中黑(P)" panose="020B0500000000000000" pitchFamily="34" charset="-120"/>
                <a:cs typeface="Calibri" panose="020F0502020204030204" pitchFamily="34" charset="0"/>
              </a:rPr>
              <a:t>.</a:t>
            </a:r>
            <a:r>
              <a:rPr lang="zh-TW" altLang="en-US" sz="3600" dirty="0">
                <a:latin typeface="Calibri" panose="020F0502020204030204" pitchFamily="34" charset="0"/>
                <a:ea typeface="華康儷中黑(P)" panose="020B0500000000000000" pitchFamily="34" charset="-120"/>
                <a:cs typeface="Calibri" panose="020F0502020204030204" pitchFamily="34" charset="0"/>
              </a:rPr>
              <a:t>柏拉圖曾說</a:t>
            </a:r>
            <a:r>
              <a:rPr lang="en-US" altLang="zh-TW" sz="3600" dirty="0">
                <a:latin typeface="Calibri" panose="020F0502020204030204" pitchFamily="34" charset="0"/>
                <a:ea typeface="華康儷中黑(P)" panose="020B0500000000000000" pitchFamily="34" charset="-120"/>
                <a:cs typeface="Calibri" panose="020F0502020204030204" pitchFamily="34" charset="0"/>
              </a:rPr>
              <a:t>:</a:t>
            </a:r>
            <a:r>
              <a:rPr lang="zh-TW" altLang="en-US" sz="3600" dirty="0">
                <a:latin typeface="Calibri" panose="020F0502020204030204" pitchFamily="34" charset="0"/>
                <a:ea typeface="華康儷中黑(P)" panose="020B0500000000000000" pitchFamily="34" charset="-120"/>
                <a:cs typeface="Calibri" panose="020F0502020204030204" pitchFamily="34" charset="0"/>
              </a:rPr>
              <a:t>「</a:t>
            </a:r>
            <a:r>
              <a:rPr lang="zh-TW" altLang="en-US" sz="3600" dirty="0">
                <a:solidFill>
                  <a:srgbClr val="0000FF"/>
                </a:solidFill>
                <a:latin typeface="Calibri" panose="020F0502020204030204" pitchFamily="34" charset="0"/>
                <a:ea typeface="華康儷中黑(P)" panose="020B0500000000000000" pitchFamily="34" charset="-120"/>
                <a:cs typeface="Calibri" panose="020F0502020204030204" pitchFamily="34" charset="0"/>
              </a:rPr>
              <a:t>音樂使宇宙有了魂魄</a:t>
            </a:r>
            <a:r>
              <a:rPr lang="en-US" altLang="zh-TW" sz="3600" dirty="0">
                <a:solidFill>
                  <a:srgbClr val="0000FF"/>
                </a:solidFill>
                <a:latin typeface="Calibri" panose="020F0502020204030204" pitchFamily="34" charset="0"/>
                <a:ea typeface="華康儷中黑(P)" panose="020B0500000000000000" pitchFamily="34" charset="-120"/>
                <a:cs typeface="Calibri" panose="020F0502020204030204" pitchFamily="34" charset="0"/>
              </a:rPr>
              <a:t>,</a:t>
            </a:r>
            <a:br>
              <a:rPr lang="en-US" altLang="zh-TW" sz="3600" dirty="0">
                <a:solidFill>
                  <a:srgbClr val="0000FF"/>
                </a:solidFill>
                <a:latin typeface="Calibri" panose="020F0502020204030204" pitchFamily="34" charset="0"/>
                <a:ea typeface="華康儷中黑(P)" panose="020B0500000000000000" pitchFamily="34" charset="-120"/>
                <a:cs typeface="Calibri" panose="020F0502020204030204" pitchFamily="34" charset="0"/>
              </a:rPr>
            </a:br>
            <a:r>
              <a:rPr lang="zh-TW" altLang="en-US" sz="3600" dirty="0">
                <a:solidFill>
                  <a:srgbClr val="0000FF"/>
                </a:solidFill>
                <a:latin typeface="Calibri" panose="020F0502020204030204" pitchFamily="34" charset="0"/>
                <a:ea typeface="華康儷中黑(P)" panose="020B0500000000000000" pitchFamily="34" charset="-120"/>
                <a:cs typeface="Calibri" panose="020F0502020204030204" pitchFamily="34" charset="0"/>
              </a:rPr>
              <a:t>使心靈有了翅膀</a:t>
            </a:r>
            <a:r>
              <a:rPr lang="en-US" altLang="zh-TW" sz="3600" dirty="0">
                <a:solidFill>
                  <a:srgbClr val="0000FF"/>
                </a:solidFill>
                <a:latin typeface="Calibri" panose="020F0502020204030204" pitchFamily="34" charset="0"/>
                <a:ea typeface="華康儷中黑(P)" panose="020B0500000000000000" pitchFamily="34" charset="-120"/>
                <a:cs typeface="Calibri" panose="020F0502020204030204" pitchFamily="34" charset="0"/>
              </a:rPr>
              <a:t>,</a:t>
            </a:r>
            <a:r>
              <a:rPr lang="zh-TW" altLang="en-US" sz="3600" dirty="0">
                <a:solidFill>
                  <a:srgbClr val="0000FF"/>
                </a:solidFill>
                <a:latin typeface="Calibri" panose="020F0502020204030204" pitchFamily="34" charset="0"/>
                <a:ea typeface="華康儷中黑(P)" panose="020B0500000000000000" pitchFamily="34" charset="-120"/>
                <a:cs typeface="Calibri" panose="020F0502020204030204" pitchFamily="34" charset="0"/>
              </a:rPr>
              <a:t>讓想像得以飛翔</a:t>
            </a:r>
            <a:r>
              <a:rPr lang="en-US" altLang="zh-TW" sz="3600" dirty="0">
                <a:solidFill>
                  <a:srgbClr val="0000FF"/>
                </a:solidFill>
                <a:latin typeface="Calibri" panose="020F0502020204030204" pitchFamily="34" charset="0"/>
                <a:ea typeface="華康儷中黑(P)" panose="020B0500000000000000" pitchFamily="34" charset="-120"/>
                <a:cs typeface="Calibri" panose="020F0502020204030204" pitchFamily="34" charset="0"/>
              </a:rPr>
              <a:t>.</a:t>
            </a:r>
            <a:r>
              <a:rPr lang="zh-TW" altLang="en-US" sz="3600" dirty="0">
                <a:latin typeface="Calibri" panose="020F0502020204030204" pitchFamily="34" charset="0"/>
                <a:ea typeface="華康儷中黑(P)" panose="020B0500000000000000" pitchFamily="34" charset="-120"/>
                <a:cs typeface="Calibri" panose="020F0502020204030204" pitchFamily="34" charset="0"/>
              </a:rPr>
              <a:t>」</a:t>
            </a:r>
            <a:endParaRPr lang="en-US" altLang="zh-TW" sz="3600" dirty="0">
              <a:latin typeface="Calibri" panose="020F0502020204030204" pitchFamily="34" charset="0"/>
              <a:ea typeface="華康儷中黑(P)" panose="020B0500000000000000" pitchFamily="34" charset="-120"/>
              <a:cs typeface="Calibri" panose="020F0502020204030204" pitchFamily="34" charset="0"/>
            </a:endParaRPr>
          </a:p>
          <a:p>
            <a:pPr>
              <a:lnSpc>
                <a:spcPts val="4400"/>
              </a:lnSpc>
              <a:spcBef>
                <a:spcPts val="0"/>
              </a:spcBef>
            </a:pPr>
            <a:r>
              <a:rPr lang="en-US" altLang="zh-TW" sz="4000" dirty="0">
                <a:latin typeface="Calibri" panose="020F0502020204030204" pitchFamily="34" charset="0"/>
                <a:ea typeface="華康儷中黑(P)" panose="020B0500000000000000" pitchFamily="34" charset="-120"/>
                <a:cs typeface="Calibri" panose="020F0502020204030204" pitchFamily="34" charset="0"/>
              </a:rPr>
              <a:t>Today is Good Shepherd Sunday, also known as </a:t>
            </a:r>
            <a:r>
              <a:rPr lang="en-US" altLang="zh-TW" sz="4000" dirty="0">
                <a:solidFill>
                  <a:srgbClr val="FF0000"/>
                </a:solidFill>
                <a:latin typeface="Calibri" panose="020F0502020204030204" pitchFamily="34" charset="0"/>
                <a:ea typeface="華康儷中黑(P)" panose="020B0500000000000000" pitchFamily="34" charset="-120"/>
                <a:cs typeface="Calibri" panose="020F0502020204030204" pitchFamily="34" charset="0"/>
              </a:rPr>
              <a:t>Vocation Sunday</a:t>
            </a:r>
            <a:r>
              <a:rPr lang="en-US" altLang="zh-TW" sz="4000" dirty="0">
                <a:latin typeface="Calibri" panose="020F0502020204030204" pitchFamily="34" charset="0"/>
                <a:ea typeface="華康儷中黑(P)" panose="020B0500000000000000" pitchFamily="34" charset="-120"/>
                <a:cs typeface="Calibri" panose="020F0502020204030204" pitchFamily="34" charset="0"/>
              </a:rPr>
              <a:t>. If you ask me how I hear Christ’s call, I can answer that </a:t>
            </a:r>
            <a:r>
              <a:rPr lang="en-US" altLang="zh-TW" sz="4000" dirty="0">
                <a:solidFill>
                  <a:srgbClr val="FF0000"/>
                </a:solidFill>
                <a:latin typeface="Calibri" panose="020F0502020204030204" pitchFamily="34" charset="0"/>
                <a:ea typeface="華康儷中黑(P)" panose="020B0500000000000000" pitchFamily="34" charset="-120"/>
                <a:cs typeface="Calibri" panose="020F0502020204030204" pitchFamily="34" charset="0"/>
              </a:rPr>
              <a:t>music is an important path for me</a:t>
            </a:r>
            <a:r>
              <a:rPr lang="en-US" altLang="zh-TW" sz="4000" dirty="0">
                <a:latin typeface="Calibri" panose="020F0502020204030204" pitchFamily="34" charset="0"/>
                <a:ea typeface="華康儷中黑(P)" panose="020B0500000000000000" pitchFamily="34" charset="-120"/>
                <a:cs typeface="Calibri" panose="020F0502020204030204" pitchFamily="34" charset="0"/>
              </a:rPr>
              <a:t>. Plato once said, “Music gives a soul to the universe, wings to the mind, </a:t>
            </a:r>
            <a:br>
              <a:rPr lang="en-US" altLang="zh-TW" sz="4000" dirty="0">
                <a:latin typeface="Calibri" panose="020F0502020204030204" pitchFamily="34" charset="0"/>
                <a:ea typeface="華康儷中黑(P)" panose="020B0500000000000000" pitchFamily="34" charset="-120"/>
                <a:cs typeface="Calibri" panose="020F0502020204030204" pitchFamily="34" charset="0"/>
              </a:rPr>
            </a:br>
            <a:r>
              <a:rPr lang="en-US" altLang="zh-TW" sz="4000" dirty="0">
                <a:latin typeface="Calibri" panose="020F0502020204030204" pitchFamily="34" charset="0"/>
                <a:ea typeface="華康儷中黑(P)" panose="020B0500000000000000" pitchFamily="34" charset="-120"/>
                <a:cs typeface="Calibri" panose="020F0502020204030204" pitchFamily="34" charset="0"/>
              </a:rPr>
              <a:t>flight to the imagination.”</a:t>
            </a:r>
            <a:endParaRPr lang="zh-TW" altLang="en-US" sz="4000" dirty="0">
              <a:latin typeface="Calibri" panose="020F0502020204030204" pitchFamily="34" charset="0"/>
              <a:ea typeface="華康儷中黑(P)" panose="020B0500000000000000" pitchFamily="34" charset="-120"/>
              <a:cs typeface="Calibri" panose="020F0502020204030204" pitchFamily="34" charset="0"/>
            </a:endParaRPr>
          </a:p>
        </p:txBody>
      </p:sp>
    </p:spTree>
    <p:extLst>
      <p:ext uri="{BB962C8B-B14F-4D97-AF65-F5344CB8AC3E}">
        <p14:creationId xmlns:p14="http://schemas.microsoft.com/office/powerpoint/2010/main" val="170815113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5A989765-AB15-4F9C-8636-77429D15048C}"/>
              </a:ext>
            </a:extLst>
          </p:cNvPr>
          <p:cNvSpPr>
            <a:spLocks noGrp="1"/>
          </p:cNvSpPr>
          <p:nvPr>
            <p:ph type="subTitle" idx="1"/>
          </p:nvPr>
        </p:nvSpPr>
        <p:spPr>
          <a:xfrm>
            <a:off x="0" y="188640"/>
            <a:ext cx="9144000" cy="6552728"/>
          </a:xfrm>
        </p:spPr>
        <p:txBody>
          <a:bodyPr/>
          <a:lstStyle/>
          <a:p>
            <a:pPr>
              <a:spcBef>
                <a:spcPts val="0"/>
              </a:spcBef>
            </a:pPr>
            <a:r>
              <a:rPr lang="zh-TW" altLang="en-US" sz="3600" dirty="0">
                <a:latin typeface="Calibri" panose="020F0502020204030204" pitchFamily="34" charset="0"/>
                <a:ea typeface="華康儷中黑(P)" panose="020B0500000000000000" pitchFamily="34" charset="-120"/>
                <a:cs typeface="Calibri" panose="020F0502020204030204" pitchFamily="34" charset="0"/>
              </a:rPr>
              <a:t>我會加上</a:t>
            </a:r>
            <a:r>
              <a:rPr lang="en-US" altLang="zh-TW" sz="3600" dirty="0">
                <a:latin typeface="Calibri" panose="020F0502020204030204" pitchFamily="34" charset="0"/>
                <a:ea typeface="華康儷中黑(P)" panose="020B0500000000000000" pitchFamily="34" charset="-120"/>
                <a:cs typeface="Calibri" panose="020F0502020204030204" pitchFamily="34" charset="0"/>
              </a:rPr>
              <a:t>:</a:t>
            </a:r>
            <a:r>
              <a:rPr lang="zh-TW" altLang="en-US" sz="3600" dirty="0">
                <a:latin typeface="Calibri" panose="020F0502020204030204" pitchFamily="34" charset="0"/>
                <a:ea typeface="華康儷中黑(P)" panose="020B0500000000000000" pitchFamily="34" charset="-120"/>
                <a:cs typeface="Calibri" panose="020F0502020204030204" pitchFamily="34" charset="0"/>
              </a:rPr>
              <a:t>「音樂可以帶我們進到另一個天地</a:t>
            </a:r>
            <a:r>
              <a:rPr lang="en-US" altLang="zh-TW" sz="3600" dirty="0">
                <a:latin typeface="Calibri" panose="020F0502020204030204" pitchFamily="34" charset="0"/>
                <a:ea typeface="華康儷中黑(P)" panose="020B0500000000000000" pitchFamily="34" charset="-120"/>
                <a:cs typeface="Calibri" panose="020F0502020204030204" pitchFamily="34" charset="0"/>
              </a:rPr>
              <a:t>,</a:t>
            </a:r>
            <a:br>
              <a:rPr lang="en-US" altLang="zh-TW" sz="3600" dirty="0">
                <a:latin typeface="Calibri" panose="020F0502020204030204" pitchFamily="34" charset="0"/>
                <a:ea typeface="華康儷中黑(P)" panose="020B0500000000000000" pitchFamily="34" charset="-120"/>
                <a:cs typeface="Calibri" panose="020F0502020204030204" pitchFamily="34" charset="0"/>
              </a:rPr>
            </a:br>
            <a:r>
              <a:rPr lang="zh-TW" altLang="en-US" sz="3600" dirty="0">
                <a:latin typeface="Calibri" panose="020F0502020204030204" pitchFamily="34" charset="0"/>
                <a:ea typeface="華康儷中黑(P)" panose="020B0500000000000000" pitchFamily="34" charset="-120"/>
                <a:cs typeface="Calibri" panose="020F0502020204030204" pitchFamily="34" charset="0"/>
              </a:rPr>
              <a:t>讓我們能</a:t>
            </a:r>
            <a:r>
              <a:rPr lang="en-US" altLang="zh-TW" sz="3600" dirty="0">
                <a:latin typeface="Calibri" panose="020F0502020204030204" pitchFamily="34" charset="0"/>
                <a:ea typeface="華康儷中黑(P)" panose="020B0500000000000000" pitchFamily="34" charset="-120"/>
                <a:cs typeface="Calibri" panose="020F0502020204030204" pitchFamily="34" charset="0"/>
              </a:rPr>
              <a:t>『</a:t>
            </a:r>
            <a:r>
              <a:rPr lang="zh-TW" altLang="en-US" sz="3600" dirty="0">
                <a:solidFill>
                  <a:srgbClr val="FF0000"/>
                </a:solidFill>
                <a:latin typeface="Calibri" panose="020F0502020204030204" pitchFamily="34" charset="0"/>
                <a:ea typeface="華康儷中黑(P)" panose="020B0500000000000000" pitchFamily="34" charset="-120"/>
                <a:cs typeface="Calibri" panose="020F0502020204030204" pitchFamily="34" charset="0"/>
              </a:rPr>
              <a:t>視通萬里</a:t>
            </a:r>
            <a:r>
              <a:rPr lang="en-US" altLang="zh-TW" sz="3600" dirty="0">
                <a:solidFill>
                  <a:srgbClr val="FF0000"/>
                </a:solidFill>
                <a:latin typeface="Calibri" panose="020F0502020204030204" pitchFamily="34" charset="0"/>
                <a:ea typeface="華康儷中黑(P)" panose="020B0500000000000000" pitchFamily="34" charset="-120"/>
                <a:cs typeface="Calibri" panose="020F0502020204030204" pitchFamily="34" charset="0"/>
              </a:rPr>
              <a:t>,</a:t>
            </a:r>
            <a:r>
              <a:rPr lang="zh-TW" altLang="en-US" sz="3600" dirty="0">
                <a:solidFill>
                  <a:srgbClr val="FF0000"/>
                </a:solidFill>
                <a:latin typeface="Calibri" panose="020F0502020204030204" pitchFamily="34" charset="0"/>
                <a:ea typeface="華康儷中黑(P)" panose="020B0500000000000000" pitchFamily="34" charset="-120"/>
                <a:cs typeface="Calibri" panose="020F0502020204030204" pitchFamily="34" charset="0"/>
              </a:rPr>
              <a:t>思接千載</a:t>
            </a:r>
            <a:r>
              <a:rPr lang="en-US" altLang="zh-TW" sz="3600" dirty="0">
                <a:latin typeface="Calibri" panose="020F0502020204030204" pitchFamily="34" charset="0"/>
                <a:ea typeface="華康儷中黑(P)" panose="020B0500000000000000" pitchFamily="34" charset="-120"/>
                <a:cs typeface="Calibri" panose="020F0502020204030204" pitchFamily="34" charset="0"/>
              </a:rPr>
              <a:t>』;</a:t>
            </a:r>
            <a:r>
              <a:rPr lang="zh-TW" altLang="en-US" sz="3600" dirty="0">
                <a:latin typeface="Calibri" panose="020F0502020204030204" pitchFamily="34" charset="0"/>
                <a:ea typeface="華康儷中黑(P)" panose="020B0500000000000000" pitchFamily="34" charset="-120"/>
                <a:cs typeface="Calibri" panose="020F0502020204030204" pitchFamily="34" charset="0"/>
              </a:rPr>
              <a:t>視野遍及天地萬物</a:t>
            </a:r>
            <a:r>
              <a:rPr lang="en-US" altLang="zh-TW" sz="3600" dirty="0">
                <a:latin typeface="Calibri" panose="020F0502020204030204" pitchFamily="34" charset="0"/>
                <a:ea typeface="華康儷中黑(P)" panose="020B0500000000000000" pitchFamily="34" charset="-120"/>
                <a:cs typeface="Calibri" panose="020F0502020204030204" pitchFamily="34" charset="0"/>
              </a:rPr>
              <a:t>,</a:t>
            </a:r>
            <a:r>
              <a:rPr lang="zh-TW" altLang="en-US" sz="3600" dirty="0">
                <a:latin typeface="Calibri" panose="020F0502020204030204" pitchFamily="34" charset="0"/>
                <a:ea typeface="華康儷中黑(P)" panose="020B0500000000000000" pitchFamily="34" charset="-120"/>
                <a:cs typeface="Calibri" panose="020F0502020204030204" pitchFamily="34" charset="0"/>
              </a:rPr>
              <a:t>思想擁抱中外古今</a:t>
            </a:r>
            <a:r>
              <a:rPr lang="en-US" altLang="zh-TW" sz="3600" dirty="0">
                <a:latin typeface="Calibri" panose="020F0502020204030204" pitchFamily="34" charset="0"/>
                <a:ea typeface="華康儷中黑(P)" panose="020B0500000000000000" pitchFamily="34" charset="-120"/>
                <a:cs typeface="Calibri" panose="020F0502020204030204" pitchFamily="34" charset="0"/>
              </a:rPr>
              <a:t>.</a:t>
            </a:r>
            <a:r>
              <a:rPr lang="zh-TW" altLang="en-US" sz="3600" dirty="0">
                <a:latin typeface="Calibri" panose="020F0502020204030204" pitchFamily="34" charset="0"/>
                <a:ea typeface="華康儷中黑(P)" panose="020B0500000000000000" pitchFamily="34" charset="-120"/>
                <a:cs typeface="Calibri" panose="020F0502020204030204" pitchFamily="34" charset="0"/>
              </a:rPr>
              <a:t>」其中</a:t>
            </a:r>
            <a:r>
              <a:rPr lang="en-US" altLang="zh-TW" sz="3600" dirty="0">
                <a:latin typeface="Calibri" panose="020F0502020204030204" pitchFamily="34" charset="0"/>
                <a:ea typeface="華康儷中黑(P)" panose="020B0500000000000000" pitchFamily="34" charset="-120"/>
                <a:cs typeface="Calibri" panose="020F0502020204030204" pitchFamily="34" charset="0"/>
              </a:rPr>
              <a:t>,</a:t>
            </a:r>
            <a:r>
              <a:rPr lang="zh-TW" altLang="en-US" sz="3600" dirty="0">
                <a:latin typeface="Calibri" panose="020F0502020204030204" pitchFamily="34" charset="0"/>
                <a:ea typeface="華康儷中黑(P)" panose="020B0500000000000000" pitchFamily="34" charset="-120"/>
                <a:cs typeface="Calibri" panose="020F0502020204030204" pitchFamily="34" charset="0"/>
              </a:rPr>
              <a:t>就有聖神的綸音</a:t>
            </a:r>
            <a:r>
              <a:rPr lang="en-US" altLang="zh-TW" sz="3600" dirty="0">
                <a:latin typeface="Calibri" panose="020F0502020204030204" pitchFamily="34" charset="0"/>
                <a:ea typeface="華康儷中黑(P)" panose="020B0500000000000000" pitchFamily="34" charset="-120"/>
                <a:cs typeface="Calibri" panose="020F0502020204030204" pitchFamily="34" charset="0"/>
              </a:rPr>
              <a:t>,</a:t>
            </a:r>
            <a:r>
              <a:rPr lang="zh-TW" altLang="en-US" sz="3600" dirty="0">
                <a:latin typeface="Calibri" panose="020F0502020204030204" pitchFamily="34" charset="0"/>
                <a:ea typeface="華康儷中黑(P)" panose="020B0500000000000000" pitchFamily="34" charset="-120"/>
                <a:cs typeface="Calibri" panose="020F0502020204030204" pitchFamily="34" charset="0"/>
              </a:rPr>
              <a:t>基督的召喚</a:t>
            </a:r>
            <a:r>
              <a:rPr lang="en-US" altLang="zh-TW" sz="3600" dirty="0">
                <a:latin typeface="Calibri" panose="020F0502020204030204" pitchFamily="34" charset="0"/>
                <a:ea typeface="華康儷中黑(P)" panose="020B0500000000000000" pitchFamily="34" charset="-120"/>
                <a:cs typeface="Calibri" panose="020F0502020204030204" pitchFamily="34" charset="0"/>
              </a:rPr>
              <a:t>.</a:t>
            </a:r>
            <a:r>
              <a:rPr lang="zh-TW" altLang="en-US" sz="3600" dirty="0">
                <a:latin typeface="Calibri" panose="020F0502020204030204" pitchFamily="34" charset="0"/>
                <a:ea typeface="華康儷中黑(P)" panose="020B0500000000000000" pitchFamily="34" charset="-120"/>
                <a:cs typeface="Calibri" panose="020F0502020204030204" pitchFamily="34" charset="0"/>
              </a:rPr>
              <a:t>以下的</a:t>
            </a:r>
            <a:r>
              <a:rPr lang="en-US" altLang="zh-TW" sz="3600" dirty="0">
                <a:latin typeface="Calibri" panose="020F0502020204030204" pitchFamily="34" charset="0"/>
                <a:ea typeface="華康儷中黑(P)" panose="020B0500000000000000" pitchFamily="34" charset="-120"/>
                <a:cs typeface="Calibri" panose="020F0502020204030204" pitchFamily="34" charset="0"/>
              </a:rPr>
              <a:t>《</a:t>
            </a:r>
            <a:r>
              <a:rPr lang="zh-TW" altLang="en-US" sz="3600" dirty="0">
                <a:latin typeface="Calibri" panose="020F0502020204030204" pitchFamily="34" charset="0"/>
                <a:ea typeface="華康儷中黑(P)" panose="020B0500000000000000" pitchFamily="34" charset="-120"/>
                <a:cs typeface="Calibri" panose="020F0502020204030204" pitchFamily="34" charset="0"/>
              </a:rPr>
              <a:t>聞笛</a:t>
            </a:r>
            <a:r>
              <a:rPr lang="en-US" altLang="zh-TW" sz="3600" dirty="0">
                <a:latin typeface="Calibri" panose="020F0502020204030204" pitchFamily="34" charset="0"/>
                <a:ea typeface="華康儷中黑(P)" panose="020B0500000000000000" pitchFamily="34" charset="-120"/>
                <a:cs typeface="Calibri" panose="020F0502020204030204" pitchFamily="34" charset="0"/>
              </a:rPr>
              <a:t>》</a:t>
            </a:r>
          </a:p>
          <a:p>
            <a:pPr>
              <a:spcBef>
                <a:spcPts val="0"/>
              </a:spcBef>
            </a:pPr>
            <a:r>
              <a:rPr lang="zh-TW" altLang="en-US" sz="3600" dirty="0">
                <a:latin typeface="Calibri" panose="020F0502020204030204" pitchFamily="34" charset="0"/>
                <a:ea typeface="華康儷中黑(P)" panose="020B0500000000000000" pitchFamily="34" charset="-120"/>
                <a:cs typeface="Calibri" panose="020F0502020204030204" pitchFamily="34" charset="0"/>
              </a:rPr>
              <a:t>可以讓我們品味到基督召叫的精微</a:t>
            </a:r>
            <a:r>
              <a:rPr lang="en-US" altLang="zh-TW" sz="3600" dirty="0">
                <a:latin typeface="Calibri" panose="020F0502020204030204" pitchFamily="34" charset="0"/>
                <a:ea typeface="華康儷中黑(P)" panose="020B0500000000000000" pitchFamily="34" charset="-120"/>
                <a:cs typeface="Calibri" panose="020F0502020204030204" pitchFamily="34" charset="0"/>
              </a:rPr>
              <a:t>.</a:t>
            </a:r>
          </a:p>
          <a:p>
            <a:pPr>
              <a:spcBef>
                <a:spcPts val="0"/>
              </a:spcBef>
            </a:pPr>
            <a:r>
              <a:rPr lang="en-US" altLang="zh-TW" spc="-200" dirty="0">
                <a:latin typeface="Calibri" panose="020F0502020204030204" pitchFamily="34" charset="0"/>
                <a:ea typeface="華康儷中黑(P)" panose="020B0500000000000000" pitchFamily="34" charset="-120"/>
                <a:cs typeface="Calibri" panose="020F0502020204030204" pitchFamily="34" charset="0"/>
              </a:rPr>
              <a:t>I would add: Music can take us into another realm, allowing us to “</a:t>
            </a:r>
            <a:r>
              <a:rPr lang="en-US" altLang="zh-TW" spc="-200" dirty="0">
                <a:solidFill>
                  <a:srgbClr val="FF0000"/>
                </a:solidFill>
                <a:latin typeface="Calibri" panose="020F0502020204030204" pitchFamily="34" charset="0"/>
                <a:ea typeface="華康儷中黑(P)" panose="020B0500000000000000" pitchFamily="34" charset="-120"/>
                <a:cs typeface="Calibri" panose="020F0502020204030204" pitchFamily="34" charset="0"/>
              </a:rPr>
              <a:t>see through ten thousand miles </a:t>
            </a:r>
            <a:r>
              <a:rPr lang="en-US" altLang="zh-TW" spc="-200" dirty="0">
                <a:latin typeface="Calibri" panose="020F0502020204030204" pitchFamily="34" charset="0"/>
                <a:ea typeface="華康儷中黑(P)" panose="020B0500000000000000" pitchFamily="34" charset="-120"/>
                <a:cs typeface="Calibri" panose="020F0502020204030204" pitchFamily="34" charset="0"/>
              </a:rPr>
              <a:t>and</a:t>
            </a:r>
            <a:r>
              <a:rPr lang="en-US" altLang="zh-TW" spc="-200" dirty="0">
                <a:solidFill>
                  <a:srgbClr val="FF0000"/>
                </a:solidFill>
                <a:latin typeface="Calibri" panose="020F0502020204030204" pitchFamily="34" charset="0"/>
                <a:ea typeface="華康儷中黑(P)" panose="020B0500000000000000" pitchFamily="34" charset="-120"/>
                <a:cs typeface="Calibri" panose="020F0502020204030204" pitchFamily="34" charset="0"/>
              </a:rPr>
              <a:t> think across a thousand years</a:t>
            </a:r>
            <a:r>
              <a:rPr lang="en-US" altLang="zh-TW" spc="-200" dirty="0">
                <a:latin typeface="Calibri" panose="020F0502020204030204" pitchFamily="34" charset="0"/>
                <a:ea typeface="華康儷中黑(P)" panose="020B0500000000000000" pitchFamily="34" charset="-120"/>
                <a:cs typeface="Calibri" panose="020F0502020204030204" pitchFamily="34" charset="0"/>
              </a:rPr>
              <a:t>”; our vision extends to heaven and earth and all things, our thoughts embrace both </a:t>
            </a:r>
            <a:r>
              <a:rPr lang="en-US" altLang="zh-TW" spc="-200" dirty="0">
                <a:solidFill>
                  <a:srgbClr val="FF0000"/>
                </a:solidFill>
                <a:latin typeface="Calibri" panose="020F0502020204030204" pitchFamily="34" charset="0"/>
                <a:ea typeface="華康儷中黑(P)" panose="020B0500000000000000" pitchFamily="34" charset="-120"/>
                <a:cs typeface="Calibri" panose="020F0502020204030204" pitchFamily="34" charset="0"/>
              </a:rPr>
              <a:t>ancient and modern, East and West</a:t>
            </a:r>
            <a:r>
              <a:rPr lang="en-US" altLang="zh-TW" spc="-200" dirty="0">
                <a:latin typeface="Calibri" panose="020F0502020204030204" pitchFamily="34" charset="0"/>
                <a:ea typeface="華康儷中黑(P)" panose="020B0500000000000000" pitchFamily="34" charset="-120"/>
                <a:cs typeface="Calibri" panose="020F0502020204030204" pitchFamily="34" charset="0"/>
              </a:rPr>
              <a:t>. Within that realm is the divine voice of the Holy Spirit and the call of Christ. The following poem, “Listening to the Flute,” can help us savor the subtlety of Christ’s call.</a:t>
            </a:r>
          </a:p>
        </p:txBody>
      </p:sp>
    </p:spTree>
    <p:extLst>
      <p:ext uri="{BB962C8B-B14F-4D97-AF65-F5344CB8AC3E}">
        <p14:creationId xmlns:p14="http://schemas.microsoft.com/office/powerpoint/2010/main" val="32698714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5A989765-AB15-4F9C-8636-77429D15048C}"/>
              </a:ext>
            </a:extLst>
          </p:cNvPr>
          <p:cNvSpPr>
            <a:spLocks noGrp="1"/>
          </p:cNvSpPr>
          <p:nvPr>
            <p:ph type="subTitle" idx="1"/>
          </p:nvPr>
        </p:nvSpPr>
        <p:spPr>
          <a:xfrm>
            <a:off x="0" y="188640"/>
            <a:ext cx="9144000" cy="6552728"/>
          </a:xfrm>
        </p:spPr>
        <p:txBody>
          <a:bodyPr/>
          <a:lstStyle/>
          <a:p>
            <a:pPr>
              <a:lnSpc>
                <a:spcPts val="5400"/>
              </a:lnSpc>
              <a:spcBef>
                <a:spcPts val="0"/>
              </a:spcBef>
            </a:pPr>
            <a:r>
              <a:rPr lang="zh-TW" altLang="en-US" sz="4000" b="0" i="0" dirty="0">
                <a:effectLst/>
                <a:latin typeface="華康儷中黑(P)" panose="020B0500000000000000" pitchFamily="34" charset="-120"/>
                <a:ea typeface="華康儷中黑(P)" panose="020B0500000000000000" pitchFamily="34" charset="-120"/>
              </a:rPr>
              <a:t>「</a:t>
            </a:r>
            <a:r>
              <a:rPr lang="zh-TW" altLang="en-US" sz="4000" b="0" i="0" dirty="0">
                <a:solidFill>
                  <a:srgbClr val="FF0000"/>
                </a:solidFill>
                <a:effectLst/>
                <a:latin typeface="華康儷中黑(P)" panose="020B0500000000000000" pitchFamily="34" charset="-120"/>
                <a:ea typeface="華康儷中黑(P)" panose="020B0500000000000000" pitchFamily="34" charset="-120"/>
              </a:rPr>
              <a:t>誰家吹笛畫樓中</a:t>
            </a:r>
            <a:r>
              <a:rPr lang="en-US" altLang="zh-TW" sz="4000" b="0" i="0" dirty="0">
                <a:solidFill>
                  <a:srgbClr val="FF0000"/>
                </a:solidFill>
                <a:effectLst/>
                <a:latin typeface="華康儷中黑(P)" panose="020B0500000000000000" pitchFamily="34" charset="-120"/>
                <a:ea typeface="華康儷中黑(P)" panose="020B0500000000000000" pitchFamily="34" charset="-120"/>
              </a:rPr>
              <a:t>,</a:t>
            </a:r>
            <a:r>
              <a:rPr lang="zh-TW" altLang="en-US" sz="4000" b="0" i="0" dirty="0">
                <a:solidFill>
                  <a:srgbClr val="FF0000"/>
                </a:solidFill>
                <a:effectLst/>
                <a:latin typeface="華康儷中黑(P)" panose="020B0500000000000000" pitchFamily="34" charset="-120"/>
                <a:ea typeface="華康儷中黑(P)" panose="020B0500000000000000" pitchFamily="34" charset="-120"/>
              </a:rPr>
              <a:t>斷續聲隨斷續風</a:t>
            </a:r>
            <a:r>
              <a:rPr lang="en-US" altLang="zh-TW" sz="4000" b="0" i="0" dirty="0">
                <a:solidFill>
                  <a:srgbClr val="FF0000"/>
                </a:solidFill>
                <a:effectLst/>
                <a:latin typeface="華康儷中黑(P)" panose="020B0500000000000000" pitchFamily="34" charset="-120"/>
                <a:ea typeface="華康儷中黑(P)" panose="020B0500000000000000" pitchFamily="34" charset="-120"/>
              </a:rPr>
              <a:t>;</a:t>
            </a:r>
            <a:br>
              <a:rPr lang="en-US" altLang="zh-TW" sz="4000" b="0" i="0" dirty="0">
                <a:solidFill>
                  <a:srgbClr val="FF0000"/>
                </a:solidFill>
                <a:effectLst/>
                <a:latin typeface="華康儷中黑(P)" panose="020B0500000000000000" pitchFamily="34" charset="-120"/>
                <a:ea typeface="華康儷中黑(P)" panose="020B0500000000000000" pitchFamily="34" charset="-120"/>
              </a:rPr>
            </a:br>
            <a:r>
              <a:rPr lang="zh-TW" altLang="en-US" sz="4000" b="0" i="0" dirty="0">
                <a:solidFill>
                  <a:srgbClr val="FF0000"/>
                </a:solidFill>
                <a:effectLst/>
                <a:latin typeface="華康儷中黑(P)" panose="020B0500000000000000" pitchFamily="34" charset="-120"/>
                <a:ea typeface="華康儷中黑(P)" panose="020B0500000000000000" pitchFamily="34" charset="-120"/>
              </a:rPr>
              <a:t>曲罷不知人在否</a:t>
            </a:r>
            <a:r>
              <a:rPr lang="en-US" altLang="zh-TW" sz="4000" b="0" i="0" dirty="0">
                <a:solidFill>
                  <a:srgbClr val="FF0000"/>
                </a:solidFill>
                <a:effectLst/>
                <a:latin typeface="華康儷中黑(P)" panose="020B0500000000000000" pitchFamily="34" charset="-120"/>
                <a:ea typeface="華康儷中黑(P)" panose="020B0500000000000000" pitchFamily="34" charset="-120"/>
              </a:rPr>
              <a:t>,</a:t>
            </a:r>
            <a:r>
              <a:rPr lang="zh-TW" altLang="en-US" sz="4000" b="0" i="0" dirty="0">
                <a:solidFill>
                  <a:srgbClr val="FF0000"/>
                </a:solidFill>
                <a:effectLst/>
                <a:latin typeface="華康儷中黑(P)" panose="020B0500000000000000" pitchFamily="34" charset="-120"/>
                <a:ea typeface="華康儷中黑(P)" panose="020B0500000000000000" pitchFamily="34" charset="-120"/>
              </a:rPr>
              <a:t>餘音嘹亮尚飄空</a:t>
            </a:r>
            <a:r>
              <a:rPr lang="zh-TW" altLang="en-US" sz="4000" b="0" i="0" dirty="0">
                <a:effectLst/>
                <a:latin typeface="華康儷中黑(P)" panose="020B0500000000000000" pitchFamily="34" charset="-120"/>
                <a:ea typeface="華康儷中黑(P)" panose="020B0500000000000000" pitchFamily="34" charset="-120"/>
              </a:rPr>
              <a:t>」</a:t>
            </a:r>
            <a:r>
              <a:rPr lang="en-US" altLang="zh-TW" sz="4000" b="0" i="0" dirty="0">
                <a:effectLst/>
                <a:latin typeface="華康儷中黑(P)" panose="020B0500000000000000" pitchFamily="34" charset="-120"/>
                <a:ea typeface="華康儷中黑(P)" panose="020B0500000000000000" pitchFamily="34" charset="-120"/>
              </a:rPr>
              <a:t>.</a:t>
            </a:r>
            <a:br>
              <a:rPr lang="en-US" altLang="zh-TW" sz="4000" b="0" i="0" dirty="0">
                <a:effectLst/>
                <a:latin typeface="華康儷中黑(P)" panose="020B0500000000000000" pitchFamily="34" charset="-120"/>
                <a:ea typeface="華康儷中黑(P)" panose="020B0500000000000000" pitchFamily="34" charset="-120"/>
              </a:rPr>
            </a:br>
            <a:r>
              <a:rPr lang="en-US" altLang="zh-TW" sz="4000" b="0" i="0" dirty="0">
                <a:effectLst/>
                <a:latin typeface="華康儷中黑(P)" panose="020B0500000000000000" pitchFamily="34" charset="-120"/>
                <a:ea typeface="華康儷中黑(P)" panose="020B0500000000000000" pitchFamily="34" charset="-120"/>
              </a:rPr>
              <a:t>                        </a:t>
            </a:r>
            <a:r>
              <a:rPr lang="en-US" altLang="zh-TW" b="0" i="0" dirty="0">
                <a:effectLst/>
                <a:latin typeface="華康儷中黑(P)" panose="020B0500000000000000" pitchFamily="34" charset="-120"/>
                <a:ea typeface="華康儷中黑(P)" panose="020B0500000000000000" pitchFamily="34" charset="-120"/>
              </a:rPr>
              <a:t>(</a:t>
            </a:r>
            <a:r>
              <a:rPr lang="zh-TW" altLang="en-US" b="0" i="0" dirty="0">
                <a:effectLst/>
                <a:latin typeface="華康儷中黑(P)" panose="020B0500000000000000" pitchFamily="34" charset="-120"/>
                <a:ea typeface="華康儷中黑(P)" panose="020B0500000000000000" pitchFamily="34" charset="-120"/>
              </a:rPr>
              <a:t>趙嘏</a:t>
            </a:r>
            <a:r>
              <a:rPr lang="en-US" altLang="zh-TW" b="0" i="0" dirty="0">
                <a:effectLst/>
                <a:latin typeface="華康儷中黑(P)" panose="020B0500000000000000" pitchFamily="34" charset="-120"/>
                <a:ea typeface="華康儷中黑(P)" panose="020B0500000000000000" pitchFamily="34" charset="-120"/>
              </a:rPr>
              <a:t>〈</a:t>
            </a:r>
            <a:r>
              <a:rPr lang="zh-TW" altLang="en-US" b="0" i="0" dirty="0">
                <a:effectLst/>
                <a:latin typeface="華康儷中黑(P)" panose="020B0500000000000000" pitchFamily="34" charset="-120"/>
                <a:ea typeface="華康儷中黑(P)" panose="020B0500000000000000" pitchFamily="34" charset="-120"/>
              </a:rPr>
              <a:t>聞笛</a:t>
            </a:r>
            <a:r>
              <a:rPr lang="en-US" altLang="zh-TW" b="0" i="0" dirty="0">
                <a:effectLst/>
                <a:latin typeface="華康儷中黑(P)" panose="020B0500000000000000" pitchFamily="34" charset="-120"/>
                <a:ea typeface="華康儷中黑(P)" panose="020B0500000000000000" pitchFamily="34" charset="-120"/>
              </a:rPr>
              <a:t>〉</a:t>
            </a:r>
            <a:r>
              <a:rPr lang="zh-TW" altLang="en-US" b="0" i="0" dirty="0">
                <a:effectLst/>
                <a:latin typeface="華康儷中黑(P)" panose="020B0500000000000000" pitchFamily="34" charset="-120"/>
                <a:ea typeface="華康儷中黑(P)" panose="020B0500000000000000" pitchFamily="34" charset="-120"/>
              </a:rPr>
              <a:t>節錄</a:t>
            </a:r>
            <a:r>
              <a:rPr lang="en-US" altLang="zh-TW" b="0" i="0" dirty="0">
                <a:effectLst/>
                <a:latin typeface="華康儷中黑(P)" panose="020B0500000000000000" pitchFamily="34" charset="-120"/>
                <a:ea typeface="華康儷中黑(P)" panose="020B0500000000000000" pitchFamily="34" charset="-120"/>
              </a:rPr>
              <a:t>)</a:t>
            </a:r>
          </a:p>
          <a:p>
            <a:pPr>
              <a:lnSpc>
                <a:spcPts val="5400"/>
              </a:lnSpc>
            </a:pPr>
            <a:r>
              <a:rPr lang="en-US" altLang="zh-TW" sz="3900" kern="0" spc="-15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From a painted pavilion whose flute song floats?</a:t>
            </a:r>
            <a:br>
              <a:rPr lang="en-US" altLang="zh-TW" sz="3900" kern="0" spc="-15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br>
            <a:r>
              <a:rPr lang="en-US" altLang="zh-TW" sz="4000" kern="0" spc="-15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Its notes rise and fall with the wind that blows;</a:t>
            </a:r>
            <a:br>
              <a:rPr lang="en-US" altLang="zh-TW" sz="4000" kern="0" spc="-15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br>
            <a:r>
              <a:rPr lang="en-US" altLang="zh-TW" sz="4000" kern="0" spc="-15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The player – is he there when the music ends?</a:t>
            </a:r>
            <a:br>
              <a:rPr lang="en-US" altLang="zh-TW" sz="4000" kern="0" spc="-15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br>
            <a:r>
              <a:rPr lang="en-US" altLang="zh-TW" sz="4000" kern="0" spc="-15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But lingering trills still drift on the air.</a:t>
            </a:r>
            <a:br>
              <a:rPr lang="en-US" altLang="zh-TW" sz="4000" kern="0" spc="-15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br>
            <a:r>
              <a:rPr lang="en-US" altLang="zh-TW" sz="4000" kern="0" spc="-15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                   </a:t>
            </a:r>
            <a:r>
              <a:rPr lang="en-US" altLang="zh-TW" kern="0" spc="-150" dirty="0">
                <a:solidFill>
                  <a:srgbClr val="0F1115"/>
                </a:solidFill>
                <a:effectLst/>
                <a:latin typeface="Calibri" panose="020F0502020204030204" pitchFamily="34" charset="0"/>
                <a:ea typeface="Calibri" panose="020F0502020204030204" pitchFamily="34" charset="0"/>
                <a:cs typeface="Calibri" panose="020F0502020204030204" pitchFamily="34" charset="0"/>
              </a:rPr>
              <a:t>(Zhao Gu, “Listening to the Flute,” excerpt)</a:t>
            </a:r>
            <a:endParaRPr lang="zh-TW" altLang="zh-TW" kern="100" spc="-150" dirty="0">
              <a:effectLst/>
              <a:latin typeface="Calibri" panose="020F0502020204030204" pitchFamily="34" charset="0"/>
              <a:ea typeface="新細明體" panose="02020500000000000000" pitchFamily="18" charset="-120"/>
              <a:cs typeface="Calibri" panose="020F0502020204030204" pitchFamily="34" charset="0"/>
            </a:endParaRPr>
          </a:p>
          <a:p>
            <a:pPr>
              <a:spcBef>
                <a:spcPts val="0"/>
              </a:spcBef>
            </a:pPr>
            <a:endParaRPr lang="zh-TW" altLang="en-US" sz="3600" dirty="0">
              <a:latin typeface="華康儷中黑(P)" panose="020B0500000000000000" pitchFamily="34" charset="-120"/>
              <a:ea typeface="華康儷中黑(P)" panose="020B0500000000000000" pitchFamily="34" charset="-120"/>
              <a:cs typeface="Calibri" panose="020F0502020204030204" pitchFamily="34" charset="0"/>
            </a:endParaRPr>
          </a:p>
        </p:txBody>
      </p:sp>
    </p:spTree>
    <p:extLst>
      <p:ext uri="{BB962C8B-B14F-4D97-AF65-F5344CB8AC3E}">
        <p14:creationId xmlns:p14="http://schemas.microsoft.com/office/powerpoint/2010/main" val="3257931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5A989765-AB15-4F9C-8636-77429D15048C}"/>
              </a:ext>
            </a:extLst>
          </p:cNvPr>
          <p:cNvSpPr>
            <a:spLocks noGrp="1"/>
          </p:cNvSpPr>
          <p:nvPr>
            <p:ph type="subTitle" idx="1"/>
          </p:nvPr>
        </p:nvSpPr>
        <p:spPr>
          <a:xfrm>
            <a:off x="0" y="188640"/>
            <a:ext cx="9144000" cy="6552728"/>
          </a:xfrm>
        </p:spPr>
        <p:txBody>
          <a:bodyPr/>
          <a:lstStyle/>
          <a:p>
            <a:pPr>
              <a:lnSpc>
                <a:spcPts val="5000"/>
              </a:lnSpc>
              <a:spcBef>
                <a:spcPts val="0"/>
              </a:spcBef>
            </a:pPr>
            <a:r>
              <a:rPr lang="zh-TW" altLang="en-US" sz="3600" dirty="0">
                <a:latin typeface="華康儷中黑(P)" panose="020B0500000000000000" pitchFamily="34" charset="-120"/>
                <a:ea typeface="華康儷中黑(P)" panose="020B0500000000000000" pitchFamily="34" charset="-120"/>
                <a:cs typeface="Calibri" panose="020F0502020204030204" pitchFamily="34" charset="0"/>
              </a:rPr>
              <a:t>這意境</a:t>
            </a:r>
            <a:r>
              <a:rPr lang="en-US" altLang="zh-TW" sz="3600" dirty="0">
                <a:latin typeface="華康儷中黑(P)" panose="020B0500000000000000" pitchFamily="34" charset="-120"/>
                <a:ea typeface="華康儷中黑(P)" panose="020B0500000000000000" pitchFamily="34" charset="-120"/>
                <a:cs typeface="Calibri" panose="020F0502020204030204" pitchFamily="34" charset="0"/>
              </a:rPr>
              <a:t>,</a:t>
            </a:r>
            <a:r>
              <a:rPr lang="zh-TW" altLang="en-US" sz="3600" dirty="0">
                <a:latin typeface="華康儷中黑(P)" panose="020B0500000000000000" pitchFamily="34" charset="-120"/>
                <a:ea typeface="華康儷中黑(P)" panose="020B0500000000000000" pitchFamily="34" charset="-120"/>
                <a:cs typeface="Calibri" panose="020F0502020204030204" pitchFamily="34" charset="0"/>
              </a:rPr>
              <a:t>和英詩</a:t>
            </a:r>
            <a:r>
              <a:rPr lang="en-US" altLang="zh-TW" sz="3600" b="0" i="0" dirty="0">
                <a:effectLst/>
                <a:latin typeface="華康儷中黑(P)" panose="020B0500000000000000" pitchFamily="34" charset="-120"/>
                <a:ea typeface="華康儷中黑(P)" panose="020B0500000000000000" pitchFamily="34" charset="-120"/>
              </a:rPr>
              <a:t>〈</a:t>
            </a:r>
            <a:r>
              <a:rPr lang="zh-TW" altLang="en-US" sz="3600" dirty="0">
                <a:solidFill>
                  <a:srgbClr val="0000FF"/>
                </a:solidFill>
                <a:latin typeface="華康儷中黑(P)" panose="020B0500000000000000" pitchFamily="34" charset="-120"/>
                <a:ea typeface="華康儷中黑(P)" panose="020B0500000000000000" pitchFamily="34" charset="-120"/>
                <a:cs typeface="Calibri" panose="020F0502020204030204" pitchFamily="34" charset="0"/>
              </a:rPr>
              <a:t>孤獨的割禾女</a:t>
            </a:r>
            <a:r>
              <a:rPr lang="en-US" altLang="zh-TW" sz="3600" b="0" i="0" dirty="0">
                <a:effectLst/>
                <a:latin typeface="華康儷中黑(P)" panose="020B0500000000000000" pitchFamily="34" charset="-120"/>
                <a:ea typeface="華康儷中黑(P)" panose="020B0500000000000000" pitchFamily="34" charset="-120"/>
              </a:rPr>
              <a:t>〉</a:t>
            </a:r>
            <a:r>
              <a:rPr lang="zh-TW" altLang="en-US" sz="3600" dirty="0">
                <a:latin typeface="華康儷中黑(P)" panose="020B0500000000000000" pitchFamily="34" charset="-120"/>
                <a:ea typeface="華康儷中黑(P)" panose="020B0500000000000000" pitchFamily="34" charset="-120"/>
                <a:cs typeface="Calibri" panose="020F0502020204030204" pitchFamily="34" charset="0"/>
              </a:rPr>
              <a:t>可互相輝映</a:t>
            </a:r>
            <a:endParaRPr lang="en-US" altLang="zh-TW" sz="3600" dirty="0">
              <a:latin typeface="華康儷中黑(P)" panose="020B0500000000000000" pitchFamily="34" charset="-120"/>
              <a:ea typeface="華康儷中黑(P)" panose="020B0500000000000000" pitchFamily="34" charset="-120"/>
              <a:cs typeface="Calibri" panose="020F0502020204030204" pitchFamily="34" charset="0"/>
            </a:endParaRPr>
          </a:p>
          <a:p>
            <a:pPr>
              <a:lnSpc>
                <a:spcPts val="5000"/>
              </a:lnSpc>
              <a:spcBef>
                <a:spcPts val="0"/>
              </a:spcBef>
            </a:pPr>
            <a:r>
              <a:rPr lang="en-US" altLang="zh-TW" sz="4000" dirty="0">
                <a:latin typeface="華康儷中黑(P)" panose="020B0500000000000000" pitchFamily="34" charset="-120"/>
                <a:ea typeface="華康儷中黑(P)" panose="020B0500000000000000" pitchFamily="34" charset="-120"/>
                <a:cs typeface="Calibri" panose="020F0502020204030204" pitchFamily="34" charset="0"/>
              </a:rPr>
              <a:t>The music in my heart I bore, </a:t>
            </a:r>
            <a:br>
              <a:rPr lang="en-US" altLang="zh-TW" sz="4000" dirty="0">
                <a:latin typeface="華康儷中黑(P)" panose="020B0500000000000000" pitchFamily="34" charset="-120"/>
                <a:ea typeface="華康儷中黑(P)" panose="020B0500000000000000" pitchFamily="34" charset="-120"/>
                <a:cs typeface="Calibri" panose="020F0502020204030204" pitchFamily="34" charset="0"/>
              </a:rPr>
            </a:br>
            <a:r>
              <a:rPr lang="en-US" altLang="zh-TW" sz="4000" dirty="0">
                <a:latin typeface="華康儷中黑(P)" panose="020B0500000000000000" pitchFamily="34" charset="-120"/>
                <a:ea typeface="華康儷中黑(P)" panose="020B0500000000000000" pitchFamily="34" charset="-120"/>
                <a:cs typeface="Calibri" panose="020F0502020204030204" pitchFamily="34" charset="0"/>
              </a:rPr>
              <a:t>Long after it was heard no more. </a:t>
            </a:r>
            <a:br>
              <a:rPr lang="en-US" altLang="zh-TW" sz="4000" dirty="0">
                <a:latin typeface="華康儷中黑(P)" panose="020B0500000000000000" pitchFamily="34" charset="-120"/>
                <a:ea typeface="華康儷中黑(P)" panose="020B0500000000000000" pitchFamily="34" charset="-120"/>
                <a:cs typeface="Calibri" panose="020F0502020204030204" pitchFamily="34" charset="0"/>
              </a:rPr>
            </a:br>
            <a:r>
              <a:rPr lang="zh-TW" altLang="en-US" sz="4000" dirty="0">
                <a:solidFill>
                  <a:srgbClr val="FF0000"/>
                </a:solidFill>
                <a:latin typeface="華康儷中黑(P)" panose="020B0500000000000000" pitchFamily="34" charset="-120"/>
                <a:ea typeface="華康儷中黑(P)" panose="020B0500000000000000" pitchFamily="34" charset="-120"/>
                <a:cs typeface="Calibri" panose="020F0502020204030204" pitchFamily="34" charset="0"/>
              </a:rPr>
              <a:t>那歌調早已寂無聲響</a:t>
            </a:r>
            <a:r>
              <a:rPr lang="en-US" altLang="zh-TW" sz="4000" dirty="0">
                <a:solidFill>
                  <a:srgbClr val="FF0000"/>
                </a:solidFill>
                <a:latin typeface="華康儷中黑(P)" panose="020B0500000000000000" pitchFamily="34" charset="-120"/>
                <a:ea typeface="華康儷中黑(P)" panose="020B0500000000000000" pitchFamily="34" charset="-120"/>
                <a:cs typeface="Calibri" panose="020F0502020204030204" pitchFamily="34" charset="0"/>
              </a:rPr>
              <a:t>,</a:t>
            </a:r>
            <a:r>
              <a:rPr lang="zh-TW" altLang="en-US" sz="4000" dirty="0">
                <a:solidFill>
                  <a:srgbClr val="FF0000"/>
                </a:solidFill>
                <a:latin typeface="華康儷中黑(P)" panose="020B0500000000000000" pitchFamily="34" charset="-120"/>
                <a:ea typeface="華康儷中黑(P)" panose="020B0500000000000000" pitchFamily="34" charset="-120"/>
                <a:cs typeface="Calibri" panose="020F0502020204030204" pitchFamily="34" charset="0"/>
              </a:rPr>
              <a:t>卻還在心底</a:t>
            </a:r>
            <a:br>
              <a:rPr lang="en-US" altLang="zh-TW" sz="4000" dirty="0">
                <a:solidFill>
                  <a:srgbClr val="FF0000"/>
                </a:solidFill>
                <a:latin typeface="華康儷中黑(P)" panose="020B0500000000000000" pitchFamily="34" charset="-120"/>
                <a:ea typeface="華康儷中黑(P)" panose="020B0500000000000000" pitchFamily="34" charset="-120"/>
                <a:cs typeface="Calibri" panose="020F0502020204030204" pitchFamily="34" charset="0"/>
              </a:rPr>
            </a:br>
            <a:r>
              <a:rPr lang="zh-TW" altLang="en-US" sz="4000" dirty="0">
                <a:solidFill>
                  <a:srgbClr val="FF0000"/>
                </a:solidFill>
                <a:latin typeface="華康儷中黑(P)" panose="020B0500000000000000" pitchFamily="34" charset="-120"/>
                <a:ea typeface="華康儷中黑(P)" panose="020B0500000000000000" pitchFamily="34" charset="-120"/>
                <a:cs typeface="Calibri" panose="020F0502020204030204" pitchFamily="34" charset="0"/>
              </a:rPr>
              <a:t>悠悠回蕩</a:t>
            </a:r>
            <a:r>
              <a:rPr lang="en-US" altLang="zh-TW" sz="4000" dirty="0">
                <a:solidFill>
                  <a:srgbClr val="FF0000"/>
                </a:solidFill>
                <a:latin typeface="華康儷中黑(P)" panose="020B0500000000000000" pitchFamily="34" charset="-120"/>
                <a:ea typeface="華康儷中黑(P)" panose="020B0500000000000000" pitchFamily="34" charset="-120"/>
                <a:cs typeface="Calibri" panose="020F0502020204030204" pitchFamily="34" charset="0"/>
              </a:rPr>
              <a:t>.</a:t>
            </a:r>
            <a:r>
              <a:rPr lang="en-US" altLang="zh-TW" sz="4000" dirty="0">
                <a:latin typeface="華康儷中黑(P)" panose="020B0500000000000000" pitchFamily="34" charset="-120"/>
                <a:ea typeface="華康儷中黑(P)" panose="020B0500000000000000" pitchFamily="34" charset="-120"/>
                <a:cs typeface="Calibri" panose="020F0502020204030204" pitchFamily="34" charset="0"/>
              </a:rPr>
              <a:t> </a:t>
            </a:r>
            <a:r>
              <a:rPr lang="zh-TW" altLang="en-US" sz="4000" dirty="0">
                <a:latin typeface="華康儷中黑(P)" panose="020B0500000000000000" pitchFamily="34" charset="-120"/>
                <a:ea typeface="華康儷中黑(P)" panose="020B0500000000000000" pitchFamily="34" charset="-120"/>
                <a:cs typeface="Calibri" panose="020F0502020204030204" pitchFamily="34" charset="0"/>
              </a:rPr>
              <a:t>基督的笛聲就是這樣的</a:t>
            </a:r>
            <a:r>
              <a:rPr lang="en-US" altLang="zh-TW" sz="4000" dirty="0">
                <a:latin typeface="華康儷中黑(P)" panose="020B0500000000000000" pitchFamily="34" charset="-120"/>
                <a:ea typeface="華康儷中黑(P)" panose="020B0500000000000000" pitchFamily="34" charset="-120"/>
                <a:cs typeface="Calibri" panose="020F0502020204030204" pitchFamily="34" charset="0"/>
              </a:rPr>
              <a:t>.</a:t>
            </a:r>
          </a:p>
          <a:p>
            <a:pPr>
              <a:lnSpc>
                <a:spcPts val="4600"/>
              </a:lnSpc>
              <a:spcBef>
                <a:spcPts val="1200"/>
              </a:spcBef>
              <a:spcAft>
                <a:spcPts val="1200"/>
              </a:spcAft>
            </a:pPr>
            <a:r>
              <a:rPr lang="en-US" altLang="zh-TW" sz="4000" kern="0" dirty="0">
                <a:effectLst/>
                <a:latin typeface="Calibri" panose="020F0502020204030204" pitchFamily="34" charset="0"/>
                <a:ea typeface="Calibri" panose="020F0502020204030204" pitchFamily="34" charset="0"/>
                <a:cs typeface="Calibri" panose="020F0502020204030204" pitchFamily="34" charset="0"/>
              </a:rPr>
              <a:t>This artistic conception resonates with the English poem “</a:t>
            </a:r>
            <a:r>
              <a:rPr lang="en-US" altLang="zh-TW" sz="4000" kern="0" dirty="0">
                <a:solidFill>
                  <a:srgbClr val="0000FF"/>
                </a:solidFill>
                <a:effectLst/>
                <a:latin typeface="Calibri" panose="020F0502020204030204" pitchFamily="34" charset="0"/>
                <a:ea typeface="Calibri" panose="020F0502020204030204" pitchFamily="34" charset="0"/>
                <a:cs typeface="Calibri" panose="020F0502020204030204" pitchFamily="34" charset="0"/>
              </a:rPr>
              <a:t>The Solitary Reaper</a:t>
            </a:r>
            <a:r>
              <a:rPr lang="en-US" altLang="zh-TW" sz="4000" kern="0" dirty="0">
                <a:effectLst/>
                <a:latin typeface="Calibri" panose="020F0502020204030204" pitchFamily="34" charset="0"/>
                <a:ea typeface="Calibri" panose="020F0502020204030204" pitchFamily="34" charset="0"/>
                <a:cs typeface="Calibri" panose="020F0502020204030204" pitchFamily="34" charset="0"/>
              </a:rPr>
              <a:t>”:</a:t>
            </a:r>
            <a:br>
              <a:rPr lang="en-US" altLang="zh-TW" sz="4000" kern="0" dirty="0">
                <a:effectLst/>
                <a:latin typeface="Calibri" panose="020F0502020204030204" pitchFamily="34" charset="0"/>
                <a:ea typeface="Calibri" panose="020F0502020204030204" pitchFamily="34" charset="0"/>
                <a:cs typeface="Calibri" panose="020F0502020204030204" pitchFamily="34" charset="0"/>
              </a:rPr>
            </a:br>
            <a:r>
              <a:rPr lang="en-US" altLang="zh-TW" sz="4000" i="1" kern="0" dirty="0">
                <a:effectLst/>
                <a:latin typeface="Calibri" panose="020F0502020204030204" pitchFamily="34" charset="0"/>
                <a:ea typeface="Calibri" panose="020F0502020204030204" pitchFamily="34" charset="0"/>
                <a:cs typeface="Calibri" panose="020F0502020204030204" pitchFamily="34" charset="0"/>
              </a:rPr>
              <a:t>“</a:t>
            </a:r>
            <a:r>
              <a:rPr lang="en-US" altLang="zh-TW" sz="4000" b="1" i="1" kern="0" dirty="0">
                <a:solidFill>
                  <a:srgbClr val="0000FF"/>
                </a:solidFill>
                <a:effectLst/>
                <a:latin typeface="Calibri" panose="020F0502020204030204" pitchFamily="34" charset="0"/>
                <a:ea typeface="Calibri" panose="020F0502020204030204" pitchFamily="34" charset="0"/>
                <a:cs typeface="Calibri" panose="020F0502020204030204" pitchFamily="34" charset="0"/>
              </a:rPr>
              <a:t>The music in my heart I bore, </a:t>
            </a:r>
            <a:br>
              <a:rPr lang="en-US" altLang="zh-TW" sz="4000" b="1" i="1" kern="0" dirty="0">
                <a:solidFill>
                  <a:srgbClr val="0000FF"/>
                </a:solidFill>
                <a:effectLst/>
                <a:latin typeface="Calibri" panose="020F0502020204030204" pitchFamily="34" charset="0"/>
                <a:ea typeface="Calibri" panose="020F0502020204030204" pitchFamily="34" charset="0"/>
                <a:cs typeface="Calibri" panose="020F0502020204030204" pitchFamily="34" charset="0"/>
              </a:rPr>
            </a:br>
            <a:r>
              <a:rPr lang="en-US" altLang="zh-TW" sz="4000" b="1" i="1" kern="0" dirty="0">
                <a:solidFill>
                  <a:srgbClr val="0000FF"/>
                </a:solidFill>
                <a:effectLst/>
                <a:latin typeface="Calibri" panose="020F0502020204030204" pitchFamily="34" charset="0"/>
                <a:ea typeface="Calibri" panose="020F0502020204030204" pitchFamily="34" charset="0"/>
                <a:cs typeface="Calibri" panose="020F0502020204030204" pitchFamily="34" charset="0"/>
              </a:rPr>
              <a:t>Long after it was heard no more</a:t>
            </a:r>
            <a:r>
              <a:rPr lang="en-US" altLang="zh-TW" sz="4000" i="1" kern="0" dirty="0">
                <a:effectLst/>
                <a:latin typeface="Calibri" panose="020F0502020204030204" pitchFamily="34" charset="0"/>
                <a:ea typeface="Calibri" panose="020F0502020204030204" pitchFamily="34" charset="0"/>
                <a:cs typeface="Calibri" panose="020F0502020204030204" pitchFamily="34" charset="0"/>
              </a:rPr>
              <a:t>.”</a:t>
            </a:r>
            <a:br>
              <a:rPr lang="en-US" altLang="zh-TW" sz="4000" kern="0" dirty="0">
                <a:effectLst/>
                <a:latin typeface="Calibri" panose="020F0502020204030204" pitchFamily="34" charset="0"/>
                <a:ea typeface="Calibri" panose="020F0502020204030204" pitchFamily="34" charset="0"/>
                <a:cs typeface="Calibri" panose="020F0502020204030204" pitchFamily="34" charset="0"/>
              </a:rPr>
            </a:br>
            <a:r>
              <a:rPr lang="en-US" altLang="zh-TW" sz="4000" kern="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Christ’s flute sound is just like that.</a:t>
            </a:r>
            <a:endParaRPr lang="en-US" altLang="zh-TW" sz="4000" dirty="0">
              <a:solidFill>
                <a:srgbClr val="FF0000"/>
              </a:solidFill>
              <a:latin typeface="Calibri" panose="020F0502020204030204" pitchFamily="34" charset="0"/>
              <a:ea typeface="Calibri" panose="020F0502020204030204" pitchFamily="34" charset="0"/>
              <a:cs typeface="Calibri" panose="020F0502020204030204" pitchFamily="34" charset="0"/>
            </a:endParaRPr>
          </a:p>
          <a:p>
            <a:pPr>
              <a:spcBef>
                <a:spcPts val="0"/>
              </a:spcBef>
            </a:pPr>
            <a:endParaRPr lang="zh-TW" altLang="en-US" sz="3600" dirty="0">
              <a:latin typeface="華康儷中黑(P)" panose="020B0500000000000000" pitchFamily="34" charset="-120"/>
              <a:ea typeface="華康儷中黑(P)" panose="020B0500000000000000" pitchFamily="34" charset="-120"/>
              <a:cs typeface="Calibri" panose="020F0502020204030204" pitchFamily="34" charset="0"/>
            </a:endParaRPr>
          </a:p>
        </p:txBody>
      </p:sp>
    </p:spTree>
    <p:extLst>
      <p:ext uri="{BB962C8B-B14F-4D97-AF65-F5344CB8AC3E}">
        <p14:creationId xmlns:p14="http://schemas.microsoft.com/office/powerpoint/2010/main" val="35843215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18ACDDE7-CD12-4437-92CF-6E02DA7E67E8}"/>
              </a:ext>
            </a:extLst>
          </p:cNvPr>
          <p:cNvSpPr>
            <a:spLocks noGrp="1" noChangeArrowheads="1"/>
          </p:cNvSpPr>
          <p:nvPr>
            <p:ph type="body" idx="1"/>
          </p:nvPr>
        </p:nvSpPr>
        <p:spPr>
          <a:xfrm>
            <a:off x="0" y="549275"/>
            <a:ext cx="9144000" cy="6042025"/>
          </a:xfrm>
        </p:spPr>
        <p:txBody>
          <a:bodyPr/>
          <a:lstStyle/>
          <a:p>
            <a:pPr marL="0" indent="0" algn="just" eaLnBrk="1">
              <a:lnSpc>
                <a:spcPts val="5300"/>
              </a:lnSpc>
              <a:spcBef>
                <a:spcPct val="0"/>
              </a:spcBef>
              <a:buFontTx/>
              <a:buNone/>
            </a:pPr>
            <a:r>
              <a:rPr lang="zh-TW" altLang="en-US" sz="3600">
                <a:solidFill>
                  <a:schemeClr val="bg1"/>
                </a:solidFill>
                <a:latin typeface="華康中黑體" panose="020B0509000000000000" pitchFamily="49" charset="-120"/>
                <a:ea typeface="華康中黑體" panose="020B0509000000000000" pitchFamily="49" charset="-120"/>
                <a:cs typeface="華康中黑體" panose="020B0509000000000000" pitchFamily="49" charset="-120"/>
              </a:rPr>
              <a:t>恭讀宗徒大事錄　</a:t>
            </a:r>
            <a:r>
              <a:rPr lang="en-US" altLang="zh-TW" sz="3600">
                <a:solidFill>
                  <a:schemeClr val="bg1"/>
                </a:solidFill>
                <a:latin typeface="華康中黑體" panose="020B0509000000000000" pitchFamily="49" charset="-120"/>
                <a:ea typeface="華康中黑體" panose="020B0509000000000000" pitchFamily="49" charset="-120"/>
                <a:cs typeface="華康中黑體" panose="020B0509000000000000" pitchFamily="49" charset="-120"/>
              </a:rPr>
              <a:t>2:14,36-41</a:t>
            </a:r>
          </a:p>
          <a:p>
            <a:pPr marL="0" indent="0" algn="just" eaLnBrk="1">
              <a:lnSpc>
                <a:spcPts val="5300"/>
              </a:lnSpc>
              <a:spcBef>
                <a:spcPct val="0"/>
              </a:spcBef>
              <a:buFontTx/>
              <a:buNone/>
            </a:pPr>
            <a:r>
              <a:rPr lang="zh-TW" altLang="en-US" sz="400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五旬節那天，伯多祿同十一位宗徒站起來，高聲向群眾說：「猶太人，及所有居住在耶路撒冷的人！請你們留意：天主已把你們所釘死的這位耶穌，立為主，立為默西亞了。」</a:t>
            </a:r>
          </a:p>
          <a:p>
            <a:pPr marL="0" indent="0" algn="just" eaLnBrk="1">
              <a:lnSpc>
                <a:spcPts val="5300"/>
              </a:lnSpc>
              <a:spcBef>
                <a:spcPct val="0"/>
              </a:spcBef>
              <a:buFontTx/>
              <a:buNone/>
            </a:pPr>
            <a:r>
              <a:rPr lang="zh-TW" altLang="en-US" sz="400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眾人一聽見這些話，就心中刺痛，於是向伯多祿和其他宗徒說：「各位弟兄！</a:t>
            </a:r>
            <a:endParaRPr lang="en-US" altLang="zh-TW" sz="400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endParaRPr>
          </a:p>
        </p:txBody>
      </p:sp>
      <p:sp>
        <p:nvSpPr>
          <p:cNvPr id="17411" name="Text Box 3">
            <a:extLst>
              <a:ext uri="{FF2B5EF4-FFF2-40B4-BE49-F238E27FC236}">
                <a16:creationId xmlns:a16="http://schemas.microsoft.com/office/drawing/2014/main" id="{B2FE79B4-A369-45D7-ABB5-BC3F508B6ABD}"/>
              </a:ext>
            </a:extLst>
          </p:cNvPr>
          <p:cNvSpPr txBox="1">
            <a:spLocks noChangeArrowheads="1"/>
          </p:cNvSpPr>
          <p:nvPr/>
        </p:nvSpPr>
        <p:spPr bwMode="auto">
          <a:xfrm>
            <a:off x="8712200" y="6591300"/>
            <a:ext cx="755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endParaRPr lang="zh-TW" altLang="zh-TW" sz="1800" b="1">
              <a:solidFill>
                <a:srgbClr val="FFFFFF"/>
              </a:solidFill>
            </a:endParaRPr>
          </a:p>
        </p:txBody>
      </p:sp>
      <p:sp>
        <p:nvSpPr>
          <p:cNvPr id="17412" name="文字方塊 3">
            <a:extLst>
              <a:ext uri="{FF2B5EF4-FFF2-40B4-BE49-F238E27FC236}">
                <a16:creationId xmlns:a16="http://schemas.microsoft.com/office/drawing/2014/main" id="{B50CC6A9-34F7-4D02-9CFC-9F6430B0946B}"/>
              </a:ext>
            </a:extLst>
          </p:cNvPr>
          <p:cNvSpPr txBox="1">
            <a:spLocks noChangeArrowheads="1"/>
          </p:cNvSpPr>
          <p:nvPr/>
        </p:nvSpPr>
        <p:spPr bwMode="auto">
          <a:xfrm>
            <a:off x="7740650" y="6021388"/>
            <a:ext cx="11525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000" b="1">
                <a:solidFill>
                  <a:srgbClr val="FFFFFF"/>
                </a:solidFill>
              </a:rPr>
              <a:t>1/2</a:t>
            </a:r>
            <a:endParaRPr lang="zh-TW" altLang="en-US" sz="2000" b="1">
              <a:solidFill>
                <a:srgbClr val="FFFFFF"/>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115FD0F1-9CE8-444F-A8BE-433FF89F8D33}"/>
              </a:ext>
            </a:extLst>
          </p:cNvPr>
          <p:cNvSpPr>
            <a:spLocks noGrp="1"/>
          </p:cNvSpPr>
          <p:nvPr>
            <p:ph type="subTitle" idx="1"/>
          </p:nvPr>
        </p:nvSpPr>
        <p:spPr>
          <a:xfrm>
            <a:off x="0" y="260648"/>
            <a:ext cx="9108504" cy="6480720"/>
          </a:xfrm>
        </p:spPr>
        <p:txBody>
          <a:bodyPr/>
          <a:lstStyle/>
          <a:p>
            <a:r>
              <a:rPr lang="zh-TW" altLang="en-US" sz="3600" dirty="0">
                <a:latin typeface="Calibri" panose="020F0502020204030204" pitchFamily="34" charset="0"/>
                <a:ea typeface="華康儷中黑(P)" panose="020B0500000000000000" pitchFamily="34" charset="-120"/>
                <a:cs typeface="Calibri" panose="020F0502020204030204" pitchFamily="34" charset="0"/>
              </a:rPr>
              <a:t>真正</a:t>
            </a:r>
            <a:r>
              <a:rPr lang="zh-TW" altLang="en-US" sz="3600" dirty="0">
                <a:solidFill>
                  <a:srgbClr val="FF0000"/>
                </a:solidFill>
                <a:latin typeface="Calibri" panose="020F0502020204030204" pitchFamily="34" charset="0"/>
                <a:ea typeface="華康儷中黑(P)" panose="020B0500000000000000" pitchFamily="34" charset="-120"/>
                <a:cs typeface="Calibri" panose="020F0502020204030204" pitchFamily="34" charset="0"/>
              </a:rPr>
              <a:t>改造人</a:t>
            </a:r>
            <a:r>
              <a:rPr lang="zh-TW" altLang="en-US" sz="3600" dirty="0">
                <a:latin typeface="Calibri" panose="020F0502020204030204" pitchFamily="34" charset="0"/>
                <a:ea typeface="華康儷中黑(P)" panose="020B0500000000000000" pitchFamily="34" charset="-120"/>
                <a:cs typeface="Calibri" panose="020F0502020204030204" pitchFamily="34" charset="0"/>
              </a:rPr>
              <a:t>並能使人</a:t>
            </a:r>
            <a:r>
              <a:rPr lang="zh-TW" altLang="en-US" sz="3600" dirty="0">
                <a:solidFill>
                  <a:srgbClr val="FF0000"/>
                </a:solidFill>
                <a:latin typeface="Calibri" panose="020F0502020204030204" pitchFamily="34" charset="0"/>
                <a:ea typeface="華康儷中黑(P)" panose="020B0500000000000000" pitchFamily="34" charset="-120"/>
                <a:cs typeface="Calibri" panose="020F0502020204030204" pitchFamily="34" charset="0"/>
              </a:rPr>
              <a:t>一生堅持</a:t>
            </a:r>
            <a:r>
              <a:rPr lang="zh-TW" altLang="en-US" sz="3600" dirty="0">
                <a:latin typeface="Calibri" panose="020F0502020204030204" pitchFamily="34" charset="0"/>
                <a:ea typeface="華康儷中黑(P)" panose="020B0500000000000000" pitchFamily="34" charset="-120"/>
                <a:cs typeface="Calibri" panose="020F0502020204030204" pitchFamily="34" charset="0"/>
              </a:rPr>
              <a:t>的</a:t>
            </a:r>
            <a:r>
              <a:rPr lang="en-US" altLang="zh-TW" sz="3600" dirty="0">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rgbClr val="0000FF"/>
                </a:solidFill>
                <a:latin typeface="Calibri" panose="020F0502020204030204" pitchFamily="34" charset="0"/>
                <a:ea typeface="華康儷中黑(P)" panose="020B0500000000000000" pitchFamily="34" charset="-120"/>
                <a:cs typeface="Calibri" panose="020F0502020204030204" pitchFamily="34" charset="0"/>
              </a:rPr>
              <a:t>不是</a:t>
            </a:r>
            <a:r>
              <a:rPr lang="zh-TW" altLang="en-US" sz="3600" dirty="0">
                <a:latin typeface="Calibri" panose="020F0502020204030204" pitchFamily="34" charset="0"/>
                <a:ea typeface="華康儷中黑(P)" panose="020B0500000000000000" pitchFamily="34" charset="-120"/>
                <a:cs typeface="Calibri" panose="020F0502020204030204" pitchFamily="34" charset="0"/>
              </a:rPr>
              <a:t>當時的感動和得著</a:t>
            </a:r>
            <a:r>
              <a:rPr lang="en-US" altLang="zh-TW" sz="3600" dirty="0">
                <a:latin typeface="Calibri" panose="020F0502020204030204" pitchFamily="34" charset="0"/>
                <a:ea typeface="Calibri" panose="020F0502020204030204" pitchFamily="34" charset="0"/>
                <a:cs typeface="Calibri" panose="020F0502020204030204" pitchFamily="34" charset="0"/>
              </a:rPr>
              <a:t>,</a:t>
            </a:r>
            <a:r>
              <a:rPr lang="zh-TW" altLang="en-US" sz="3600" dirty="0">
                <a:latin typeface="Calibri" panose="020F0502020204030204" pitchFamily="34" charset="0"/>
                <a:ea typeface="華康儷中黑(P)" panose="020B0500000000000000" pitchFamily="34" charset="-120"/>
                <a:cs typeface="Calibri" panose="020F0502020204030204" pitchFamily="34" charset="0"/>
              </a:rPr>
              <a:t>或當時的「心熱如火」</a:t>
            </a:r>
            <a:r>
              <a:rPr lang="en-US" altLang="zh-TW" sz="3600" dirty="0">
                <a:latin typeface="Calibri" panose="020F0502020204030204" pitchFamily="34" charset="0"/>
                <a:ea typeface="Calibri" panose="020F0502020204030204" pitchFamily="34" charset="0"/>
                <a:cs typeface="Calibri" panose="020F0502020204030204" pitchFamily="34" charset="0"/>
              </a:rPr>
              <a:t>,</a:t>
            </a:r>
            <a:r>
              <a:rPr lang="zh-TW" altLang="en-US" sz="3600" dirty="0">
                <a:solidFill>
                  <a:srgbClr val="0000FF"/>
                </a:solidFill>
                <a:latin typeface="Calibri" panose="020F0502020204030204" pitchFamily="34" charset="0"/>
                <a:ea typeface="華康儷中黑(P)" panose="020B0500000000000000" pitchFamily="34" charset="-120"/>
                <a:cs typeface="Calibri" panose="020F0502020204030204" pitchFamily="34" charset="0"/>
              </a:rPr>
              <a:t>而是</a:t>
            </a:r>
            <a:r>
              <a:rPr lang="zh-TW" altLang="en-US" sz="3600" dirty="0">
                <a:latin typeface="Calibri" panose="020F0502020204030204" pitchFamily="34" charset="0"/>
                <a:ea typeface="華康儷中黑(P)" panose="020B0500000000000000" pitchFamily="34" charset="-120"/>
                <a:cs typeface="Calibri" panose="020F0502020204030204" pitchFamily="34" charset="0"/>
              </a:rPr>
              <a:t>「餘音」</a:t>
            </a:r>
            <a:r>
              <a:rPr lang="en-US" altLang="zh-TW" sz="3600" dirty="0">
                <a:latin typeface="Calibri" panose="020F0502020204030204" pitchFamily="34" charset="0"/>
                <a:ea typeface="Calibri" panose="020F0502020204030204" pitchFamily="34" charset="0"/>
                <a:cs typeface="Calibri" panose="020F0502020204030204" pitchFamily="34" charset="0"/>
              </a:rPr>
              <a:t>,</a:t>
            </a:r>
            <a:r>
              <a:rPr lang="zh-TW" altLang="en-US" sz="3600" dirty="0">
                <a:latin typeface="Calibri" panose="020F0502020204030204" pitchFamily="34" charset="0"/>
                <a:ea typeface="華康儷中黑(P)" panose="020B0500000000000000" pitchFamily="34" charset="-120"/>
                <a:cs typeface="Calibri" panose="020F0502020204030204" pitchFamily="34" charset="0"/>
              </a:rPr>
              <a:t>是</a:t>
            </a:r>
            <a:r>
              <a:rPr lang="zh-TW" altLang="en-US" sz="3600" dirty="0">
                <a:solidFill>
                  <a:srgbClr val="FF0000"/>
                </a:solidFill>
                <a:latin typeface="Calibri" panose="020F0502020204030204" pitchFamily="34" charset="0"/>
                <a:ea typeface="華康儷中黑(P)" panose="020B0500000000000000" pitchFamily="34" charset="-120"/>
                <a:cs typeface="Calibri" panose="020F0502020204030204" pitchFamily="34" charset="0"/>
              </a:rPr>
              <a:t>餘音</a:t>
            </a:r>
            <a:r>
              <a:rPr lang="zh-TW" altLang="en-US" sz="3600" b="0" i="0" dirty="0">
                <a:solidFill>
                  <a:srgbClr val="FF0000"/>
                </a:solidFill>
                <a:effectLst/>
                <a:latin typeface="Calibri" panose="020F0502020204030204" pitchFamily="34" charset="0"/>
                <a:ea typeface="華康儷中黑(P)" panose="020B0500000000000000" pitchFamily="34" charset="-120"/>
                <a:cs typeface="Calibri" panose="020F0502020204030204" pitchFamily="34" charset="0"/>
              </a:rPr>
              <a:t>嘹亮尚飄空</a:t>
            </a:r>
            <a:r>
              <a:rPr lang="en-US" altLang="zh-TW" sz="3600" b="0" i="0" dirty="0">
                <a:effectLst/>
                <a:latin typeface="Calibri" panose="020F0502020204030204" pitchFamily="34" charset="0"/>
                <a:ea typeface="Calibri" panose="020F0502020204030204" pitchFamily="34" charset="0"/>
                <a:cs typeface="Calibri" panose="020F0502020204030204" pitchFamily="34" charset="0"/>
              </a:rPr>
              <a:t>,</a:t>
            </a:r>
            <a:r>
              <a:rPr lang="zh-TW" altLang="en-US" sz="3600" b="0" i="0" dirty="0">
                <a:effectLst/>
                <a:latin typeface="Calibri" panose="020F0502020204030204" pitchFamily="34" charset="0"/>
                <a:ea typeface="華康儷中黑(P)" panose="020B0500000000000000" pitchFamily="34" charset="-120"/>
                <a:cs typeface="Calibri" panose="020F0502020204030204" pitchFamily="34" charset="0"/>
              </a:rPr>
              <a:t>是繞樑三日</a:t>
            </a:r>
            <a:r>
              <a:rPr lang="en-US" altLang="zh-TW" sz="3600" b="0" i="0" dirty="0">
                <a:effectLst/>
                <a:latin typeface="Calibri" panose="020F0502020204030204" pitchFamily="34" charset="0"/>
                <a:ea typeface="Calibri" panose="020F0502020204030204" pitchFamily="34" charset="0"/>
                <a:cs typeface="Calibri" panose="020F0502020204030204" pitchFamily="34" charset="0"/>
              </a:rPr>
              <a:t>,</a:t>
            </a:r>
            <a:r>
              <a:rPr lang="zh-TW" altLang="en-US" sz="3600" b="0" i="0" dirty="0">
                <a:effectLst/>
                <a:latin typeface="Calibri" panose="020F0502020204030204" pitchFamily="34" charset="0"/>
                <a:ea typeface="華康儷中黑(P)" panose="020B0500000000000000" pitchFamily="34" charset="-120"/>
                <a:cs typeface="Calibri" panose="020F0502020204030204" pitchFamily="34" charset="0"/>
              </a:rPr>
              <a:t>是三月不知肉味</a:t>
            </a:r>
            <a:r>
              <a:rPr lang="en-US" altLang="zh-TW" sz="3600" b="0" i="0" dirty="0">
                <a:effectLst/>
                <a:latin typeface="Calibri" panose="020F0502020204030204" pitchFamily="34" charset="0"/>
                <a:ea typeface="Calibri" panose="020F0502020204030204" pitchFamily="34" charset="0"/>
                <a:cs typeface="Calibri" panose="020F0502020204030204" pitchFamily="34" charset="0"/>
              </a:rPr>
              <a:t>,</a:t>
            </a:r>
            <a:r>
              <a:rPr lang="zh-TW" altLang="en-US" sz="3600" b="0" i="0" dirty="0">
                <a:effectLst/>
                <a:latin typeface="Calibri" panose="020F0502020204030204" pitchFamily="34" charset="0"/>
                <a:ea typeface="華康儷中黑(P)" panose="020B0500000000000000" pitchFamily="34" charset="-120"/>
                <a:cs typeface="Calibri" panose="020F0502020204030204" pitchFamily="34" charset="0"/>
              </a:rPr>
              <a:t>是朝思暮想</a:t>
            </a:r>
            <a:r>
              <a:rPr lang="en-US" altLang="zh-TW" sz="3600" b="0" i="0" dirty="0">
                <a:effectLst/>
                <a:latin typeface="Calibri" panose="020F0502020204030204" pitchFamily="34" charset="0"/>
                <a:ea typeface="Calibri" panose="020F0502020204030204" pitchFamily="34" charset="0"/>
                <a:cs typeface="Calibri" panose="020F0502020204030204" pitchFamily="34" charset="0"/>
              </a:rPr>
              <a:t>,</a:t>
            </a:r>
            <a:r>
              <a:rPr lang="zh-TW" altLang="en-US" sz="3600" b="0" i="0" dirty="0">
                <a:effectLst/>
                <a:latin typeface="Calibri" panose="020F0502020204030204" pitchFamily="34" charset="0"/>
                <a:ea typeface="華康儷中黑(P)" panose="020B0500000000000000" pitchFamily="34" charset="-120"/>
                <a:cs typeface="Calibri" panose="020F0502020204030204" pitchFamily="34" charset="0"/>
              </a:rPr>
              <a:t>念茲在茲</a:t>
            </a:r>
            <a:r>
              <a:rPr lang="en-US" altLang="zh-TW" sz="3600" b="0" i="0" dirty="0">
                <a:effectLst/>
                <a:latin typeface="Calibri" panose="020F0502020204030204" pitchFamily="34" charset="0"/>
                <a:ea typeface="Calibri" panose="020F0502020204030204" pitchFamily="34" charset="0"/>
                <a:cs typeface="Calibri" panose="020F0502020204030204" pitchFamily="34" charset="0"/>
              </a:rPr>
              <a:t>,</a:t>
            </a:r>
            <a:r>
              <a:rPr lang="zh-TW" altLang="en-US" sz="3600" b="0" i="0" dirty="0">
                <a:solidFill>
                  <a:srgbClr val="FF0000"/>
                </a:solidFill>
                <a:effectLst/>
                <a:latin typeface="Calibri" panose="020F0502020204030204" pitchFamily="34" charset="0"/>
                <a:ea typeface="華康儷中黑(P)" panose="020B0500000000000000" pitchFamily="34" charset="-120"/>
                <a:cs typeface="Calibri" panose="020F0502020204030204" pitchFamily="34" charset="0"/>
              </a:rPr>
              <a:t>魂牽夢縈</a:t>
            </a:r>
            <a:r>
              <a:rPr lang="en-US" altLang="zh-TW" sz="3600" b="0" i="0" dirty="0">
                <a:effectLst/>
                <a:latin typeface="Calibri" panose="020F0502020204030204" pitchFamily="34" charset="0"/>
                <a:ea typeface="Calibri" panose="020F0502020204030204" pitchFamily="34" charset="0"/>
                <a:cs typeface="Calibri" panose="020F0502020204030204" pitchFamily="34" charset="0"/>
              </a:rPr>
              <a:t>.</a:t>
            </a:r>
          </a:p>
          <a:p>
            <a:pPr>
              <a:lnSpc>
                <a:spcPts val="3800"/>
              </a:lnSpc>
            </a:pPr>
            <a:r>
              <a:rPr lang="en-US" altLang="zh-TW" sz="3600" b="0" i="0" spc="-150" dirty="0">
                <a:effectLst/>
                <a:latin typeface="Calibri" panose="020F0502020204030204" pitchFamily="34" charset="0"/>
                <a:ea typeface="Calibri" panose="020F0502020204030204" pitchFamily="34" charset="0"/>
                <a:cs typeface="Calibri" panose="020F0502020204030204" pitchFamily="34" charset="0"/>
              </a:rPr>
              <a:t>What </a:t>
            </a:r>
            <a:r>
              <a:rPr lang="en-US" altLang="zh-TW" sz="3600" b="1" i="0" spc="-15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truly transforms </a:t>
            </a:r>
            <a:r>
              <a:rPr lang="en-US" altLang="zh-TW" sz="3600" b="0" i="0" spc="-150" dirty="0">
                <a:effectLst/>
                <a:latin typeface="Calibri" panose="020F0502020204030204" pitchFamily="34" charset="0"/>
                <a:ea typeface="Calibri" panose="020F0502020204030204" pitchFamily="34" charset="0"/>
                <a:cs typeface="Calibri" panose="020F0502020204030204" pitchFamily="34" charset="0"/>
              </a:rPr>
              <a:t>a person and sustains them throughout their life is </a:t>
            </a:r>
            <a:r>
              <a:rPr lang="en-US" altLang="zh-TW" sz="3600" b="1" i="0" spc="-15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not</a:t>
            </a:r>
            <a:r>
              <a:rPr lang="en-US" altLang="zh-TW" sz="3600" b="0" i="0" spc="-150" dirty="0">
                <a:effectLst/>
                <a:latin typeface="Calibri" panose="020F0502020204030204" pitchFamily="34" charset="0"/>
                <a:ea typeface="Calibri" panose="020F0502020204030204" pitchFamily="34" charset="0"/>
                <a:cs typeface="Calibri" panose="020F0502020204030204" pitchFamily="34" charset="0"/>
              </a:rPr>
              <a:t> the momentary inspiration, nor the "fiery passion" of the moment, </a:t>
            </a:r>
            <a:r>
              <a:rPr lang="en-US" altLang="zh-TW" sz="3600" b="1" i="0" spc="-15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but</a:t>
            </a:r>
            <a:r>
              <a:rPr lang="en-US" altLang="zh-TW" sz="3600" b="0" i="0" spc="-150" dirty="0">
                <a:effectLst/>
                <a:latin typeface="Calibri" panose="020F0502020204030204" pitchFamily="34" charset="0"/>
                <a:ea typeface="Calibri" panose="020F0502020204030204" pitchFamily="34" charset="0"/>
                <a:cs typeface="Calibri" panose="020F0502020204030204" pitchFamily="34" charset="0"/>
              </a:rPr>
              <a:t> </a:t>
            </a:r>
            <a:r>
              <a:rPr lang="en-US" altLang="zh-TW" sz="3600" b="1" i="0" spc="-150" dirty="0">
                <a:solidFill>
                  <a:srgbClr val="FF0000"/>
                </a:solidFill>
                <a:effectLst/>
                <a:latin typeface="Calibri" panose="020F0502020204030204" pitchFamily="34" charset="0"/>
                <a:ea typeface="Calibri" panose="020F0502020204030204" pitchFamily="34" charset="0"/>
                <a:cs typeface="Calibri" panose="020F0502020204030204" pitchFamily="34" charset="0"/>
              </a:rPr>
              <a:t>the lingering resonance</a:t>
            </a:r>
            <a:r>
              <a:rPr lang="en-US" altLang="zh-TW" sz="3600" b="0" i="0" spc="-150" dirty="0">
                <a:effectLst/>
                <a:latin typeface="Calibri" panose="020F0502020204030204" pitchFamily="34" charset="0"/>
                <a:ea typeface="Calibri" panose="020F0502020204030204" pitchFamily="34" charset="0"/>
                <a:cs typeface="Calibri" panose="020F0502020204030204" pitchFamily="34" charset="0"/>
              </a:rPr>
              <a:t>—the echo that still resounds clearly in the air, the melody that lingers for days, the experience that leaves one oblivious to the taste of meat, the </a:t>
            </a:r>
            <a:r>
              <a:rPr lang="en-US" altLang="zh-TW" sz="3600" b="0" i="0" spc="-150" dirty="0">
                <a:solidFill>
                  <a:srgbClr val="0000FF"/>
                </a:solidFill>
                <a:effectLst/>
                <a:latin typeface="Calibri" panose="020F0502020204030204" pitchFamily="34" charset="0"/>
                <a:ea typeface="Calibri" panose="020F0502020204030204" pitchFamily="34" charset="0"/>
                <a:cs typeface="Calibri" panose="020F0502020204030204" pitchFamily="34" charset="0"/>
              </a:rPr>
              <a:t>constant yearning</a:t>
            </a:r>
            <a:r>
              <a:rPr lang="en-US" altLang="zh-TW" sz="3600" b="0" i="0" spc="-150" dirty="0">
                <a:effectLst/>
                <a:latin typeface="Calibri" panose="020F0502020204030204" pitchFamily="34" charset="0"/>
                <a:ea typeface="Calibri" panose="020F0502020204030204" pitchFamily="34" charset="0"/>
                <a:cs typeface="Calibri" panose="020F0502020204030204" pitchFamily="34" charset="0"/>
              </a:rPr>
              <a:t>, the unwavering focus, the </a:t>
            </a:r>
            <a:r>
              <a:rPr lang="en-US" altLang="zh-TW" sz="3600" b="0" i="0" spc="-150" dirty="0">
                <a:solidFill>
                  <a:srgbClr val="0000FF"/>
                </a:solidFill>
                <a:effectLst/>
                <a:latin typeface="Calibri" panose="020F0502020204030204" pitchFamily="34" charset="0"/>
                <a:ea typeface="Calibri" panose="020F0502020204030204" pitchFamily="34" charset="0"/>
                <a:cs typeface="Calibri" panose="020F0502020204030204" pitchFamily="34" charset="0"/>
              </a:rPr>
              <a:t>haunting presence </a:t>
            </a:r>
            <a:r>
              <a:rPr lang="en-US" altLang="zh-TW" sz="3600" b="0" i="0" spc="-150" dirty="0">
                <a:effectLst/>
                <a:latin typeface="Calibri" panose="020F0502020204030204" pitchFamily="34" charset="0"/>
                <a:ea typeface="Calibri" panose="020F0502020204030204" pitchFamily="34" charset="0"/>
                <a:cs typeface="Calibri" panose="020F0502020204030204" pitchFamily="34" charset="0"/>
              </a:rPr>
              <a:t>that stays with the soul.</a:t>
            </a:r>
            <a:endParaRPr lang="zh-TW" altLang="en-US" sz="3600" spc="-150" dirty="0">
              <a:latin typeface="Calibri" panose="020F0502020204030204" pitchFamily="34" charset="0"/>
              <a:ea typeface="華康儷中黑(P)" panose="020B0500000000000000" pitchFamily="34" charset="-120"/>
              <a:cs typeface="Calibri" panose="020F0502020204030204" pitchFamily="34" charset="0"/>
            </a:endParaRPr>
          </a:p>
        </p:txBody>
      </p:sp>
    </p:spTree>
    <p:extLst>
      <p:ext uri="{BB962C8B-B14F-4D97-AF65-F5344CB8AC3E}">
        <p14:creationId xmlns:p14="http://schemas.microsoft.com/office/powerpoint/2010/main" val="39755897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E4102DCA-3F03-4A81-9A21-49991DD25EE4}"/>
              </a:ext>
            </a:extLst>
          </p:cNvPr>
          <p:cNvSpPr>
            <a:spLocks noGrp="1"/>
          </p:cNvSpPr>
          <p:nvPr>
            <p:ph type="subTitle" idx="1"/>
          </p:nvPr>
        </p:nvSpPr>
        <p:spPr>
          <a:xfrm>
            <a:off x="0" y="188640"/>
            <a:ext cx="9144000" cy="6480720"/>
          </a:xfrm>
        </p:spPr>
        <p:txBody>
          <a:bodyPr/>
          <a:lstStyle/>
          <a:p>
            <a:pPr>
              <a:lnSpc>
                <a:spcPts val="5500"/>
              </a:lnSpc>
              <a:spcBef>
                <a:spcPts val="0"/>
              </a:spcBef>
            </a:pPr>
            <a:r>
              <a:rPr lang="zh-TW" altLang="en-US" sz="4000" dirty="0">
                <a:latin typeface="Calibri" panose="020F0502020204030204" pitchFamily="34" charset="0"/>
                <a:ea typeface="華康儷中黑" panose="020B0509000000000000" pitchFamily="49" charset="-120"/>
                <a:cs typeface="Calibri" panose="020F0502020204030204" pitchFamily="34" charset="0"/>
              </a:rPr>
              <a:t>如果你看</a:t>
            </a:r>
            <a:r>
              <a:rPr lang="zh-HK" altLang="en-US" sz="4000" dirty="0">
                <a:latin typeface="Calibri" panose="020F0502020204030204" pitchFamily="34" charset="0"/>
                <a:ea typeface="華康儷中黑" panose="020B0509000000000000" pitchFamily="49" charset="-120"/>
                <a:cs typeface="Calibri" panose="020F0502020204030204" pitchFamily="34" charset="0"/>
              </a:rPr>
              <a:t>到世界走向</a:t>
            </a:r>
            <a:r>
              <a:rPr lang="zh-HK" altLang="en-US" sz="4000" dirty="0">
                <a:solidFill>
                  <a:srgbClr val="FF0000"/>
                </a:solidFill>
                <a:latin typeface="Calibri" panose="020F0502020204030204" pitchFamily="34" charset="0"/>
                <a:ea typeface="華康儷中黑" panose="020B0509000000000000" pitchFamily="49" charset="-120"/>
                <a:cs typeface="Calibri" panose="020F0502020204030204" pitchFamily="34" charset="0"/>
              </a:rPr>
              <a:t>沉淪</a:t>
            </a:r>
            <a:r>
              <a:rPr lang="en-US" altLang="zh-HK" sz="4000" dirty="0">
                <a:latin typeface="Calibri" panose="020F0502020204030204" pitchFamily="34" charset="0"/>
                <a:ea typeface="華康儷中黑" panose="020B0509000000000000" pitchFamily="49" charset="-120"/>
                <a:cs typeface="Calibri" panose="020F0502020204030204" pitchFamily="34" charset="0"/>
              </a:rPr>
              <a:t>,</a:t>
            </a:r>
            <a:r>
              <a:rPr lang="zh-HK" altLang="en-US" sz="4000" dirty="0">
                <a:latin typeface="Calibri" panose="020F0502020204030204" pitchFamily="34" charset="0"/>
                <a:ea typeface="華康儷中黑" panose="020B0509000000000000" pitchFamily="49" charset="-120"/>
                <a:cs typeface="Calibri" panose="020F0502020204030204" pitchFamily="34" charset="0"/>
              </a:rPr>
              <a:t>想</a:t>
            </a:r>
            <a:r>
              <a:rPr lang="zh-HK" altLang="en-US" sz="4000" dirty="0">
                <a:highlight>
                  <a:srgbClr val="FFFF00"/>
                </a:highlight>
                <a:latin typeface="Calibri" panose="020F0502020204030204" pitchFamily="34" charset="0"/>
                <a:ea typeface="華康儷中黑" panose="020B0509000000000000" pitchFamily="49" charset="-120"/>
                <a:cs typeface="Calibri" panose="020F0502020204030204" pitchFamily="34" charset="0"/>
              </a:rPr>
              <a:t>挽救</a:t>
            </a:r>
            <a:r>
              <a:rPr lang="zh-HK" altLang="en-US" sz="4000" dirty="0">
                <a:latin typeface="Calibri" panose="020F0502020204030204" pitchFamily="34" charset="0"/>
                <a:ea typeface="華康儷中黑" panose="020B0509000000000000" pitchFamily="49" charset="-120"/>
                <a:cs typeface="Calibri" panose="020F0502020204030204" pitchFamily="34" charset="0"/>
              </a:rPr>
              <a:t>她</a:t>
            </a:r>
            <a:r>
              <a:rPr lang="en-US" altLang="zh-HK" sz="4000" dirty="0">
                <a:latin typeface="Calibri" panose="020F0502020204030204" pitchFamily="34" charset="0"/>
                <a:ea typeface="華康儷中黑" panose="020B0509000000000000" pitchFamily="49" charset="-120"/>
                <a:cs typeface="Calibri" panose="020F0502020204030204" pitchFamily="34" charset="0"/>
              </a:rPr>
              <a:t>;</a:t>
            </a:r>
          </a:p>
          <a:p>
            <a:pPr>
              <a:lnSpc>
                <a:spcPts val="5500"/>
              </a:lnSpc>
              <a:spcBef>
                <a:spcPts val="0"/>
              </a:spcBef>
            </a:pPr>
            <a:r>
              <a:rPr lang="zh-HK" altLang="en-US" sz="4000" dirty="0">
                <a:latin typeface="Calibri" panose="020F0502020204030204" pitchFamily="34" charset="0"/>
                <a:ea typeface="華康儷中黑" panose="020B0509000000000000" pitchFamily="49" charset="-120"/>
                <a:cs typeface="Calibri" panose="020F0502020204030204" pitchFamily="34" charset="0"/>
              </a:rPr>
              <a:t>世界集體</a:t>
            </a:r>
            <a:r>
              <a:rPr lang="zh-HK" altLang="en-US" sz="4000" dirty="0">
                <a:solidFill>
                  <a:srgbClr val="FF0000"/>
                </a:solidFill>
                <a:latin typeface="Calibri" panose="020F0502020204030204" pitchFamily="34" charset="0"/>
                <a:ea typeface="華康儷中黑" panose="020B0509000000000000" pitchFamily="49" charset="-120"/>
                <a:cs typeface="Calibri" panose="020F0502020204030204" pitchFamily="34" charset="0"/>
              </a:rPr>
              <a:t>生病</a:t>
            </a:r>
            <a:r>
              <a:rPr lang="zh-HK" altLang="en-US" sz="4000" dirty="0">
                <a:latin typeface="Calibri" panose="020F0502020204030204" pitchFamily="34" charset="0"/>
                <a:ea typeface="華康儷中黑" panose="020B0509000000000000" pitchFamily="49" charset="-120"/>
                <a:cs typeface="Calibri" panose="020F0502020204030204" pitchFamily="34" charset="0"/>
              </a:rPr>
              <a:t>了</a:t>
            </a:r>
            <a:r>
              <a:rPr lang="en-US" altLang="zh-HK" sz="4000" dirty="0">
                <a:latin typeface="Calibri" panose="020F0502020204030204" pitchFamily="34" charset="0"/>
                <a:ea typeface="華康儷中黑" panose="020B0509000000000000" pitchFamily="49" charset="-120"/>
                <a:cs typeface="Calibri" panose="020F0502020204030204" pitchFamily="34" charset="0"/>
              </a:rPr>
              <a:t>,</a:t>
            </a:r>
            <a:r>
              <a:rPr lang="zh-HK" altLang="en-US" sz="4000" dirty="0">
                <a:latin typeface="Calibri" panose="020F0502020204030204" pitchFamily="34" charset="0"/>
                <a:ea typeface="華康儷中黑" panose="020B0509000000000000" pitchFamily="49" charset="-120"/>
                <a:cs typeface="Calibri" panose="020F0502020204030204" pitchFamily="34" charset="0"/>
              </a:rPr>
              <a:t>想</a:t>
            </a:r>
            <a:r>
              <a:rPr lang="zh-HK" altLang="en-US" sz="4000" dirty="0">
                <a:highlight>
                  <a:srgbClr val="FFFF00"/>
                </a:highlight>
                <a:latin typeface="Calibri" panose="020F0502020204030204" pitchFamily="34" charset="0"/>
                <a:ea typeface="華康儷中黑" panose="020B0509000000000000" pitchFamily="49" charset="-120"/>
                <a:cs typeface="Calibri" panose="020F0502020204030204" pitchFamily="34" charset="0"/>
              </a:rPr>
              <a:t>治愈</a:t>
            </a:r>
            <a:r>
              <a:rPr lang="zh-HK" altLang="en-US" sz="4000" dirty="0">
                <a:latin typeface="Calibri" panose="020F0502020204030204" pitchFamily="34" charset="0"/>
                <a:ea typeface="華康儷中黑" panose="020B0509000000000000" pitchFamily="49" charset="-120"/>
                <a:cs typeface="Calibri" panose="020F0502020204030204" pitchFamily="34" charset="0"/>
              </a:rPr>
              <a:t>她</a:t>
            </a:r>
            <a:r>
              <a:rPr lang="en-US" altLang="zh-HK" sz="4000" dirty="0">
                <a:latin typeface="Calibri" panose="020F0502020204030204" pitchFamily="34" charset="0"/>
                <a:ea typeface="華康儷中黑" panose="020B0509000000000000" pitchFamily="49" charset="-120"/>
                <a:cs typeface="Calibri" panose="020F0502020204030204" pitchFamily="34" charset="0"/>
              </a:rPr>
              <a:t>;</a:t>
            </a:r>
          </a:p>
          <a:p>
            <a:pPr>
              <a:lnSpc>
                <a:spcPts val="5500"/>
              </a:lnSpc>
              <a:spcBef>
                <a:spcPts val="0"/>
              </a:spcBef>
              <a:spcAft>
                <a:spcPts val="1200"/>
              </a:spcAft>
            </a:pPr>
            <a:r>
              <a:rPr lang="zh-HK" altLang="en-US" sz="4000" dirty="0">
                <a:latin typeface="Calibri" panose="020F0502020204030204" pitchFamily="34" charset="0"/>
                <a:ea typeface="華康儷中黑" panose="020B0509000000000000" pitchFamily="49" charset="-120"/>
                <a:cs typeface="Calibri" panose="020F0502020204030204" pitchFamily="34" charset="0"/>
              </a:rPr>
              <a:t>世界在互相</a:t>
            </a:r>
            <a:r>
              <a:rPr lang="zh-HK" altLang="en-US" sz="4000" dirty="0">
                <a:solidFill>
                  <a:srgbClr val="FF0000"/>
                </a:solidFill>
                <a:latin typeface="Calibri" panose="020F0502020204030204" pitchFamily="34" charset="0"/>
                <a:ea typeface="華康儷中黑" panose="020B0509000000000000" pitchFamily="49" charset="-120"/>
                <a:cs typeface="Calibri" panose="020F0502020204030204" pitchFamily="34" charset="0"/>
              </a:rPr>
              <a:t>仇恨</a:t>
            </a:r>
            <a:r>
              <a:rPr lang="en-US" altLang="zh-HK" sz="4000" dirty="0">
                <a:latin typeface="Calibri" panose="020F0502020204030204" pitchFamily="34" charset="0"/>
                <a:ea typeface="華康儷中黑" panose="020B0509000000000000" pitchFamily="49" charset="-120"/>
                <a:cs typeface="Calibri" panose="020F0502020204030204" pitchFamily="34" charset="0"/>
              </a:rPr>
              <a:t>,</a:t>
            </a:r>
            <a:r>
              <a:rPr lang="zh-HK" altLang="en-US" sz="4000" dirty="0">
                <a:latin typeface="Calibri" panose="020F0502020204030204" pitchFamily="34" charset="0"/>
                <a:ea typeface="華康儷中黑" panose="020B0509000000000000" pitchFamily="49" charset="-120"/>
                <a:cs typeface="Calibri" panose="020F0502020204030204" pitchFamily="34" charset="0"/>
              </a:rPr>
              <a:t>想</a:t>
            </a:r>
            <a:r>
              <a:rPr lang="zh-HK" altLang="en-US" sz="4000" dirty="0">
                <a:highlight>
                  <a:srgbClr val="FFFF00"/>
                </a:highlight>
                <a:latin typeface="Calibri" panose="020F0502020204030204" pitchFamily="34" charset="0"/>
                <a:ea typeface="華康儷中黑" panose="020B0509000000000000" pitchFamily="49" charset="-120"/>
                <a:cs typeface="Calibri" panose="020F0502020204030204" pitchFamily="34" charset="0"/>
              </a:rPr>
              <a:t>化解</a:t>
            </a:r>
            <a:r>
              <a:rPr lang="zh-HK" altLang="en-US" sz="4000" dirty="0">
                <a:latin typeface="Calibri" panose="020F0502020204030204" pitchFamily="34" charset="0"/>
                <a:ea typeface="華康儷中黑" panose="020B0509000000000000" pitchFamily="49" charset="-120"/>
                <a:cs typeface="Calibri" panose="020F0502020204030204" pitchFamily="34" charset="0"/>
              </a:rPr>
              <a:t>這一切</a:t>
            </a:r>
            <a:r>
              <a:rPr lang="en-US" altLang="zh-HK" sz="4000" dirty="0">
                <a:latin typeface="Calibri" panose="020F0502020204030204" pitchFamily="34" charset="0"/>
                <a:ea typeface="華康儷中黑" panose="020B0509000000000000" pitchFamily="49" charset="-120"/>
                <a:cs typeface="Calibri" panose="020F0502020204030204" pitchFamily="34" charset="0"/>
              </a:rPr>
              <a:t>.</a:t>
            </a:r>
          </a:p>
          <a:p>
            <a:pPr>
              <a:spcBef>
                <a:spcPts val="0"/>
              </a:spcBef>
            </a:pPr>
            <a:r>
              <a:rPr lang="en-US" altLang="zh-HK" sz="4400" dirty="0">
                <a:latin typeface="Calibri" panose="020F0502020204030204" pitchFamily="34" charset="0"/>
                <a:ea typeface="華康儷中黑" panose="020B0509000000000000" pitchFamily="49" charset="-120"/>
                <a:cs typeface="Calibri" panose="020F0502020204030204" pitchFamily="34" charset="0"/>
              </a:rPr>
              <a:t>If you see the world </a:t>
            </a:r>
            <a:r>
              <a:rPr lang="en-US" altLang="zh-HK" sz="4400" dirty="0">
                <a:solidFill>
                  <a:srgbClr val="FF0000"/>
                </a:solidFill>
                <a:latin typeface="Calibri" panose="020F0502020204030204" pitchFamily="34" charset="0"/>
                <a:ea typeface="華康儷中黑" panose="020B0509000000000000" pitchFamily="49" charset="-120"/>
                <a:cs typeface="Calibri" panose="020F0502020204030204" pitchFamily="34" charset="0"/>
              </a:rPr>
              <a:t>sinking into ruin </a:t>
            </a:r>
            <a:r>
              <a:rPr lang="en-US" altLang="zh-HK" sz="4400" dirty="0">
                <a:latin typeface="Calibri" panose="020F0502020204030204" pitchFamily="34" charset="0"/>
                <a:ea typeface="華康儷中黑" panose="020B0509000000000000" pitchFamily="49" charset="-120"/>
                <a:cs typeface="Calibri" panose="020F0502020204030204" pitchFamily="34" charset="0"/>
              </a:rPr>
              <a:t>and want to rescue it; if you see the world </a:t>
            </a:r>
            <a:r>
              <a:rPr lang="en-US" altLang="zh-HK" sz="4400" dirty="0">
                <a:solidFill>
                  <a:srgbClr val="FF0000"/>
                </a:solidFill>
                <a:latin typeface="Calibri" panose="020F0502020204030204" pitchFamily="34" charset="0"/>
                <a:ea typeface="華康儷中黑" panose="020B0509000000000000" pitchFamily="49" charset="-120"/>
                <a:cs typeface="Calibri" panose="020F0502020204030204" pitchFamily="34" charset="0"/>
              </a:rPr>
              <a:t>collectively sick </a:t>
            </a:r>
            <a:r>
              <a:rPr lang="en-US" altLang="zh-HK" sz="4400" dirty="0">
                <a:latin typeface="Calibri" panose="020F0502020204030204" pitchFamily="34" charset="0"/>
                <a:ea typeface="華康儷中黑" panose="020B0509000000000000" pitchFamily="49" charset="-120"/>
                <a:cs typeface="Calibri" panose="020F0502020204030204" pitchFamily="34" charset="0"/>
              </a:rPr>
              <a:t>and want to heal it; if you see the world consumed by </a:t>
            </a:r>
            <a:r>
              <a:rPr lang="en-US" altLang="zh-HK" sz="4400" dirty="0">
                <a:solidFill>
                  <a:srgbClr val="FF0000"/>
                </a:solidFill>
                <a:latin typeface="Calibri" panose="020F0502020204030204" pitchFamily="34" charset="0"/>
                <a:ea typeface="華康儷中黑" panose="020B0509000000000000" pitchFamily="49" charset="-120"/>
                <a:cs typeface="Calibri" panose="020F0502020204030204" pitchFamily="34" charset="0"/>
              </a:rPr>
              <a:t>mutual hatred </a:t>
            </a:r>
            <a:r>
              <a:rPr lang="en-US" altLang="zh-HK" sz="4400" dirty="0">
                <a:latin typeface="Calibri" panose="020F0502020204030204" pitchFamily="34" charset="0"/>
                <a:ea typeface="華康儷中黑" panose="020B0509000000000000" pitchFamily="49" charset="-120"/>
                <a:cs typeface="Calibri" panose="020F0502020204030204" pitchFamily="34" charset="0"/>
              </a:rPr>
              <a:t>and want to bring reconciliation –</a:t>
            </a:r>
          </a:p>
        </p:txBody>
      </p:sp>
    </p:spTree>
    <p:extLst>
      <p:ext uri="{BB962C8B-B14F-4D97-AF65-F5344CB8AC3E}">
        <p14:creationId xmlns:p14="http://schemas.microsoft.com/office/powerpoint/2010/main" val="16654556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E4102DCA-3F03-4A81-9A21-49991DD25EE4}"/>
              </a:ext>
            </a:extLst>
          </p:cNvPr>
          <p:cNvSpPr>
            <a:spLocks noGrp="1"/>
          </p:cNvSpPr>
          <p:nvPr>
            <p:ph type="subTitle" idx="1"/>
          </p:nvPr>
        </p:nvSpPr>
        <p:spPr>
          <a:xfrm>
            <a:off x="0" y="188640"/>
            <a:ext cx="9144000" cy="6480720"/>
          </a:xfrm>
        </p:spPr>
        <p:txBody>
          <a:bodyPr/>
          <a:lstStyle/>
          <a:p>
            <a:pPr>
              <a:spcBef>
                <a:spcPts val="0"/>
              </a:spcBef>
              <a:spcAft>
                <a:spcPts val="1200"/>
              </a:spcAft>
            </a:pPr>
            <a:r>
              <a:rPr lang="zh-TW" altLang="en-US" sz="4000" dirty="0">
                <a:latin typeface="Calibri" panose="020F0502020204030204" pitchFamily="34" charset="0"/>
                <a:ea typeface="華康儷中黑" panose="020B0509000000000000" pitchFamily="49" charset="-120"/>
                <a:cs typeface="Calibri" panose="020F0502020204030204" pitchFamily="34" charset="0"/>
              </a:rPr>
              <a:t>如果你相信</a:t>
            </a:r>
            <a:r>
              <a:rPr lang="en-US" altLang="zh-TW" sz="4000" dirty="0">
                <a:latin typeface="Calibri" panose="020F0502020204030204" pitchFamily="34" charset="0"/>
                <a:ea typeface="華康儷中黑" panose="020B0509000000000000" pitchFamily="49" charset="-120"/>
                <a:cs typeface="Calibri" panose="020F0502020204030204" pitchFamily="34" charset="0"/>
              </a:rPr>
              <a:t>,</a:t>
            </a:r>
            <a:r>
              <a:rPr lang="zh-HK" altLang="en-US" sz="4000" dirty="0">
                <a:latin typeface="Calibri" panose="020F0502020204030204" pitchFamily="34" charset="0"/>
                <a:ea typeface="華康儷中黑" panose="020B0509000000000000" pitchFamily="49" charset="-120"/>
                <a:cs typeface="Calibri" panose="020F0502020204030204" pitchFamily="34" charset="0"/>
              </a:rPr>
              <a:t>世界不缺工匠</a:t>
            </a:r>
            <a:r>
              <a:rPr lang="en-US" altLang="zh-HK" sz="4000" dirty="0">
                <a:latin typeface="Calibri" panose="020F0502020204030204" pitchFamily="34" charset="0"/>
                <a:ea typeface="華康儷中黑" panose="020B0509000000000000" pitchFamily="49" charset="-120"/>
                <a:cs typeface="Calibri" panose="020F0502020204030204" pitchFamily="34" charset="0"/>
              </a:rPr>
              <a:t>,</a:t>
            </a:r>
            <a:r>
              <a:rPr lang="zh-HK" altLang="en-US" sz="4000" dirty="0">
                <a:latin typeface="Calibri" panose="020F0502020204030204" pitchFamily="34" charset="0"/>
                <a:ea typeface="華康儷中黑" panose="020B0509000000000000" pitchFamily="49" charset="-120"/>
                <a:cs typeface="Calibri" panose="020F0502020204030204" pitchFamily="34" charset="0"/>
              </a:rPr>
              <a:t>只缺</a:t>
            </a:r>
            <a:br>
              <a:rPr lang="en-US" altLang="zh-HK" sz="4000" dirty="0">
                <a:latin typeface="Calibri" panose="020F0502020204030204" pitchFamily="34" charset="0"/>
                <a:ea typeface="華康儷中黑" panose="020B0509000000000000" pitchFamily="49" charset="-120"/>
                <a:cs typeface="Calibri" panose="020F0502020204030204" pitchFamily="34" charset="0"/>
              </a:rPr>
            </a:br>
            <a:r>
              <a:rPr lang="zh-HK" altLang="en-US" sz="4000" dirty="0">
                <a:latin typeface="Calibri" panose="020F0502020204030204" pitchFamily="34" charset="0"/>
                <a:ea typeface="華康儷中黑" panose="020B0509000000000000" pitchFamily="49" charset="-120"/>
                <a:cs typeface="Calibri" panose="020F0502020204030204" pitchFamily="34" charset="0"/>
              </a:rPr>
              <a:t>「</a:t>
            </a:r>
            <a:r>
              <a:rPr lang="zh-HK" altLang="en-US" sz="4000" dirty="0">
                <a:solidFill>
                  <a:srgbClr val="FF0000"/>
                </a:solidFill>
                <a:latin typeface="Calibri" panose="020F0502020204030204" pitchFamily="34" charset="0"/>
                <a:ea typeface="華康儷中黑" panose="020B0509000000000000" pitchFamily="49" charset="-120"/>
                <a:cs typeface="Calibri" panose="020F0502020204030204" pitchFamily="34" charset="0"/>
              </a:rPr>
              <a:t>靈魂工程師</a:t>
            </a:r>
            <a:r>
              <a:rPr lang="zh-HK" altLang="en-US" sz="4000" dirty="0">
                <a:latin typeface="Calibri" panose="020F0502020204030204" pitchFamily="34" charset="0"/>
                <a:ea typeface="華康儷中黑" panose="020B0509000000000000" pitchFamily="49" charset="-120"/>
                <a:cs typeface="Calibri" panose="020F0502020204030204" pitchFamily="34" charset="0"/>
              </a:rPr>
              <a:t>」</a:t>
            </a:r>
            <a:r>
              <a:rPr lang="en-US" altLang="zh-HK" sz="4000" dirty="0">
                <a:latin typeface="Calibri" panose="020F0502020204030204" pitchFamily="34" charset="0"/>
                <a:ea typeface="華康儷中黑" panose="020B0509000000000000" pitchFamily="49" charset="-120"/>
                <a:cs typeface="Calibri" panose="020F0502020204030204" pitchFamily="34" charset="0"/>
              </a:rPr>
              <a:t>,</a:t>
            </a:r>
            <a:r>
              <a:rPr lang="zh-HK" altLang="en-US" sz="4000" dirty="0">
                <a:latin typeface="Calibri" panose="020F0502020204030204" pitchFamily="34" charset="0"/>
                <a:ea typeface="華康儷中黑" panose="020B0509000000000000" pitchFamily="49" charset="-120"/>
                <a:cs typeface="Calibri" panose="020F0502020204030204" pitchFamily="34" charset="0"/>
              </a:rPr>
              <a:t>不缺名醫</a:t>
            </a:r>
            <a:r>
              <a:rPr lang="en-US" altLang="zh-HK" sz="4000" dirty="0">
                <a:latin typeface="Calibri" panose="020F0502020204030204" pitchFamily="34" charset="0"/>
                <a:ea typeface="華康儷中黑" panose="020B0509000000000000" pitchFamily="49" charset="-120"/>
                <a:cs typeface="Calibri" panose="020F0502020204030204" pitchFamily="34" charset="0"/>
              </a:rPr>
              <a:t>,</a:t>
            </a:r>
            <a:r>
              <a:rPr lang="zh-HK" altLang="en-US" sz="4000" dirty="0">
                <a:latin typeface="Calibri" panose="020F0502020204030204" pitchFamily="34" charset="0"/>
                <a:ea typeface="華康儷中黑" panose="020B0509000000000000" pitchFamily="49" charset="-120"/>
                <a:cs typeface="Calibri" panose="020F0502020204030204" pitchFamily="34" charset="0"/>
              </a:rPr>
              <a:t>只缺</a:t>
            </a:r>
            <a:br>
              <a:rPr lang="en-US" altLang="zh-HK" sz="4000" dirty="0">
                <a:latin typeface="Calibri" panose="020F0502020204030204" pitchFamily="34" charset="0"/>
                <a:ea typeface="華康儷中黑" panose="020B0509000000000000" pitchFamily="49" charset="-120"/>
                <a:cs typeface="Calibri" panose="020F0502020204030204" pitchFamily="34" charset="0"/>
              </a:rPr>
            </a:br>
            <a:r>
              <a:rPr lang="zh-HK" altLang="en-US" sz="4000" dirty="0">
                <a:latin typeface="Calibri" panose="020F0502020204030204" pitchFamily="34" charset="0"/>
                <a:ea typeface="華康儷中黑" panose="020B0509000000000000" pitchFamily="49" charset="-120"/>
                <a:cs typeface="Calibri" panose="020F0502020204030204" pitchFamily="34" charset="0"/>
              </a:rPr>
              <a:t>「</a:t>
            </a:r>
            <a:r>
              <a:rPr lang="zh-HK" altLang="en-US" sz="4000" dirty="0">
                <a:solidFill>
                  <a:srgbClr val="0000FF"/>
                </a:solidFill>
                <a:latin typeface="Calibri" panose="020F0502020204030204" pitchFamily="34" charset="0"/>
                <a:ea typeface="華康儷中黑" panose="020B0509000000000000" pitchFamily="49" charset="-120"/>
                <a:cs typeface="Calibri" panose="020F0502020204030204" pitchFamily="34" charset="0"/>
              </a:rPr>
              <a:t>不治已病治未病</a:t>
            </a:r>
            <a:r>
              <a:rPr lang="zh-HK" altLang="en-US" sz="4000" dirty="0">
                <a:latin typeface="Calibri" panose="020F0502020204030204" pitchFamily="34" charset="0"/>
                <a:ea typeface="華康儷中黑" panose="020B0509000000000000" pitchFamily="49" charset="-120"/>
                <a:cs typeface="Calibri" panose="020F0502020204030204" pitchFamily="34" charset="0"/>
              </a:rPr>
              <a:t>」的「</a:t>
            </a:r>
            <a:r>
              <a:rPr lang="zh-HK" altLang="en-US" sz="4000" dirty="0">
                <a:solidFill>
                  <a:srgbClr val="FF0000"/>
                </a:solidFill>
                <a:latin typeface="Calibri" panose="020F0502020204030204" pitchFamily="34" charset="0"/>
                <a:ea typeface="華康儷中黑" panose="020B0509000000000000" pitchFamily="49" charset="-120"/>
                <a:cs typeface="Calibri" panose="020F0502020204030204" pitchFamily="34" charset="0"/>
              </a:rPr>
              <a:t>靈魂醫師</a:t>
            </a:r>
            <a:r>
              <a:rPr lang="zh-HK" altLang="en-US" sz="4000" dirty="0">
                <a:latin typeface="Calibri" panose="020F0502020204030204" pitchFamily="34" charset="0"/>
                <a:ea typeface="華康儷中黑" panose="020B0509000000000000" pitchFamily="49" charset="-120"/>
                <a:cs typeface="Calibri" panose="020F0502020204030204" pitchFamily="34" charset="0"/>
              </a:rPr>
              <a:t>」</a:t>
            </a:r>
            <a:r>
              <a:rPr lang="en-US" altLang="zh-HK" sz="4000" dirty="0">
                <a:latin typeface="Calibri" panose="020F0502020204030204" pitchFamily="34" charset="0"/>
                <a:ea typeface="華康儷中黑" panose="020B0509000000000000" pitchFamily="49" charset="-120"/>
                <a:cs typeface="Calibri" panose="020F0502020204030204" pitchFamily="34" charset="0"/>
              </a:rPr>
              <a:t>.</a:t>
            </a:r>
          </a:p>
          <a:p>
            <a:pPr>
              <a:spcBef>
                <a:spcPts val="0"/>
              </a:spcBef>
            </a:pPr>
            <a:r>
              <a:rPr lang="en-US" altLang="zh-HK" sz="4000" dirty="0">
                <a:latin typeface="Calibri" panose="020F0502020204030204" pitchFamily="34" charset="0"/>
                <a:ea typeface="華康儷中黑" panose="020B0509000000000000" pitchFamily="49" charset="-120"/>
                <a:cs typeface="Calibri" panose="020F0502020204030204" pitchFamily="34" charset="0"/>
              </a:rPr>
              <a:t>If you believe that the world has no shortage of engineers or masons, but is in need of “</a:t>
            </a:r>
            <a:r>
              <a:rPr lang="en-US" altLang="zh-HK" sz="4000" dirty="0">
                <a:solidFill>
                  <a:srgbClr val="FF0000"/>
                </a:solidFill>
                <a:latin typeface="Calibri" panose="020F0502020204030204" pitchFamily="34" charset="0"/>
                <a:ea typeface="華康儷中黑" panose="020B0509000000000000" pitchFamily="49" charset="-120"/>
                <a:cs typeface="Calibri" panose="020F0502020204030204" pitchFamily="34" charset="0"/>
              </a:rPr>
              <a:t>engineers of the soul</a:t>
            </a:r>
            <a:r>
              <a:rPr lang="en-US" altLang="zh-HK" sz="4000" dirty="0">
                <a:latin typeface="Calibri" panose="020F0502020204030204" pitchFamily="34" charset="0"/>
                <a:ea typeface="華康儷中黑" panose="020B0509000000000000" pitchFamily="49" charset="-120"/>
                <a:cs typeface="Calibri" panose="020F0502020204030204" pitchFamily="34" charset="0"/>
              </a:rPr>
              <a:t>”; no shortage of famous doctors, but is lacking “</a:t>
            </a:r>
            <a:r>
              <a:rPr lang="en-US" altLang="zh-HK" sz="4000" dirty="0">
                <a:solidFill>
                  <a:srgbClr val="FF0000"/>
                </a:solidFill>
                <a:latin typeface="Calibri" panose="020F0502020204030204" pitchFamily="34" charset="0"/>
                <a:ea typeface="華康儷中黑" panose="020B0509000000000000" pitchFamily="49" charset="-120"/>
                <a:cs typeface="Calibri" panose="020F0502020204030204" pitchFamily="34" charset="0"/>
              </a:rPr>
              <a:t>doctors of the soul</a:t>
            </a:r>
            <a:r>
              <a:rPr lang="en-US" altLang="zh-HK" sz="4000" dirty="0">
                <a:latin typeface="Calibri" panose="020F0502020204030204" pitchFamily="34" charset="0"/>
                <a:ea typeface="華康儷中黑" panose="020B0509000000000000" pitchFamily="49" charset="-120"/>
                <a:cs typeface="Calibri" panose="020F0502020204030204" pitchFamily="34" charset="0"/>
              </a:rPr>
              <a:t>” who, as the saying goes, “</a:t>
            </a:r>
            <a:r>
              <a:rPr lang="en-US" altLang="zh-HK" sz="4000" b="1" dirty="0">
                <a:solidFill>
                  <a:srgbClr val="0000FF"/>
                </a:solidFill>
                <a:latin typeface="Calibri" panose="020F0502020204030204" pitchFamily="34" charset="0"/>
                <a:ea typeface="華康儷中黑" panose="020B0509000000000000" pitchFamily="49" charset="-120"/>
                <a:cs typeface="Calibri" panose="020F0502020204030204" pitchFamily="34" charset="0"/>
              </a:rPr>
              <a:t>treat disease before it arises</a:t>
            </a:r>
            <a:r>
              <a:rPr lang="en-US" altLang="zh-HK" sz="4000" dirty="0">
                <a:latin typeface="Calibri" panose="020F0502020204030204" pitchFamily="34" charset="0"/>
                <a:ea typeface="華康儷中黑" panose="020B0509000000000000" pitchFamily="49" charset="-120"/>
                <a:cs typeface="Calibri" panose="020F0502020204030204" pitchFamily="34" charset="0"/>
              </a:rPr>
              <a:t>” (preventive medicine.) –</a:t>
            </a:r>
          </a:p>
        </p:txBody>
      </p:sp>
    </p:spTree>
    <p:extLst>
      <p:ext uri="{BB962C8B-B14F-4D97-AF65-F5344CB8AC3E}">
        <p14:creationId xmlns:p14="http://schemas.microsoft.com/office/powerpoint/2010/main" val="37955141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E4102DCA-3F03-4A81-9A21-49991DD25EE4}"/>
              </a:ext>
            </a:extLst>
          </p:cNvPr>
          <p:cNvSpPr>
            <a:spLocks noGrp="1"/>
          </p:cNvSpPr>
          <p:nvPr>
            <p:ph type="subTitle" idx="1"/>
          </p:nvPr>
        </p:nvSpPr>
        <p:spPr>
          <a:xfrm>
            <a:off x="0" y="188640"/>
            <a:ext cx="9144000" cy="6480720"/>
          </a:xfrm>
        </p:spPr>
        <p:txBody>
          <a:bodyPr/>
          <a:lstStyle/>
          <a:p>
            <a:pPr>
              <a:spcBef>
                <a:spcPts val="0"/>
              </a:spcBef>
            </a:pPr>
            <a:r>
              <a:rPr lang="zh-HK" altLang="en-US" sz="4000" dirty="0">
                <a:latin typeface="Calibri" panose="020F0502020204030204" pitchFamily="34" charset="0"/>
                <a:ea typeface="華康儷中黑" panose="020B0509000000000000" pitchFamily="49" charset="-120"/>
                <a:cs typeface="Calibri" panose="020F0502020204030204" pitchFamily="34" charset="0"/>
              </a:rPr>
              <a:t>只要你具備了最低限度的</a:t>
            </a:r>
            <a:r>
              <a:rPr lang="zh-HK" altLang="en-US" sz="4000" dirty="0">
                <a:solidFill>
                  <a:srgbClr val="FF0000"/>
                </a:solidFill>
                <a:latin typeface="Calibri" panose="020F0502020204030204" pitchFamily="34" charset="0"/>
                <a:ea typeface="華康儷中黑" panose="020B0509000000000000" pitchFamily="49" charset="-120"/>
                <a:cs typeface="Calibri" panose="020F0502020204030204" pitchFamily="34" charset="0"/>
              </a:rPr>
              <a:t>三個</a:t>
            </a:r>
            <a:r>
              <a:rPr lang="en-US" altLang="zh-HK" sz="4000" dirty="0">
                <a:solidFill>
                  <a:srgbClr val="FF0000"/>
                </a:solidFill>
                <a:latin typeface="Calibri" panose="020F0502020204030204" pitchFamily="34" charset="0"/>
                <a:ea typeface="華康儷中黑" panose="020B0509000000000000" pitchFamily="49" charset="-120"/>
                <a:cs typeface="Calibri" panose="020F0502020204030204" pitchFamily="34" charset="0"/>
              </a:rPr>
              <a:t>S</a:t>
            </a:r>
            <a:r>
              <a:rPr lang="en-US" altLang="zh-HK" sz="4000" dirty="0">
                <a:latin typeface="Calibri" panose="020F0502020204030204" pitchFamily="34" charset="0"/>
                <a:ea typeface="華康儷中黑" panose="020B0509000000000000" pitchFamily="49" charset="-120"/>
                <a:cs typeface="Calibri" panose="020F0502020204030204" pitchFamily="34" charset="0"/>
              </a:rPr>
              <a:t>: </a:t>
            </a:r>
          </a:p>
          <a:p>
            <a:pPr>
              <a:spcBef>
                <a:spcPts val="0"/>
              </a:spcBef>
              <a:spcAft>
                <a:spcPts val="1200"/>
              </a:spcAft>
            </a:pPr>
            <a:r>
              <a:rPr lang="en-US" altLang="zh-HK" sz="4000" b="1" dirty="0" err="1">
                <a:solidFill>
                  <a:srgbClr val="FF0000"/>
                </a:solidFill>
                <a:latin typeface="Calibri" panose="020F0502020204030204" pitchFamily="34" charset="0"/>
                <a:ea typeface="華康儷中黑" panose="020B0509000000000000" pitchFamily="49" charset="-120"/>
                <a:cs typeface="Calibri" panose="020F0502020204030204" pitchFamily="34" charset="0"/>
              </a:rPr>
              <a:t>S</a:t>
            </a:r>
            <a:r>
              <a:rPr lang="en-US" altLang="zh-HK" dirty="0" err="1">
                <a:latin typeface="Calibri" panose="020F0502020204030204" pitchFamily="34" charset="0"/>
                <a:ea typeface="華康儷中黑" panose="020B0509000000000000" pitchFamily="49" charset="-120"/>
                <a:cs typeface="Calibri" panose="020F0502020204030204" pitchFamily="34" charset="0"/>
              </a:rPr>
              <a:t>anitas</a:t>
            </a:r>
            <a:r>
              <a:rPr lang="en-US" altLang="zh-HK" sz="3600" dirty="0">
                <a:latin typeface="Calibri" panose="020F0502020204030204" pitchFamily="34" charset="0"/>
                <a:ea typeface="華康儷中黑" panose="020B0509000000000000" pitchFamily="49" charset="-120"/>
                <a:cs typeface="Calibri" panose="020F0502020204030204" pitchFamily="34" charset="0"/>
              </a:rPr>
              <a:t>(</a:t>
            </a:r>
            <a:r>
              <a:rPr lang="zh-HK" altLang="en-US" sz="3600" dirty="0">
                <a:latin typeface="Calibri" panose="020F0502020204030204" pitchFamily="34" charset="0"/>
                <a:ea typeface="華康儷中黑" panose="020B0509000000000000" pitchFamily="49" charset="-120"/>
                <a:cs typeface="Calibri" panose="020F0502020204030204" pitchFamily="34" charset="0"/>
              </a:rPr>
              <a:t>健康</a:t>
            </a:r>
            <a:r>
              <a:rPr lang="en-US" altLang="zh-HK" sz="4000" dirty="0">
                <a:latin typeface="Calibri" panose="020F0502020204030204" pitchFamily="34" charset="0"/>
                <a:ea typeface="華康儷中黑" panose="020B0509000000000000" pitchFamily="49" charset="-120"/>
                <a:cs typeface="Calibri" panose="020F0502020204030204" pitchFamily="34" charset="0"/>
              </a:rPr>
              <a:t>), </a:t>
            </a:r>
            <a:r>
              <a:rPr lang="en-US" altLang="zh-HK" sz="4000" b="1" dirty="0">
                <a:solidFill>
                  <a:srgbClr val="FF0000"/>
                </a:solidFill>
                <a:latin typeface="Calibri" panose="020F0502020204030204" pitchFamily="34" charset="0"/>
                <a:ea typeface="華康儷中黑" panose="020B0509000000000000" pitchFamily="49" charset="-120"/>
                <a:cs typeface="Calibri" panose="020F0502020204030204" pitchFamily="34" charset="0"/>
              </a:rPr>
              <a:t>S</a:t>
            </a:r>
            <a:r>
              <a:rPr lang="en-US" altLang="zh-HK" dirty="0">
                <a:latin typeface="Calibri" panose="020F0502020204030204" pitchFamily="34" charset="0"/>
                <a:ea typeface="華康儷中黑" panose="020B0509000000000000" pitchFamily="49" charset="-120"/>
                <a:cs typeface="Calibri" panose="020F0502020204030204" pitchFamily="34" charset="0"/>
              </a:rPr>
              <a:t>cientia</a:t>
            </a:r>
            <a:r>
              <a:rPr lang="en-US" altLang="zh-HK" sz="3600" dirty="0">
                <a:latin typeface="Calibri" panose="020F0502020204030204" pitchFamily="34" charset="0"/>
                <a:ea typeface="華康儷中黑" panose="020B0509000000000000" pitchFamily="49" charset="-120"/>
                <a:cs typeface="Calibri" panose="020F0502020204030204" pitchFamily="34" charset="0"/>
              </a:rPr>
              <a:t>(</a:t>
            </a:r>
            <a:r>
              <a:rPr lang="zh-HK" altLang="en-US" sz="3600" dirty="0">
                <a:latin typeface="Calibri" panose="020F0502020204030204" pitchFamily="34" charset="0"/>
                <a:ea typeface="華康儷中黑" panose="020B0509000000000000" pitchFamily="49" charset="-120"/>
                <a:cs typeface="Calibri" panose="020F0502020204030204" pitchFamily="34" charset="0"/>
              </a:rPr>
              <a:t>知識</a:t>
            </a:r>
            <a:r>
              <a:rPr lang="en-US" altLang="zh-HK" sz="3600" dirty="0">
                <a:latin typeface="Calibri" panose="020F0502020204030204" pitchFamily="34" charset="0"/>
                <a:ea typeface="華康儷中黑" panose="020B0509000000000000" pitchFamily="49" charset="-120"/>
                <a:cs typeface="Calibri" panose="020F0502020204030204" pitchFamily="34" charset="0"/>
              </a:rPr>
              <a:t>), </a:t>
            </a:r>
            <a:r>
              <a:rPr lang="en-US" altLang="zh-HK" sz="4000" b="1" dirty="0" err="1">
                <a:solidFill>
                  <a:srgbClr val="FF0000"/>
                </a:solidFill>
                <a:latin typeface="Calibri" panose="020F0502020204030204" pitchFamily="34" charset="0"/>
                <a:ea typeface="華康儷中黑" panose="020B0509000000000000" pitchFamily="49" charset="-120"/>
                <a:cs typeface="Calibri" panose="020F0502020204030204" pitchFamily="34" charset="0"/>
              </a:rPr>
              <a:t>S</a:t>
            </a:r>
            <a:r>
              <a:rPr lang="en-US" altLang="zh-HK" dirty="0" err="1">
                <a:latin typeface="Calibri" panose="020F0502020204030204" pitchFamily="34" charset="0"/>
                <a:ea typeface="華康儷中黑" panose="020B0509000000000000" pitchFamily="49" charset="-120"/>
                <a:cs typeface="Calibri" panose="020F0502020204030204" pitchFamily="34" charset="0"/>
              </a:rPr>
              <a:t>anctitas</a:t>
            </a:r>
            <a:r>
              <a:rPr lang="en-US" altLang="zh-HK" sz="3600" dirty="0">
                <a:latin typeface="Calibri" panose="020F0502020204030204" pitchFamily="34" charset="0"/>
                <a:ea typeface="華康儷中黑" panose="020B0509000000000000" pitchFamily="49" charset="-120"/>
                <a:cs typeface="Calibri" panose="020F0502020204030204" pitchFamily="34" charset="0"/>
              </a:rPr>
              <a:t>(</a:t>
            </a:r>
            <a:r>
              <a:rPr lang="zh-HK" altLang="en-US" sz="3600" dirty="0">
                <a:latin typeface="Calibri" panose="020F0502020204030204" pitchFamily="34" charset="0"/>
                <a:ea typeface="華康儷中黑" panose="020B0509000000000000" pitchFamily="49" charset="-120"/>
                <a:cs typeface="Calibri" panose="020F0502020204030204" pitchFamily="34" charset="0"/>
              </a:rPr>
              <a:t>聖德</a:t>
            </a:r>
            <a:r>
              <a:rPr lang="en-US" altLang="zh-HK" sz="4000" dirty="0">
                <a:latin typeface="Calibri" panose="020F0502020204030204" pitchFamily="34" charset="0"/>
                <a:ea typeface="華康儷中黑" panose="020B0509000000000000" pitchFamily="49" charset="-120"/>
                <a:cs typeface="Calibri" panose="020F0502020204030204" pitchFamily="34" charset="0"/>
              </a:rPr>
              <a:t>);</a:t>
            </a:r>
            <a:br>
              <a:rPr lang="en-US" altLang="zh-HK" sz="4000" dirty="0">
                <a:latin typeface="Calibri" panose="020F0502020204030204" pitchFamily="34" charset="0"/>
                <a:ea typeface="華康儷中黑" panose="020B0509000000000000" pitchFamily="49" charset="-120"/>
                <a:cs typeface="Calibri" panose="020F0502020204030204" pitchFamily="34" charset="0"/>
              </a:rPr>
            </a:br>
            <a:r>
              <a:rPr lang="zh-HK" altLang="en-US" sz="4000" dirty="0">
                <a:latin typeface="Calibri" panose="020F0502020204030204" pitchFamily="34" charset="0"/>
                <a:ea typeface="華康儷中黑" panose="020B0509000000000000" pitchFamily="49" charset="-120"/>
                <a:cs typeface="Calibri" panose="020F0502020204030204" pitchFamily="34" charset="0"/>
              </a:rPr>
              <a:t>喜歡</a:t>
            </a:r>
            <a:r>
              <a:rPr lang="zh-HK" altLang="en-US" sz="4000" dirty="0">
                <a:solidFill>
                  <a:srgbClr val="FF0000"/>
                </a:solidFill>
                <a:latin typeface="Calibri" panose="020F0502020204030204" pitchFamily="34" charset="0"/>
                <a:ea typeface="華康儷中黑" panose="020B0509000000000000" pitchFamily="49" charset="-120"/>
                <a:cs typeface="Calibri" panose="020F0502020204030204" pitchFamily="34" charset="0"/>
              </a:rPr>
              <a:t>靈性</a:t>
            </a:r>
            <a:r>
              <a:rPr lang="zh-HK" altLang="en-US" sz="4000" dirty="0">
                <a:latin typeface="Calibri" panose="020F0502020204030204" pitchFamily="34" charset="0"/>
                <a:ea typeface="華康儷中黑" panose="020B0509000000000000" pitchFamily="49" charset="-120"/>
                <a:cs typeface="Calibri" panose="020F0502020204030204" pitchFamily="34" charset="0"/>
              </a:rPr>
              <a:t>的事物</a:t>
            </a:r>
            <a:r>
              <a:rPr lang="en-US" altLang="zh-HK" sz="4000" dirty="0">
                <a:latin typeface="Calibri" panose="020F0502020204030204" pitchFamily="34" charset="0"/>
                <a:ea typeface="華康儷中黑" panose="020B0509000000000000" pitchFamily="49" charset="-120"/>
                <a:cs typeface="Calibri" panose="020F0502020204030204" pitchFamily="34" charset="0"/>
              </a:rPr>
              <a:t>,</a:t>
            </a:r>
            <a:r>
              <a:rPr lang="zh-HK" altLang="en-US" sz="4000" dirty="0">
                <a:latin typeface="Calibri" panose="020F0502020204030204" pitchFamily="34" charset="0"/>
                <a:ea typeface="華康儷中黑" panose="020B0509000000000000" pitchFamily="49" charset="-120"/>
                <a:cs typeface="Calibri" panose="020F0502020204030204" pitchFamily="34" charset="0"/>
              </a:rPr>
              <a:t>又能度</a:t>
            </a:r>
            <a:r>
              <a:rPr lang="zh-HK" altLang="en-US" sz="4000" dirty="0">
                <a:solidFill>
                  <a:srgbClr val="FF0000"/>
                </a:solidFill>
                <a:latin typeface="Calibri" panose="020F0502020204030204" pitchFamily="34" charset="0"/>
                <a:ea typeface="華康儷中黑" panose="020B0509000000000000" pitchFamily="49" charset="-120"/>
                <a:cs typeface="Calibri" panose="020F0502020204030204" pitchFamily="34" charset="0"/>
              </a:rPr>
              <a:t>團體</a:t>
            </a:r>
            <a:r>
              <a:rPr lang="zh-HK" altLang="en-US" sz="4000" dirty="0">
                <a:latin typeface="Calibri" panose="020F0502020204030204" pitchFamily="34" charset="0"/>
                <a:ea typeface="華康儷中黑" panose="020B0509000000000000" pitchFamily="49" charset="-120"/>
                <a:cs typeface="Calibri" panose="020F0502020204030204" pitchFamily="34" charset="0"/>
              </a:rPr>
              <a:t>生活</a:t>
            </a:r>
            <a:r>
              <a:rPr lang="en-US" altLang="zh-HK" sz="4000" dirty="0">
                <a:latin typeface="Calibri" panose="020F0502020204030204" pitchFamily="34" charset="0"/>
                <a:ea typeface="華康儷中黑" panose="020B0509000000000000" pitchFamily="49" charset="-120"/>
                <a:cs typeface="Calibri" panose="020F0502020204030204" pitchFamily="34" charset="0"/>
              </a:rPr>
              <a:t>,</a:t>
            </a:r>
            <a:r>
              <a:rPr lang="zh-HK" altLang="en-US" sz="4000" dirty="0">
                <a:latin typeface="Calibri" panose="020F0502020204030204" pitchFamily="34" charset="0"/>
                <a:ea typeface="華康儷中黑" panose="020B0509000000000000" pitchFamily="49" charset="-120"/>
                <a:cs typeface="Calibri" panose="020F0502020204030204" pitchFamily="34" charset="0"/>
              </a:rPr>
              <a:t>你已具備了做神父或修女</a:t>
            </a:r>
            <a:r>
              <a:rPr lang="zh-HK" altLang="en-US" sz="4000" dirty="0">
                <a:solidFill>
                  <a:srgbClr val="0000FF"/>
                </a:solidFill>
                <a:latin typeface="Calibri" panose="020F0502020204030204" pitchFamily="34" charset="0"/>
                <a:ea typeface="華康儷中黑" panose="020B0509000000000000" pitchFamily="49" charset="-120"/>
                <a:cs typeface="Calibri" panose="020F0502020204030204" pitchFamily="34" charset="0"/>
              </a:rPr>
              <a:t>聖召</a:t>
            </a:r>
            <a:r>
              <a:rPr lang="zh-HK" altLang="en-US" sz="4000" dirty="0">
                <a:latin typeface="Calibri" panose="020F0502020204030204" pitchFamily="34" charset="0"/>
                <a:ea typeface="華康儷中黑" panose="020B0509000000000000" pitchFamily="49" charset="-120"/>
                <a:cs typeface="Calibri" panose="020F0502020204030204" pitchFamily="34" charset="0"/>
              </a:rPr>
              <a:t>的</a:t>
            </a:r>
            <a:r>
              <a:rPr lang="zh-TW" altLang="en-US" sz="4000" dirty="0">
                <a:latin typeface="Calibri" panose="020F0502020204030204" pitchFamily="34" charset="0"/>
                <a:ea typeface="華康儷中黑" panose="020B0509000000000000" pitchFamily="49" charset="-120"/>
                <a:cs typeface="Calibri" panose="020F0502020204030204" pitchFamily="34" charset="0"/>
              </a:rPr>
              <a:t>基本</a:t>
            </a:r>
            <a:r>
              <a:rPr lang="zh-HK" altLang="en-US" sz="4000" dirty="0">
                <a:latin typeface="Calibri" panose="020F0502020204030204" pitchFamily="34" charset="0"/>
                <a:ea typeface="華康儷中黑" panose="020B0509000000000000" pitchFamily="49" charset="-120"/>
                <a:cs typeface="Calibri" panose="020F0502020204030204" pitchFamily="34" charset="0"/>
              </a:rPr>
              <a:t>條件</a:t>
            </a:r>
            <a:r>
              <a:rPr lang="en-US" altLang="zh-HK" sz="4000" dirty="0">
                <a:latin typeface="Calibri" panose="020F0502020204030204" pitchFamily="34" charset="0"/>
                <a:ea typeface="華康儷中黑" panose="020B0509000000000000" pitchFamily="49" charset="-120"/>
                <a:cs typeface="Calibri" panose="020F0502020204030204" pitchFamily="34" charset="0"/>
              </a:rPr>
              <a:t>.</a:t>
            </a:r>
          </a:p>
          <a:p>
            <a:pPr>
              <a:spcBef>
                <a:spcPts val="0"/>
              </a:spcBef>
            </a:pPr>
            <a:r>
              <a:rPr lang="en-US" altLang="zh-HK" sz="4000" dirty="0">
                <a:latin typeface="Calibri" panose="020F0502020204030204" pitchFamily="34" charset="0"/>
                <a:ea typeface="華康儷中黑" panose="020B0509000000000000" pitchFamily="49" charset="-120"/>
                <a:cs typeface="Calibri" panose="020F0502020204030204" pitchFamily="34" charset="0"/>
              </a:rPr>
              <a:t>If you possess the basic three S’s: </a:t>
            </a:r>
            <a:r>
              <a:rPr lang="en-US" altLang="zh-HK" sz="4000" dirty="0" err="1">
                <a:latin typeface="Calibri" panose="020F0502020204030204" pitchFamily="34" charset="0"/>
                <a:ea typeface="華康儷中黑" panose="020B0509000000000000" pitchFamily="49" charset="-120"/>
                <a:cs typeface="Calibri" panose="020F0502020204030204" pitchFamily="34" charset="0"/>
              </a:rPr>
              <a:t>Sanitas</a:t>
            </a:r>
            <a:r>
              <a:rPr lang="en-US" altLang="zh-HK" sz="4000" dirty="0">
                <a:latin typeface="Calibri" panose="020F0502020204030204" pitchFamily="34" charset="0"/>
                <a:ea typeface="華康儷中黑" panose="020B0509000000000000" pitchFamily="49" charset="-120"/>
                <a:cs typeface="Calibri" panose="020F0502020204030204" pitchFamily="34" charset="0"/>
              </a:rPr>
              <a:t> </a:t>
            </a:r>
            <a:r>
              <a:rPr lang="en-US" altLang="zh-HK" dirty="0">
                <a:latin typeface="Calibri" panose="020F0502020204030204" pitchFamily="34" charset="0"/>
                <a:ea typeface="華康儷中黑" panose="020B0509000000000000" pitchFamily="49" charset="-120"/>
                <a:cs typeface="Calibri" panose="020F0502020204030204" pitchFamily="34" charset="0"/>
              </a:rPr>
              <a:t>(health), </a:t>
            </a:r>
            <a:r>
              <a:rPr lang="en-US" altLang="zh-HK" sz="4000" dirty="0">
                <a:latin typeface="Calibri" panose="020F0502020204030204" pitchFamily="34" charset="0"/>
                <a:ea typeface="華康儷中黑" panose="020B0509000000000000" pitchFamily="49" charset="-120"/>
                <a:cs typeface="Calibri" panose="020F0502020204030204" pitchFamily="34" charset="0"/>
              </a:rPr>
              <a:t>Scientia </a:t>
            </a:r>
            <a:r>
              <a:rPr lang="en-US" altLang="zh-HK" dirty="0">
                <a:latin typeface="Calibri" panose="020F0502020204030204" pitchFamily="34" charset="0"/>
                <a:ea typeface="華康儷中黑" panose="020B0509000000000000" pitchFamily="49" charset="-120"/>
                <a:cs typeface="Calibri" panose="020F0502020204030204" pitchFamily="34" charset="0"/>
              </a:rPr>
              <a:t>(knowledge), </a:t>
            </a:r>
            <a:r>
              <a:rPr lang="en-US" altLang="zh-HK" sz="4000" dirty="0">
                <a:latin typeface="Calibri" panose="020F0502020204030204" pitchFamily="34" charset="0"/>
                <a:ea typeface="華康儷中黑" panose="020B0509000000000000" pitchFamily="49" charset="-120"/>
                <a:cs typeface="Calibri" panose="020F0502020204030204" pitchFamily="34" charset="0"/>
              </a:rPr>
              <a:t>and </a:t>
            </a:r>
            <a:r>
              <a:rPr lang="en-US" altLang="zh-HK" sz="4000" dirty="0" err="1">
                <a:latin typeface="Calibri" panose="020F0502020204030204" pitchFamily="34" charset="0"/>
                <a:ea typeface="華康儷中黑" panose="020B0509000000000000" pitchFamily="49" charset="-120"/>
                <a:cs typeface="Calibri" panose="020F0502020204030204" pitchFamily="34" charset="0"/>
              </a:rPr>
              <a:t>Sanctitas</a:t>
            </a:r>
            <a:r>
              <a:rPr lang="en-US" altLang="zh-HK" sz="4000" dirty="0">
                <a:latin typeface="Calibri" panose="020F0502020204030204" pitchFamily="34" charset="0"/>
                <a:ea typeface="華康儷中黑" panose="020B0509000000000000" pitchFamily="49" charset="-120"/>
                <a:cs typeface="Calibri" panose="020F0502020204030204" pitchFamily="34" charset="0"/>
              </a:rPr>
              <a:t> </a:t>
            </a:r>
            <a:r>
              <a:rPr lang="en-US" altLang="zh-HK" dirty="0">
                <a:latin typeface="Calibri" panose="020F0502020204030204" pitchFamily="34" charset="0"/>
                <a:ea typeface="華康儷中黑" panose="020B0509000000000000" pitchFamily="49" charset="-120"/>
                <a:cs typeface="Calibri" panose="020F0502020204030204" pitchFamily="34" charset="0"/>
              </a:rPr>
              <a:t>(holiness); </a:t>
            </a:r>
            <a:r>
              <a:rPr lang="en-US" altLang="zh-HK" sz="4000" dirty="0">
                <a:latin typeface="Calibri" panose="020F0502020204030204" pitchFamily="34" charset="0"/>
                <a:ea typeface="華康儷中黑" panose="020B0509000000000000" pitchFamily="49" charset="-120"/>
                <a:cs typeface="Calibri" panose="020F0502020204030204" pitchFamily="34" charset="0"/>
              </a:rPr>
              <a:t>if you delight in </a:t>
            </a:r>
            <a:r>
              <a:rPr lang="en-US" altLang="zh-HK" sz="4000" dirty="0">
                <a:solidFill>
                  <a:srgbClr val="FF0000"/>
                </a:solidFill>
                <a:latin typeface="Calibri" panose="020F0502020204030204" pitchFamily="34" charset="0"/>
                <a:ea typeface="華康儷中黑" panose="020B0509000000000000" pitchFamily="49" charset="-120"/>
                <a:cs typeface="Calibri" panose="020F0502020204030204" pitchFamily="34" charset="0"/>
              </a:rPr>
              <a:t>spiritual matters </a:t>
            </a:r>
            <a:r>
              <a:rPr lang="en-US" altLang="zh-HK" sz="4000" dirty="0">
                <a:latin typeface="Calibri" panose="020F0502020204030204" pitchFamily="34" charset="0"/>
                <a:ea typeface="華康儷中黑" panose="020B0509000000000000" pitchFamily="49" charset="-120"/>
                <a:cs typeface="Calibri" panose="020F0502020204030204" pitchFamily="34" charset="0"/>
              </a:rPr>
              <a:t>and can live in </a:t>
            </a:r>
            <a:r>
              <a:rPr lang="en-US" altLang="zh-HK" sz="4000" dirty="0">
                <a:solidFill>
                  <a:srgbClr val="FF0000"/>
                </a:solidFill>
                <a:latin typeface="Calibri" panose="020F0502020204030204" pitchFamily="34" charset="0"/>
                <a:ea typeface="華康儷中黑" panose="020B0509000000000000" pitchFamily="49" charset="-120"/>
                <a:cs typeface="Calibri" panose="020F0502020204030204" pitchFamily="34" charset="0"/>
              </a:rPr>
              <a:t>community</a:t>
            </a:r>
            <a:r>
              <a:rPr lang="en-US" altLang="zh-HK" sz="4000" dirty="0">
                <a:latin typeface="Calibri" panose="020F0502020204030204" pitchFamily="34" charset="0"/>
                <a:ea typeface="華康儷中黑" panose="020B0509000000000000" pitchFamily="49" charset="-120"/>
                <a:cs typeface="Calibri" panose="020F0502020204030204" pitchFamily="34" charset="0"/>
              </a:rPr>
              <a:t> – then you have already met the minimum conditions for a vocation as a priest or religious sister.</a:t>
            </a:r>
          </a:p>
        </p:txBody>
      </p:sp>
    </p:spTree>
    <p:extLst>
      <p:ext uri="{BB962C8B-B14F-4D97-AF65-F5344CB8AC3E}">
        <p14:creationId xmlns:p14="http://schemas.microsoft.com/office/powerpoint/2010/main" val="16386079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E4102DCA-3F03-4A81-9A21-49991DD25EE4}"/>
              </a:ext>
            </a:extLst>
          </p:cNvPr>
          <p:cNvSpPr>
            <a:spLocks noGrp="1"/>
          </p:cNvSpPr>
          <p:nvPr>
            <p:ph type="subTitle" idx="1"/>
          </p:nvPr>
        </p:nvSpPr>
        <p:spPr>
          <a:xfrm>
            <a:off x="0" y="188640"/>
            <a:ext cx="9144000" cy="6480720"/>
          </a:xfrm>
        </p:spPr>
        <p:txBody>
          <a:bodyPr/>
          <a:lstStyle/>
          <a:p>
            <a:pPr>
              <a:lnSpc>
                <a:spcPts val="6000"/>
              </a:lnSpc>
              <a:spcBef>
                <a:spcPts val="0"/>
              </a:spcBef>
              <a:spcAft>
                <a:spcPts val="1200"/>
              </a:spcAft>
            </a:pPr>
            <a:r>
              <a:rPr lang="zh-HK" altLang="en-US" sz="4700" dirty="0">
                <a:latin typeface="Calibri" panose="020F0502020204030204" pitchFamily="34" charset="0"/>
                <a:ea typeface="華康儷中黑" panose="020B0509000000000000" pitchFamily="49" charset="-120"/>
                <a:cs typeface="Calibri" panose="020F0502020204030204" pitchFamily="34" charset="0"/>
              </a:rPr>
              <a:t>又當你感到世界的這些需要都變為你心靈的一種</a:t>
            </a:r>
            <a:r>
              <a:rPr lang="zh-HK" altLang="en-US" sz="4700" dirty="0">
                <a:solidFill>
                  <a:srgbClr val="FF0000"/>
                </a:solidFill>
                <a:highlight>
                  <a:srgbClr val="FFFF00"/>
                </a:highlight>
                <a:latin typeface="Calibri" panose="020F0502020204030204" pitchFamily="34" charset="0"/>
                <a:ea typeface="華康儷中黑" panose="020B0509000000000000" pitchFamily="49" charset="-120"/>
                <a:cs typeface="Calibri" panose="020F0502020204030204" pitchFamily="34" charset="0"/>
              </a:rPr>
              <a:t>催迫</a:t>
            </a:r>
            <a:r>
              <a:rPr lang="zh-HK" altLang="en-US" sz="4700" dirty="0">
                <a:latin typeface="Calibri" panose="020F0502020204030204" pitchFamily="34" charset="0"/>
                <a:ea typeface="華康儷中黑" panose="020B0509000000000000" pitchFamily="49" charset="-120"/>
                <a:cs typeface="Calibri" panose="020F0502020204030204" pitchFamily="34" charset="0"/>
              </a:rPr>
              <a:t>的時候</a:t>
            </a:r>
            <a:r>
              <a:rPr lang="en-US" altLang="zh-HK" sz="4700" dirty="0">
                <a:latin typeface="Calibri" panose="020F0502020204030204" pitchFamily="34" charset="0"/>
                <a:ea typeface="華康儷中黑" panose="020B0509000000000000" pitchFamily="49" charset="-120"/>
                <a:cs typeface="Calibri" panose="020F0502020204030204" pitchFamily="34" charset="0"/>
              </a:rPr>
              <a:t>,</a:t>
            </a:r>
            <a:r>
              <a:rPr lang="zh-HK" altLang="en-US" sz="4700" dirty="0">
                <a:latin typeface="Calibri" panose="020F0502020204030204" pitchFamily="34" charset="0"/>
                <a:ea typeface="華康儷中黑" panose="020B0509000000000000" pitchFamily="49" charset="-120"/>
                <a:cs typeface="Calibri" panose="020F0502020204030204" pitchFamily="34" charset="0"/>
              </a:rPr>
              <a:t>你已經</a:t>
            </a:r>
            <a:r>
              <a:rPr lang="zh-HK" altLang="en-US" sz="4700" dirty="0">
                <a:solidFill>
                  <a:srgbClr val="FF0000"/>
                </a:solidFill>
                <a:latin typeface="Calibri" panose="020F0502020204030204" pitchFamily="34" charset="0"/>
                <a:ea typeface="華康儷中黑" panose="020B0509000000000000" pitchFamily="49" charset="-120"/>
                <a:cs typeface="Calibri" panose="020F0502020204030204" pitchFamily="34" charset="0"/>
              </a:rPr>
              <a:t>隱隱約約</a:t>
            </a:r>
            <a:r>
              <a:rPr lang="zh-HK" altLang="en-US" sz="4700" dirty="0">
                <a:latin typeface="Calibri" panose="020F0502020204030204" pitchFamily="34" charset="0"/>
                <a:ea typeface="華康儷中黑" panose="020B0509000000000000" pitchFamily="49" charset="-120"/>
                <a:cs typeface="Calibri" panose="020F0502020204030204" pitchFamily="34" charset="0"/>
              </a:rPr>
              <a:t>的聽到主的呼召</a:t>
            </a:r>
            <a:r>
              <a:rPr lang="zh-TW" altLang="en-US" sz="4700" dirty="0">
                <a:latin typeface="Calibri" panose="020F0502020204030204" pitchFamily="34" charset="0"/>
                <a:ea typeface="華康儷中黑" panose="020B0509000000000000" pitchFamily="49" charset="-120"/>
                <a:cs typeface="Calibri" panose="020F0502020204030204" pitchFamily="34" charset="0"/>
              </a:rPr>
              <a:t>了</a:t>
            </a:r>
            <a:r>
              <a:rPr lang="en-US" altLang="zh-HK" sz="4700" dirty="0">
                <a:latin typeface="Calibri" panose="020F0502020204030204" pitchFamily="34" charset="0"/>
                <a:ea typeface="華康儷中黑" panose="020B0509000000000000" pitchFamily="49" charset="-120"/>
                <a:cs typeface="Calibri" panose="020F0502020204030204" pitchFamily="34" charset="0"/>
              </a:rPr>
              <a:t>.</a:t>
            </a:r>
          </a:p>
          <a:p>
            <a:pPr>
              <a:spcBef>
                <a:spcPts val="0"/>
              </a:spcBef>
            </a:pPr>
            <a:r>
              <a:rPr lang="en-US" altLang="zh-HK" sz="4800" dirty="0">
                <a:latin typeface="Calibri" panose="020F0502020204030204" pitchFamily="34" charset="0"/>
                <a:ea typeface="華康儷中黑" panose="020B0509000000000000" pitchFamily="49" charset="-120"/>
                <a:cs typeface="Calibri" panose="020F0502020204030204" pitchFamily="34" charset="0"/>
              </a:rPr>
              <a:t>And when you feel that these needs of the world have become an </a:t>
            </a:r>
            <a:r>
              <a:rPr lang="en-US" altLang="zh-HK" sz="4800" dirty="0">
                <a:solidFill>
                  <a:srgbClr val="FF0000"/>
                </a:solidFill>
                <a:latin typeface="Calibri" panose="020F0502020204030204" pitchFamily="34" charset="0"/>
                <a:ea typeface="華康儷中黑" panose="020B0509000000000000" pitchFamily="49" charset="-120"/>
                <a:cs typeface="Calibri" panose="020F0502020204030204" pitchFamily="34" charset="0"/>
              </a:rPr>
              <a:t>urgent pressing upon your heart </a:t>
            </a:r>
            <a:r>
              <a:rPr lang="en-US" altLang="zh-HK" sz="4800" dirty="0">
                <a:latin typeface="Calibri" panose="020F0502020204030204" pitchFamily="34" charset="0"/>
                <a:ea typeface="華康儷中黑" panose="020B0509000000000000" pitchFamily="49" charset="-120"/>
                <a:cs typeface="Calibri" panose="020F0502020204030204" pitchFamily="34" charset="0"/>
              </a:rPr>
              <a:t>– then you have already faintly </a:t>
            </a:r>
            <a:br>
              <a:rPr lang="en-US" altLang="zh-HK" sz="4800" dirty="0">
                <a:latin typeface="Calibri" panose="020F0502020204030204" pitchFamily="34" charset="0"/>
                <a:ea typeface="華康儷中黑" panose="020B0509000000000000" pitchFamily="49" charset="-120"/>
                <a:cs typeface="Calibri" panose="020F0502020204030204" pitchFamily="34" charset="0"/>
              </a:rPr>
            </a:br>
            <a:r>
              <a:rPr lang="en-US" altLang="zh-HK" sz="4800" dirty="0">
                <a:latin typeface="Calibri" panose="020F0502020204030204" pitchFamily="34" charset="0"/>
                <a:ea typeface="華康儷中黑" panose="020B0509000000000000" pitchFamily="49" charset="-120"/>
                <a:cs typeface="Calibri" panose="020F0502020204030204" pitchFamily="34" charset="0"/>
              </a:rPr>
              <a:t>heard the Lord’s call.</a:t>
            </a:r>
          </a:p>
        </p:txBody>
      </p:sp>
    </p:spTree>
    <p:extLst>
      <p:ext uri="{BB962C8B-B14F-4D97-AF65-F5344CB8AC3E}">
        <p14:creationId xmlns:p14="http://schemas.microsoft.com/office/powerpoint/2010/main" val="30574180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副標題 2">
            <a:extLst>
              <a:ext uri="{FF2B5EF4-FFF2-40B4-BE49-F238E27FC236}">
                <a16:creationId xmlns:a16="http://schemas.microsoft.com/office/drawing/2014/main" id="{E4102DCA-3F03-4A81-9A21-49991DD25EE4}"/>
              </a:ext>
            </a:extLst>
          </p:cNvPr>
          <p:cNvSpPr>
            <a:spLocks noGrp="1"/>
          </p:cNvSpPr>
          <p:nvPr>
            <p:ph type="subTitle" idx="1"/>
          </p:nvPr>
        </p:nvSpPr>
        <p:spPr>
          <a:xfrm>
            <a:off x="0" y="188640"/>
            <a:ext cx="9144000" cy="6669360"/>
          </a:xfrm>
        </p:spPr>
        <p:txBody>
          <a:bodyPr/>
          <a:lstStyle/>
          <a:p>
            <a:pPr>
              <a:spcBef>
                <a:spcPts val="0"/>
              </a:spcBef>
              <a:spcAft>
                <a:spcPts val="0"/>
              </a:spcAft>
            </a:pPr>
            <a:r>
              <a:rPr lang="zh-HK" altLang="en-US" sz="4400" dirty="0">
                <a:latin typeface="Calibri" panose="020F0502020204030204" pitchFamily="34" charset="0"/>
                <a:ea typeface="華康儷中黑" panose="020B0509000000000000" pitchFamily="49" charset="-120"/>
                <a:cs typeface="Calibri" panose="020F0502020204030204" pitchFamily="34" charset="0"/>
              </a:rPr>
              <a:t>你願意向走在你前面的牧童說嗎</a:t>
            </a:r>
            <a:r>
              <a:rPr lang="en-US" altLang="zh-HK" sz="4400" dirty="0">
                <a:latin typeface="Calibri" panose="020F0502020204030204" pitchFamily="34" charset="0"/>
                <a:ea typeface="華康儷中黑" panose="020B0509000000000000" pitchFamily="49" charset="-120"/>
                <a:cs typeface="Calibri" panose="020F0502020204030204" pitchFamily="34" charset="0"/>
              </a:rPr>
              <a:t>:</a:t>
            </a:r>
          </a:p>
          <a:p>
            <a:pPr>
              <a:spcBef>
                <a:spcPts val="0"/>
              </a:spcBef>
              <a:spcAft>
                <a:spcPts val="0"/>
              </a:spcAft>
            </a:pPr>
            <a:r>
              <a:rPr lang="zh-HK" altLang="en-US" sz="4300" dirty="0">
                <a:latin typeface="Calibri" panose="020F0502020204030204" pitchFamily="34" charset="0"/>
                <a:ea typeface="華康儷中黑" panose="020B0509000000000000" pitchFamily="49" charset="-120"/>
                <a:cs typeface="Calibri" panose="020F0502020204030204" pitchFamily="34" charset="0"/>
              </a:rPr>
              <a:t>「</a:t>
            </a:r>
            <a:r>
              <a:rPr lang="zh-HK" altLang="en-US" sz="4300" dirty="0">
                <a:solidFill>
                  <a:srgbClr val="0000FF"/>
                </a:solidFill>
                <a:latin typeface="Calibri" panose="020F0502020204030204" pitchFamily="34" charset="0"/>
                <a:ea typeface="華康儷中黑" panose="020B0509000000000000" pitchFamily="49" charset="-120"/>
                <a:cs typeface="Calibri" panose="020F0502020204030204" pitchFamily="34" charset="0"/>
              </a:rPr>
              <a:t>主</a:t>
            </a:r>
            <a:r>
              <a:rPr lang="en-US" altLang="zh-HK" sz="4300" dirty="0">
                <a:solidFill>
                  <a:srgbClr val="0000FF"/>
                </a:solidFill>
                <a:latin typeface="Calibri" panose="020F0502020204030204" pitchFamily="34" charset="0"/>
                <a:ea typeface="華康儷中黑" panose="020B0509000000000000" pitchFamily="49" charset="-120"/>
                <a:cs typeface="Calibri" panose="020F0502020204030204" pitchFamily="34" charset="0"/>
              </a:rPr>
              <a:t>,</a:t>
            </a:r>
            <a:r>
              <a:rPr lang="zh-HK" altLang="en-US" sz="4300" dirty="0">
                <a:solidFill>
                  <a:srgbClr val="0000FF"/>
                </a:solidFill>
                <a:latin typeface="Calibri" panose="020F0502020204030204" pitchFamily="34" charset="0"/>
                <a:ea typeface="華康儷中黑" panose="020B0509000000000000" pitchFamily="49" charset="-120"/>
                <a:cs typeface="Calibri" panose="020F0502020204030204" pitchFamily="34" charset="0"/>
              </a:rPr>
              <a:t>我在這裡</a:t>
            </a:r>
            <a:r>
              <a:rPr lang="en-US" altLang="zh-HK" sz="4300" dirty="0">
                <a:solidFill>
                  <a:srgbClr val="0000FF"/>
                </a:solidFill>
                <a:latin typeface="Calibri" panose="020F0502020204030204" pitchFamily="34" charset="0"/>
                <a:ea typeface="華康儷中黑" panose="020B0509000000000000" pitchFamily="49" charset="-120"/>
                <a:cs typeface="Calibri" panose="020F0502020204030204" pitchFamily="34" charset="0"/>
              </a:rPr>
              <a:t>,</a:t>
            </a:r>
            <a:r>
              <a:rPr lang="zh-HK" altLang="en-US" sz="4300" dirty="0">
                <a:solidFill>
                  <a:srgbClr val="0000FF"/>
                </a:solidFill>
                <a:latin typeface="Calibri" panose="020F0502020204030204" pitchFamily="34" charset="0"/>
                <a:ea typeface="華康儷中黑" panose="020B0509000000000000" pitchFamily="49" charset="-120"/>
                <a:cs typeface="Calibri" panose="020F0502020204030204" pitchFamily="34" charset="0"/>
              </a:rPr>
              <a:t>求你差遣我</a:t>
            </a:r>
            <a:r>
              <a:rPr lang="en-US" altLang="zh-HK" sz="4300" dirty="0">
                <a:solidFill>
                  <a:srgbClr val="0000FF"/>
                </a:solidFill>
                <a:latin typeface="Calibri" panose="020F0502020204030204" pitchFamily="34" charset="0"/>
                <a:ea typeface="華康儷中黑" panose="020B0509000000000000" pitchFamily="49" charset="-120"/>
                <a:cs typeface="Calibri" panose="020F0502020204030204" pitchFamily="34" charset="0"/>
              </a:rPr>
              <a:t>!</a:t>
            </a:r>
            <a:r>
              <a:rPr lang="zh-HK" altLang="en-US" sz="4300" dirty="0">
                <a:latin typeface="Calibri" panose="020F0502020204030204" pitchFamily="34" charset="0"/>
                <a:ea typeface="華康儷中黑" panose="020B0509000000000000" pitchFamily="49" charset="-120"/>
                <a:cs typeface="Calibri" panose="020F0502020204030204" pitchFamily="34" charset="0"/>
              </a:rPr>
              <a:t>」「師傅</a:t>
            </a:r>
            <a:r>
              <a:rPr lang="en-US" altLang="zh-HK" sz="4300" dirty="0">
                <a:latin typeface="Calibri" panose="020F0502020204030204" pitchFamily="34" charset="0"/>
                <a:ea typeface="華康儷中黑" panose="020B0509000000000000" pitchFamily="49" charset="-120"/>
                <a:cs typeface="Calibri" panose="020F0502020204030204" pitchFamily="34" charset="0"/>
              </a:rPr>
              <a:t>,</a:t>
            </a:r>
          </a:p>
          <a:p>
            <a:pPr>
              <a:spcBef>
                <a:spcPts val="0"/>
              </a:spcBef>
              <a:spcAft>
                <a:spcPts val="0"/>
              </a:spcAft>
            </a:pPr>
            <a:r>
              <a:rPr lang="zh-HK" altLang="en-US" sz="4400" dirty="0">
                <a:solidFill>
                  <a:srgbClr val="FF0000"/>
                </a:solidFill>
                <a:latin typeface="Calibri" panose="020F0502020204030204" pitchFamily="34" charset="0"/>
                <a:ea typeface="華康儷中黑" panose="020B0509000000000000" pitchFamily="49" charset="-120"/>
                <a:cs typeface="Calibri" panose="020F0502020204030204" pitchFamily="34" charset="0"/>
              </a:rPr>
              <a:t>你不論往哪裡去</a:t>
            </a:r>
            <a:r>
              <a:rPr lang="en-US" altLang="zh-HK" sz="4400" dirty="0">
                <a:latin typeface="Calibri" panose="020F0502020204030204" pitchFamily="34" charset="0"/>
                <a:ea typeface="華康儷中黑" panose="020B0509000000000000" pitchFamily="49" charset="-120"/>
                <a:cs typeface="Calibri" panose="020F0502020204030204" pitchFamily="34" charset="0"/>
              </a:rPr>
              <a:t>,</a:t>
            </a:r>
            <a:r>
              <a:rPr lang="zh-HK" altLang="en-US" sz="4400" dirty="0">
                <a:latin typeface="Calibri" panose="020F0502020204030204" pitchFamily="34" charset="0"/>
                <a:ea typeface="華康儷中黑" panose="020B0509000000000000" pitchFamily="49" charset="-120"/>
                <a:cs typeface="Calibri" panose="020F0502020204030204" pitchFamily="34" charset="0"/>
              </a:rPr>
              <a:t>我都要跟隨你</a:t>
            </a:r>
            <a:r>
              <a:rPr lang="en-US" altLang="zh-HK" sz="4400" dirty="0">
                <a:latin typeface="Calibri" panose="020F0502020204030204" pitchFamily="34" charset="0"/>
                <a:ea typeface="華康儷中黑" panose="020B0509000000000000" pitchFamily="49" charset="-120"/>
                <a:cs typeface="Calibri" panose="020F0502020204030204" pitchFamily="34" charset="0"/>
              </a:rPr>
              <a:t>!</a:t>
            </a:r>
            <a:r>
              <a:rPr lang="zh-HK" altLang="en-US" sz="4400" dirty="0">
                <a:latin typeface="Calibri" panose="020F0502020204030204" pitchFamily="34" charset="0"/>
                <a:ea typeface="華康儷中黑" panose="020B0509000000000000" pitchFamily="49" charset="-120"/>
                <a:cs typeface="Calibri" panose="020F0502020204030204" pitchFamily="34" charset="0"/>
              </a:rPr>
              <a:t>」</a:t>
            </a:r>
            <a:br>
              <a:rPr lang="en-US" altLang="zh-HK" sz="4400" dirty="0">
                <a:latin typeface="Calibri" panose="020F0502020204030204" pitchFamily="34" charset="0"/>
                <a:ea typeface="華康儷中黑" panose="020B0509000000000000" pitchFamily="49" charset="-120"/>
                <a:cs typeface="Calibri" panose="020F0502020204030204" pitchFamily="34" charset="0"/>
              </a:rPr>
            </a:br>
            <a:r>
              <a:rPr lang="en-US" altLang="zh-HK" sz="4400" dirty="0">
                <a:latin typeface="Calibri" panose="020F0502020204030204" pitchFamily="34" charset="0"/>
                <a:ea typeface="華康儷中黑" panose="020B0509000000000000" pitchFamily="49" charset="-120"/>
                <a:cs typeface="Calibri" panose="020F0502020204030204" pitchFamily="34" charset="0"/>
              </a:rPr>
              <a:t>                                           </a:t>
            </a:r>
            <a:r>
              <a:rPr lang="en-US" altLang="zh-HK" dirty="0">
                <a:latin typeface="Calibri" panose="020F0502020204030204" pitchFamily="34" charset="0"/>
                <a:ea typeface="華康儷中黑" panose="020B0509000000000000" pitchFamily="49" charset="-120"/>
                <a:cs typeface="Calibri" panose="020F0502020204030204" pitchFamily="34" charset="0"/>
              </a:rPr>
              <a:t>(</a:t>
            </a:r>
            <a:r>
              <a:rPr lang="zh-HK" altLang="en-US" dirty="0">
                <a:latin typeface="Calibri" panose="020F0502020204030204" pitchFamily="34" charset="0"/>
                <a:ea typeface="華康儷中黑" panose="020B0509000000000000" pitchFamily="49" charset="-120"/>
                <a:cs typeface="Calibri" panose="020F0502020204030204" pitchFamily="34" charset="0"/>
              </a:rPr>
              <a:t>瑪</a:t>
            </a:r>
            <a:r>
              <a:rPr lang="en-US" altLang="zh-HK" dirty="0">
                <a:latin typeface="Calibri" panose="020F0502020204030204" pitchFamily="34" charset="0"/>
                <a:ea typeface="華康儷中黑" panose="020B0509000000000000" pitchFamily="49" charset="-120"/>
                <a:cs typeface="Calibri" panose="020F0502020204030204" pitchFamily="34" charset="0"/>
              </a:rPr>
              <a:t>8:19)</a:t>
            </a:r>
          </a:p>
          <a:p>
            <a:pPr>
              <a:spcBef>
                <a:spcPts val="0"/>
              </a:spcBef>
              <a:spcAft>
                <a:spcPts val="1800"/>
              </a:spcAft>
            </a:pPr>
            <a:r>
              <a:rPr lang="en-US" altLang="zh-HK" sz="4800" spc="-150" dirty="0">
                <a:latin typeface="Calibri" panose="020F0502020204030204" pitchFamily="34" charset="0"/>
                <a:ea typeface="華康儷中黑" panose="020B0509000000000000" pitchFamily="49" charset="-120"/>
                <a:cs typeface="Calibri" panose="020F0502020204030204" pitchFamily="34" charset="0"/>
              </a:rPr>
              <a:t>Are you willing to say to the Shepherd walking ahead of you: “</a:t>
            </a:r>
            <a:r>
              <a:rPr lang="en-US" altLang="zh-HK" sz="4800" b="1" dirty="0">
                <a:solidFill>
                  <a:srgbClr val="FF0000"/>
                </a:solidFill>
                <a:latin typeface="Calibri" panose="020F0502020204030204" pitchFamily="34" charset="0"/>
                <a:ea typeface="華康儷中黑" panose="020B0509000000000000" pitchFamily="49" charset="-120"/>
                <a:cs typeface="Calibri" panose="020F0502020204030204" pitchFamily="34" charset="0"/>
              </a:rPr>
              <a:t>Here I am, Lord, send me!</a:t>
            </a:r>
            <a:r>
              <a:rPr lang="en-US" altLang="zh-HK" sz="4800" spc="-150" dirty="0">
                <a:latin typeface="Calibri" panose="020F0502020204030204" pitchFamily="34" charset="0"/>
                <a:ea typeface="華康儷中黑" panose="020B0509000000000000" pitchFamily="49" charset="-120"/>
                <a:cs typeface="Calibri" panose="020F0502020204030204" pitchFamily="34" charset="0"/>
              </a:rPr>
              <a:t>” or “</a:t>
            </a:r>
            <a:r>
              <a:rPr lang="en-US" altLang="zh-HK" sz="4800" b="1" spc="-150" dirty="0">
                <a:solidFill>
                  <a:srgbClr val="008000"/>
                </a:solidFill>
                <a:latin typeface="Calibri" panose="020F0502020204030204" pitchFamily="34" charset="0"/>
                <a:ea typeface="華康儷中黑" panose="020B0509000000000000" pitchFamily="49" charset="-120"/>
                <a:cs typeface="Calibri" panose="020F0502020204030204" pitchFamily="34" charset="0"/>
              </a:rPr>
              <a:t>Master, I will follow you wherever you go</a:t>
            </a:r>
            <a:r>
              <a:rPr lang="en-US" altLang="zh-HK" sz="4800" spc="-150" dirty="0">
                <a:latin typeface="Calibri" panose="020F0502020204030204" pitchFamily="34" charset="0"/>
                <a:ea typeface="華康儷中黑" panose="020B0509000000000000" pitchFamily="49" charset="-120"/>
                <a:cs typeface="Calibri" panose="020F0502020204030204" pitchFamily="34" charset="0"/>
              </a:rPr>
              <a:t>” </a:t>
            </a:r>
            <a:r>
              <a:rPr lang="en-US" altLang="zh-HK" sz="2400" spc="-150" dirty="0">
                <a:latin typeface="Calibri" panose="020F0502020204030204" pitchFamily="34" charset="0"/>
                <a:ea typeface="華康儷中黑" panose="020B0509000000000000" pitchFamily="49" charset="-120"/>
                <a:cs typeface="Calibri" panose="020F0502020204030204" pitchFamily="34" charset="0"/>
              </a:rPr>
              <a:t>(Mt 8:19)</a:t>
            </a:r>
            <a:r>
              <a:rPr lang="zh-TW" altLang="en-US" sz="2800" i="1" spc="-150" dirty="0">
                <a:solidFill>
                  <a:srgbClr val="00B050"/>
                </a:solidFill>
                <a:latin typeface="Calibri" panose="020F0502020204030204" pitchFamily="34" charset="0"/>
                <a:ea typeface="華康儷中黑" panose="020B0509000000000000" pitchFamily="49" charset="-120"/>
                <a:cs typeface="Calibri" panose="020F0502020204030204" pitchFamily="34" charset="0"/>
              </a:rPr>
              <a:t>                              </a:t>
            </a:r>
            <a:endParaRPr lang="en-US" altLang="zh-TW" sz="2800" i="1" spc="-150" dirty="0">
              <a:solidFill>
                <a:srgbClr val="00B050"/>
              </a:solidFill>
              <a:latin typeface="Calibri" panose="020F0502020204030204" pitchFamily="34" charset="0"/>
              <a:ea typeface="華康儷中黑" panose="020B0509000000000000" pitchFamily="49" charset="-120"/>
              <a:cs typeface="Calibri" panose="020F0502020204030204" pitchFamily="34" charset="0"/>
            </a:endParaRPr>
          </a:p>
          <a:p>
            <a:pPr>
              <a:spcBef>
                <a:spcPts val="0"/>
              </a:spcBef>
              <a:spcAft>
                <a:spcPts val="0"/>
              </a:spcAft>
            </a:pPr>
            <a:r>
              <a:rPr lang="zh-TW" altLang="en-US" sz="2800" i="1" dirty="0">
                <a:solidFill>
                  <a:srgbClr val="0000FF"/>
                </a:solidFill>
                <a:latin typeface="Calibri" panose="020F0502020204030204" pitchFamily="34" charset="0"/>
                <a:ea typeface="華康儷中黑" panose="020B0509000000000000" pitchFamily="49" charset="-120"/>
                <a:cs typeface="Calibri" panose="020F0502020204030204" pitchFamily="34" charset="0"/>
              </a:rPr>
              <a:t>                                     </a:t>
            </a:r>
            <a:r>
              <a:rPr lang="zh-TW" altLang="en-US" sz="2000" i="1" dirty="0">
                <a:latin typeface="Calibri" panose="020F0502020204030204" pitchFamily="34" charset="0"/>
                <a:ea typeface="華康儷中黑" panose="020B0509000000000000" pitchFamily="49" charset="-120"/>
                <a:cs typeface="Calibri" panose="020F0502020204030204" pitchFamily="34" charset="0"/>
              </a:rPr>
              <a:t>請</a:t>
            </a:r>
            <a:r>
              <a:rPr lang="zh-TW" altLang="en-US" sz="2800" i="1" dirty="0">
                <a:solidFill>
                  <a:srgbClr val="0000FF"/>
                </a:solidFill>
                <a:latin typeface="Calibri" panose="020F0502020204030204" pitchFamily="34" charset="0"/>
                <a:ea typeface="華康儷中黑" panose="020B0509000000000000" pitchFamily="49" charset="-120"/>
                <a:cs typeface="Calibri" panose="020F0502020204030204" pitchFamily="34" charset="0"/>
              </a:rPr>
              <a:t>點讚 </a:t>
            </a:r>
            <a:r>
              <a:rPr lang="en-US" altLang="zh-TW" sz="2800" i="1" dirty="0">
                <a:solidFill>
                  <a:srgbClr val="0000FF"/>
                </a:solidFill>
                <a:latin typeface="Calibri" panose="020F0502020204030204" pitchFamily="34" charset="0"/>
                <a:ea typeface="華康儷中黑" panose="020B0509000000000000" pitchFamily="49" charset="-120"/>
                <a:cs typeface="Calibri" panose="020F0502020204030204" pitchFamily="34" charset="0"/>
              </a:rPr>
              <a:t>like,</a:t>
            </a:r>
            <a:r>
              <a:rPr lang="zh-TW" altLang="en-US" sz="2800" i="1" dirty="0">
                <a:solidFill>
                  <a:srgbClr val="0000FF"/>
                </a:solidFill>
                <a:latin typeface="Calibri" panose="020F0502020204030204" pitchFamily="34" charset="0"/>
                <a:ea typeface="華康儷中黑" panose="020B0509000000000000" pitchFamily="49" charset="-120"/>
                <a:cs typeface="Calibri" panose="020F0502020204030204" pitchFamily="34" charset="0"/>
              </a:rPr>
              <a:t>留言 </a:t>
            </a:r>
            <a:r>
              <a:rPr lang="en-US" altLang="zh-TW" sz="2800" i="1" dirty="0">
                <a:solidFill>
                  <a:srgbClr val="0000FF"/>
                </a:solidFill>
                <a:latin typeface="Calibri" panose="020F0502020204030204" pitchFamily="34" charset="0"/>
                <a:ea typeface="華康儷中黑" panose="020B0509000000000000" pitchFamily="49" charset="-120"/>
                <a:cs typeface="Calibri" panose="020F0502020204030204" pitchFamily="34" charset="0"/>
              </a:rPr>
              <a:t>comment,</a:t>
            </a:r>
            <a:r>
              <a:rPr lang="zh-TW" altLang="en-US" sz="2800" b="1" i="1" dirty="0">
                <a:solidFill>
                  <a:srgbClr val="FF0000"/>
                </a:solidFill>
                <a:latin typeface="Calibri" panose="020F0502020204030204" pitchFamily="34" charset="0"/>
                <a:ea typeface="華康儷中黑" panose="020B0509000000000000" pitchFamily="49" charset="-120"/>
                <a:cs typeface="Calibri" panose="020F0502020204030204" pitchFamily="34" charset="0"/>
              </a:rPr>
              <a:t>分享 </a:t>
            </a:r>
            <a:r>
              <a:rPr lang="en-US" altLang="zh-TW" sz="2800" b="1" i="1" dirty="0">
                <a:solidFill>
                  <a:srgbClr val="FF0000"/>
                </a:solidFill>
                <a:latin typeface="Calibri" panose="020F0502020204030204" pitchFamily="34" charset="0"/>
                <a:ea typeface="華康儷中黑" panose="020B0509000000000000" pitchFamily="49" charset="-120"/>
                <a:cs typeface="Calibri" panose="020F0502020204030204" pitchFamily="34" charset="0"/>
              </a:rPr>
              <a:t>share</a:t>
            </a:r>
            <a:endParaRPr lang="en-US" altLang="zh-HK" sz="2800" b="1" i="1" dirty="0">
              <a:solidFill>
                <a:srgbClr val="FF0000"/>
              </a:solidFill>
              <a:latin typeface="Calibri" panose="020F0502020204030204" pitchFamily="34" charset="0"/>
              <a:ea typeface="華康儷中黑" panose="020B0509000000000000" pitchFamily="49" charset="-120"/>
              <a:cs typeface="Calibri" panose="020F0502020204030204" pitchFamily="34" charset="0"/>
            </a:endParaRPr>
          </a:p>
        </p:txBody>
      </p:sp>
    </p:spTree>
    <p:extLst>
      <p:ext uri="{BB962C8B-B14F-4D97-AF65-F5344CB8AC3E}">
        <p14:creationId xmlns:p14="http://schemas.microsoft.com/office/powerpoint/2010/main" val="35970224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9330" name="Rectangle 2">
            <a:extLst>
              <a:ext uri="{FF2B5EF4-FFF2-40B4-BE49-F238E27FC236}">
                <a16:creationId xmlns:a16="http://schemas.microsoft.com/office/drawing/2014/main" id="{B2EF5AAD-EEB9-496C-B277-24E491281BFC}"/>
              </a:ext>
            </a:extLst>
          </p:cNvPr>
          <p:cNvSpPr>
            <a:spLocks noGrp="1" noChangeArrowheads="1"/>
          </p:cNvSpPr>
          <p:nvPr>
            <p:ph type="body" idx="1"/>
          </p:nvPr>
        </p:nvSpPr>
        <p:spPr>
          <a:xfrm>
            <a:off x="16062" y="44921"/>
            <a:ext cx="9144000" cy="6048375"/>
          </a:xfrm>
        </p:spPr>
        <p:txBody>
          <a:bodyPr/>
          <a:lstStyle/>
          <a:p>
            <a:pPr algn="ctr" eaLnBrk="1" hangingPunct="1">
              <a:lnSpc>
                <a:spcPts val="7000"/>
              </a:lnSpc>
              <a:spcBef>
                <a:spcPct val="0"/>
              </a:spcBef>
              <a:buFontTx/>
              <a:buNone/>
              <a:defRPr/>
            </a:pPr>
            <a:r>
              <a:rPr lang="zh-TW" altLang="en-US" sz="4400" dirty="0">
                <a:solidFill>
                  <a:schemeClr val="bg1"/>
                </a:solidFill>
                <a:latin typeface="華康儷中黑" panose="020B0509000000000000" pitchFamily="49" charset="-120"/>
                <a:ea typeface="華康儷中黑" panose="020B0509000000000000" pitchFamily="49" charset="-120"/>
                <a:cs typeface="華康中黑體(P)" pitchFamily="34" charset="-120"/>
              </a:rPr>
              <a:t>願復活的基督 </a:t>
            </a:r>
          </a:p>
          <a:p>
            <a:pPr algn="ctr" eaLnBrk="1" hangingPunct="1">
              <a:lnSpc>
                <a:spcPts val="7000"/>
              </a:lnSpc>
              <a:spcBef>
                <a:spcPct val="0"/>
              </a:spcBef>
              <a:buFontTx/>
              <a:buNone/>
              <a:defRPr/>
            </a:pPr>
            <a:r>
              <a:rPr lang="zh-TW" altLang="en-US" sz="4400" dirty="0">
                <a:solidFill>
                  <a:srgbClr val="9900CC"/>
                </a:solidFill>
                <a:effectLst>
                  <a:outerShdw blurRad="38100" dist="38100" dir="2700000" algn="tl">
                    <a:srgbClr val="FFFFFF"/>
                  </a:outerShdw>
                </a:effectLst>
                <a:latin typeface="華康儷中黑" panose="020B0509000000000000" pitchFamily="49" charset="-120"/>
                <a:ea typeface="華康儷中黑" panose="020B0509000000000000" pitchFamily="49" charset="-120"/>
              </a:rPr>
              <a:t>祝 福 你 的 家 庭</a:t>
            </a:r>
          </a:p>
          <a:p>
            <a:pPr algn="ctr" eaLnBrk="1" hangingPunct="1">
              <a:lnSpc>
                <a:spcPts val="7000"/>
              </a:lnSpc>
              <a:spcBef>
                <a:spcPct val="0"/>
              </a:spcBef>
              <a:buFontTx/>
              <a:buNone/>
              <a:defRPr/>
            </a:pPr>
            <a:r>
              <a:rPr lang="zh-TW" altLang="en-US" sz="4400" dirty="0">
                <a:solidFill>
                  <a:srgbClr val="FF0000"/>
                </a:solidFill>
                <a:effectLst>
                  <a:outerShdw blurRad="38100" dist="38100" dir="2700000" algn="tl">
                    <a:srgbClr val="FFFFFF"/>
                  </a:outerShdw>
                </a:effectLst>
                <a:latin typeface="華康儷中黑" panose="020B0509000000000000" pitchFamily="49" charset="-120"/>
                <a:ea typeface="華康儷中黑" panose="020B0509000000000000" pitchFamily="49" charset="-120"/>
              </a:rPr>
              <a:t>你 的 工 作</a:t>
            </a:r>
            <a:endParaRPr lang="en-US" altLang="zh-TW" sz="4400" dirty="0">
              <a:solidFill>
                <a:srgbClr val="FF0000"/>
              </a:solidFill>
              <a:effectLst>
                <a:outerShdw blurRad="38100" dist="38100" dir="2700000" algn="tl">
                  <a:srgbClr val="FFFFFF"/>
                </a:outerShdw>
              </a:effectLst>
              <a:latin typeface="華康儷中黑" panose="020B0509000000000000" pitchFamily="49" charset="-120"/>
              <a:ea typeface="華康儷中黑" panose="020B0509000000000000" pitchFamily="49" charset="-120"/>
            </a:endParaRPr>
          </a:p>
          <a:p>
            <a:pPr algn="ctr" eaLnBrk="1" hangingPunct="1">
              <a:lnSpc>
                <a:spcPts val="7000"/>
              </a:lnSpc>
              <a:spcBef>
                <a:spcPts val="600"/>
              </a:spcBef>
              <a:spcAft>
                <a:spcPts val="600"/>
              </a:spcAft>
              <a:buFontTx/>
              <a:buNone/>
              <a:defRPr/>
            </a:pPr>
            <a:r>
              <a:rPr lang="zh-TW" altLang="en-US" sz="5400" spc="-150" dirty="0">
                <a:solidFill>
                  <a:srgbClr val="00FF00"/>
                </a:solidFill>
                <a:effectLst>
                  <a:outerShdw blurRad="38100" dist="38100" dir="2700000" algn="tl">
                    <a:srgbClr val="FFFFFF"/>
                  </a:outerShdw>
                </a:effectLst>
                <a:latin typeface="華康儷中黑" panose="020B0509000000000000" pitchFamily="49" charset="-120"/>
                <a:ea typeface="華康儷中黑" panose="020B0509000000000000" pitchFamily="49" charset="-120"/>
              </a:rPr>
              <a:t>幫助你戰勝疫情和一切困難</a:t>
            </a:r>
            <a:endParaRPr lang="en-US" altLang="zh-TW" sz="5400" spc="-150" dirty="0">
              <a:solidFill>
                <a:srgbClr val="00FF00"/>
              </a:solidFill>
              <a:effectLst>
                <a:outerShdw blurRad="38100" dist="38100" dir="2700000" algn="tl">
                  <a:srgbClr val="FFFFFF"/>
                </a:outerShdw>
              </a:effectLst>
              <a:latin typeface="華康儷中黑" panose="020B0509000000000000" pitchFamily="49" charset="-120"/>
              <a:ea typeface="華康儷中黑" panose="020B0509000000000000" pitchFamily="49" charset="-120"/>
            </a:endParaRPr>
          </a:p>
          <a:p>
            <a:pPr algn="ctr" eaLnBrk="1" hangingPunct="1">
              <a:lnSpc>
                <a:spcPts val="7000"/>
              </a:lnSpc>
              <a:spcBef>
                <a:spcPct val="0"/>
              </a:spcBef>
              <a:buFontTx/>
              <a:buNone/>
              <a:defRPr/>
            </a:pPr>
            <a:r>
              <a:rPr lang="zh-TW" altLang="en-US" sz="4400" dirty="0">
                <a:solidFill>
                  <a:srgbClr val="FF0000"/>
                </a:solidFill>
                <a:effectLst>
                  <a:outerShdw blurRad="38100" dist="38100" dir="2700000" algn="tl">
                    <a:srgbClr val="FFFFFF"/>
                  </a:outerShdw>
                </a:effectLst>
                <a:latin typeface="華康儷中黑" panose="020B0509000000000000" pitchFamily="49" charset="-120"/>
                <a:ea typeface="華康儷中黑" panose="020B0509000000000000" pitchFamily="49" charset="-120"/>
              </a:rPr>
              <a:t>化 危 為 機</a:t>
            </a:r>
          </a:p>
          <a:p>
            <a:pPr algn="ctr" eaLnBrk="1" hangingPunct="1">
              <a:lnSpc>
                <a:spcPts val="7000"/>
              </a:lnSpc>
              <a:spcBef>
                <a:spcPts val="1200"/>
              </a:spcBef>
              <a:buFontTx/>
              <a:buNone/>
              <a:defRPr/>
            </a:pPr>
            <a:r>
              <a:rPr lang="zh-TW" altLang="en-US" sz="5400" spc="600" dirty="0">
                <a:solidFill>
                  <a:srgbClr val="FFFF00"/>
                </a:solidFill>
                <a:latin typeface="華康儷中黑" panose="020B0509000000000000" pitchFamily="49" charset="-120"/>
                <a:ea typeface="華康儷中黑" panose="020B0509000000000000" pitchFamily="49" charset="-120"/>
              </a:rPr>
              <a:t>天主愛你</a:t>
            </a:r>
            <a:r>
              <a:rPr lang="zh-TW" altLang="en-US" sz="3600" spc="600" dirty="0">
                <a:solidFill>
                  <a:srgbClr val="FFFF00"/>
                </a:solidFill>
                <a:latin typeface="華康儷中黑" panose="020B0509000000000000" pitchFamily="49" charset="-120"/>
                <a:ea typeface="華康儷中黑" panose="020B0509000000000000" pitchFamily="49" charset="-120"/>
              </a:rPr>
              <a:t> </a:t>
            </a:r>
            <a:r>
              <a:rPr lang="zh-TW" altLang="en-US" sz="5400" spc="600" dirty="0">
                <a:solidFill>
                  <a:srgbClr val="FFFF00"/>
                </a:solidFill>
                <a:latin typeface="華康儷中黑" panose="020B0509000000000000" pitchFamily="49" charset="-120"/>
                <a:ea typeface="華康儷中黑" panose="020B0509000000000000" pitchFamily="49" charset="-120"/>
              </a:rPr>
              <a:t>主佑</a:t>
            </a:r>
            <a:r>
              <a:rPr lang="zh-TW" altLang="en-US" sz="4400" spc="600" dirty="0">
                <a:solidFill>
                  <a:srgbClr val="FFFF00"/>
                </a:solidFill>
                <a:latin typeface="華康儷中黑" panose="020B0509000000000000" pitchFamily="49" charset="-120"/>
                <a:ea typeface="華康儷中黑" panose="020B0509000000000000" pitchFamily="49" charset="-120"/>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113A1D7B-9DCD-44FB-8AF9-3F8CCDCB7A9C}"/>
              </a:ext>
            </a:extLst>
          </p:cNvPr>
          <p:cNvSpPr>
            <a:spLocks noGrp="1" noChangeArrowheads="1"/>
          </p:cNvSpPr>
          <p:nvPr>
            <p:ph type="body" idx="1"/>
          </p:nvPr>
        </p:nvSpPr>
        <p:spPr>
          <a:xfrm>
            <a:off x="17850" y="116632"/>
            <a:ext cx="9144000" cy="6741368"/>
          </a:xfrm>
        </p:spPr>
        <p:txBody>
          <a:bodyPr/>
          <a:lstStyle/>
          <a:p>
            <a:pPr marL="0" indent="0" algn="just" eaLnBrk="1">
              <a:lnSpc>
                <a:spcPts val="5000"/>
              </a:lnSpc>
              <a:spcBef>
                <a:spcPct val="0"/>
              </a:spcBef>
              <a:buFontTx/>
              <a:buNone/>
            </a:pPr>
            <a:r>
              <a:rPr lang="zh-TW" altLang="en-US" sz="39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我們該作什麼？」伯多祿便對他們說：「</a:t>
            </a:r>
            <a:r>
              <a:rPr lang="zh-TW" altLang="en-US" sz="39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rPr>
              <a:t>你們悔改吧！你們每人要以耶穌基督的名字受洗，好赦免你們的罪過，並領受聖神的恩惠。</a:t>
            </a:r>
            <a:r>
              <a:rPr lang="zh-TW" altLang="en-US" sz="39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因為這恩許就是為了你們和你們的子女，以及一切遠方的人，因為都是我們上主天主所召叫的。」他並勸他們</a:t>
            </a:r>
            <a:r>
              <a:rPr lang="zh-TW" altLang="en-US" sz="39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rPr>
              <a:t>應救自己脫離這邪惡的世代。</a:t>
            </a:r>
            <a:r>
              <a:rPr lang="zh-TW" altLang="en-US" sz="39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於是，凡接受他的話的人，都受了洗；在那一天約增添了三千人。</a:t>
            </a:r>
            <a:r>
              <a:rPr lang="en-US" altLang="zh-TW"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上主的話</a:t>
            </a:r>
            <a:endParaRPr lang="en-US" altLang="zh-TW"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endParaRPr>
          </a:p>
          <a:p>
            <a:pPr marL="0" indent="0" algn="just" eaLnBrk="1">
              <a:lnSpc>
                <a:spcPts val="3900"/>
              </a:lnSpc>
              <a:spcBef>
                <a:spcPct val="0"/>
              </a:spcBef>
              <a:buFontTx/>
              <a:buNone/>
            </a:pPr>
            <a:r>
              <a:rPr lang="en-US" altLang="zh-TW" sz="28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28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rPr>
              <a:t>感謝天主</a:t>
            </a:r>
            <a:endParaRPr lang="en-US" altLang="zh-TW" sz="28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endParaRPr>
          </a:p>
          <a:p>
            <a:pPr marL="0" indent="0" algn="just" eaLnBrk="1">
              <a:lnSpc>
                <a:spcPts val="5300"/>
              </a:lnSpc>
              <a:spcBef>
                <a:spcPct val="0"/>
              </a:spcBef>
              <a:buFontTx/>
              <a:buNone/>
            </a:pPr>
            <a:endPar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endParaRPr>
          </a:p>
        </p:txBody>
      </p:sp>
      <p:sp>
        <p:nvSpPr>
          <p:cNvPr id="18435" name="Text Box 3">
            <a:extLst>
              <a:ext uri="{FF2B5EF4-FFF2-40B4-BE49-F238E27FC236}">
                <a16:creationId xmlns:a16="http://schemas.microsoft.com/office/drawing/2014/main" id="{DADDBBBF-9A8C-4635-A894-0DB83BBE9300}"/>
              </a:ext>
            </a:extLst>
          </p:cNvPr>
          <p:cNvSpPr txBox="1">
            <a:spLocks noChangeArrowheads="1"/>
          </p:cNvSpPr>
          <p:nvPr/>
        </p:nvSpPr>
        <p:spPr bwMode="auto">
          <a:xfrm>
            <a:off x="8712200" y="6591300"/>
            <a:ext cx="755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endParaRPr lang="zh-TW" altLang="zh-TW" sz="1800" b="1">
              <a:solidFill>
                <a:srgbClr val="FFFFFF"/>
              </a:solidFill>
            </a:endParaRPr>
          </a:p>
        </p:txBody>
      </p:sp>
      <p:sp>
        <p:nvSpPr>
          <p:cNvPr id="18436" name="文字方塊 3">
            <a:extLst>
              <a:ext uri="{FF2B5EF4-FFF2-40B4-BE49-F238E27FC236}">
                <a16:creationId xmlns:a16="http://schemas.microsoft.com/office/drawing/2014/main" id="{CC67D0DD-00BB-486F-B455-87EACB520468}"/>
              </a:ext>
            </a:extLst>
          </p:cNvPr>
          <p:cNvSpPr txBox="1">
            <a:spLocks noChangeArrowheads="1"/>
          </p:cNvSpPr>
          <p:nvPr/>
        </p:nvSpPr>
        <p:spPr bwMode="auto">
          <a:xfrm>
            <a:off x="8424861" y="6341318"/>
            <a:ext cx="755651"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000" b="1" dirty="0">
                <a:solidFill>
                  <a:srgbClr val="FFFFFF"/>
                </a:solidFill>
              </a:rPr>
              <a:t>2/2</a:t>
            </a:r>
            <a:endParaRPr lang="zh-TW" altLang="en-US" sz="2000" b="1" dirty="0">
              <a:solidFill>
                <a:srgbClr val="FFFFFF"/>
              </a:solidFill>
            </a:endParaRPr>
          </a:p>
        </p:txBody>
      </p:sp>
      <p:sp>
        <p:nvSpPr>
          <p:cNvPr id="7" name="文字方塊 6">
            <a:extLst>
              <a:ext uri="{FF2B5EF4-FFF2-40B4-BE49-F238E27FC236}">
                <a16:creationId xmlns:a16="http://schemas.microsoft.com/office/drawing/2014/main" id="{6763EF32-4C5F-4794-BF31-2984F37B4A09}"/>
              </a:ext>
            </a:extLst>
          </p:cNvPr>
          <p:cNvSpPr txBox="1"/>
          <p:nvPr/>
        </p:nvSpPr>
        <p:spPr>
          <a:xfrm>
            <a:off x="3203848" y="6002124"/>
            <a:ext cx="3096344" cy="523220"/>
          </a:xfrm>
          <a:prstGeom prst="rect">
            <a:avLst/>
          </a:prstGeom>
          <a:noFill/>
          <a:ln>
            <a:solidFill>
              <a:schemeClr val="accent1"/>
            </a:solidFill>
          </a:ln>
        </p:spPr>
        <p:txBody>
          <a:bodyPr wrap="square" rtlCol="0">
            <a:spAutoFit/>
          </a:bodyPr>
          <a:lstStyle/>
          <a:p>
            <a:pPr algn="ctr"/>
            <a:r>
              <a:rPr lang="zh-TW" altLang="en-US" sz="2800" spc="-300" dirty="0">
                <a:solidFill>
                  <a:srgbClr val="00FF00"/>
                </a:solidFill>
                <a:latin typeface="華康鐵線龍門W3(P)" panose="03000300000000000000" pitchFamily="66" charset="-120"/>
                <a:ea typeface="華康鐵線龍門W3(P)" panose="03000300000000000000" pitchFamily="66" charset="-120"/>
              </a:rPr>
              <a:t>默想上主向</a:t>
            </a:r>
            <a:r>
              <a:rPr lang="zh-TW" altLang="en-US" sz="2800" b="1" spc="-300" dirty="0">
                <a:solidFill>
                  <a:schemeClr val="bg1"/>
                </a:solidFill>
                <a:latin typeface="華康鐵線龍門W3(P)" panose="03000300000000000000" pitchFamily="66" charset="-120"/>
                <a:ea typeface="華康鐵線龍門W3(P)" panose="03000300000000000000" pitchFamily="66" charset="-120"/>
              </a:rPr>
              <a:t>我</a:t>
            </a:r>
            <a:r>
              <a:rPr lang="zh-TW" altLang="en-US" sz="2800" spc="-300" dirty="0">
                <a:solidFill>
                  <a:srgbClr val="00FF00"/>
                </a:solidFill>
                <a:latin typeface="華康鐵線龍門W3(P)" panose="03000300000000000000" pitchFamily="66" charset="-120"/>
                <a:ea typeface="華康鐵線龍門W3(P)" panose="03000300000000000000" pitchFamily="66" charset="-120"/>
              </a:rPr>
              <a:t>說的話</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6F01C0BF-4780-447F-966F-26B44DBB2564}"/>
              </a:ext>
            </a:extLst>
          </p:cNvPr>
          <p:cNvSpPr>
            <a:spLocks noGrp="1" noChangeArrowheads="1"/>
          </p:cNvSpPr>
          <p:nvPr>
            <p:ph type="body" idx="1"/>
          </p:nvPr>
        </p:nvSpPr>
        <p:spPr>
          <a:xfrm>
            <a:off x="0" y="476250"/>
            <a:ext cx="9144000" cy="6042025"/>
          </a:xfrm>
        </p:spPr>
        <p:txBody>
          <a:bodyPr/>
          <a:lstStyle/>
          <a:p>
            <a:pPr marL="0" indent="0" algn="just" eaLnBrk="1">
              <a:lnSpc>
                <a:spcPts val="5300"/>
              </a:lnSpc>
              <a:spcBef>
                <a:spcPct val="0"/>
              </a:spcBef>
              <a:buFontTx/>
              <a:buNone/>
            </a:pPr>
            <a:r>
              <a:rPr lang="zh-TW" altLang="en-US" sz="3600">
                <a:solidFill>
                  <a:schemeClr val="bg1"/>
                </a:solidFill>
                <a:latin typeface="華康中黑體" panose="020B0509000000000000" pitchFamily="49" charset="-120"/>
                <a:ea typeface="華康中黑體" panose="020B0509000000000000" pitchFamily="49" charset="-120"/>
                <a:cs typeface="華康中黑體" panose="020B0509000000000000" pitchFamily="49" charset="-120"/>
              </a:rPr>
              <a:t>恭讀聖伯多祿前書　</a:t>
            </a:r>
            <a:r>
              <a:rPr lang="en-US" altLang="zh-TW" sz="3600">
                <a:solidFill>
                  <a:schemeClr val="bg1"/>
                </a:solidFill>
                <a:latin typeface="華康中黑體" panose="020B0509000000000000" pitchFamily="49" charset="-120"/>
                <a:ea typeface="華康中黑體" panose="020B0509000000000000" pitchFamily="49" charset="-120"/>
                <a:cs typeface="華康中黑體" panose="020B0509000000000000" pitchFamily="49" charset="-120"/>
              </a:rPr>
              <a:t>2:20-25</a:t>
            </a:r>
          </a:p>
          <a:p>
            <a:pPr marL="0" indent="0" algn="just" eaLnBrk="1">
              <a:lnSpc>
                <a:spcPts val="5300"/>
              </a:lnSpc>
              <a:spcBef>
                <a:spcPct val="0"/>
              </a:spcBef>
              <a:buFontTx/>
              <a:buNone/>
            </a:pPr>
            <a:r>
              <a:rPr lang="zh-TW" altLang="en-US" sz="400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親愛的諸位：</a:t>
            </a:r>
          </a:p>
          <a:p>
            <a:pPr marL="0" indent="0" algn="just" eaLnBrk="1">
              <a:lnSpc>
                <a:spcPts val="5300"/>
              </a:lnSpc>
              <a:spcBef>
                <a:spcPct val="0"/>
              </a:spcBef>
              <a:buFontTx/>
              <a:buNone/>
            </a:pPr>
            <a:r>
              <a:rPr lang="zh-TW" altLang="en-US" sz="400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rPr>
              <a:t>你們如果因行善而受苦，且堅心忍耐，這才是中悅天主的事。你們原是為此而蒙召的，因為基督也曾為你們受苦，給你們留下了榜樣，叫你們追隨他的足跡。</a:t>
            </a:r>
            <a:r>
              <a:rPr lang="zh-TW" altLang="en-US" sz="400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他沒有犯過罪，他口中也從未出過謊言；他受辱罵，卻不還罵；</a:t>
            </a:r>
          </a:p>
          <a:p>
            <a:pPr marL="0" indent="0" algn="just" eaLnBrk="1">
              <a:lnSpc>
                <a:spcPts val="5300"/>
              </a:lnSpc>
              <a:spcBef>
                <a:spcPct val="0"/>
              </a:spcBef>
              <a:buFontTx/>
              <a:buNone/>
            </a:pPr>
            <a:endParaRPr lang="en-US" altLang="zh-TW" sz="400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endParaRPr>
          </a:p>
        </p:txBody>
      </p:sp>
      <p:sp>
        <p:nvSpPr>
          <p:cNvPr id="19459" name="Text Box 3">
            <a:extLst>
              <a:ext uri="{FF2B5EF4-FFF2-40B4-BE49-F238E27FC236}">
                <a16:creationId xmlns:a16="http://schemas.microsoft.com/office/drawing/2014/main" id="{A5DA9E7E-518E-4388-A719-18B03F2E9991}"/>
              </a:ext>
            </a:extLst>
          </p:cNvPr>
          <p:cNvSpPr txBox="1">
            <a:spLocks noChangeArrowheads="1"/>
          </p:cNvSpPr>
          <p:nvPr/>
        </p:nvSpPr>
        <p:spPr bwMode="auto">
          <a:xfrm>
            <a:off x="8712200" y="6591300"/>
            <a:ext cx="755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endParaRPr lang="zh-TW" altLang="zh-TW" sz="1800" b="1">
              <a:solidFill>
                <a:srgbClr val="FFFFFF"/>
              </a:solidFill>
            </a:endParaRPr>
          </a:p>
        </p:txBody>
      </p:sp>
      <p:sp>
        <p:nvSpPr>
          <p:cNvPr id="19460" name="文字方塊 3">
            <a:extLst>
              <a:ext uri="{FF2B5EF4-FFF2-40B4-BE49-F238E27FC236}">
                <a16:creationId xmlns:a16="http://schemas.microsoft.com/office/drawing/2014/main" id="{5FDA8C52-2F7A-4EE1-ADE3-AE9CE580AB6B}"/>
              </a:ext>
            </a:extLst>
          </p:cNvPr>
          <p:cNvSpPr txBox="1">
            <a:spLocks noChangeArrowheads="1"/>
          </p:cNvSpPr>
          <p:nvPr/>
        </p:nvSpPr>
        <p:spPr bwMode="auto">
          <a:xfrm>
            <a:off x="7740650" y="6021388"/>
            <a:ext cx="11525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000" b="1">
                <a:solidFill>
                  <a:srgbClr val="FFFFFF"/>
                </a:solidFill>
              </a:rPr>
              <a:t>1/2</a:t>
            </a:r>
            <a:endParaRPr lang="zh-TW" altLang="en-US" sz="2000" b="1">
              <a:solidFill>
                <a:srgbClr val="FFFFFF"/>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76008ABC-4301-4F7C-B6E5-1A0F0DFC3674}"/>
              </a:ext>
            </a:extLst>
          </p:cNvPr>
          <p:cNvSpPr>
            <a:spLocks noGrp="1" noChangeArrowheads="1"/>
          </p:cNvSpPr>
          <p:nvPr>
            <p:ph type="body" idx="1"/>
          </p:nvPr>
        </p:nvSpPr>
        <p:spPr>
          <a:xfrm>
            <a:off x="0" y="555625"/>
            <a:ext cx="9144000" cy="6042025"/>
          </a:xfrm>
        </p:spPr>
        <p:txBody>
          <a:bodyPr/>
          <a:lstStyle/>
          <a:p>
            <a:pPr marL="0" indent="0" algn="just" eaLnBrk="1">
              <a:lnSpc>
                <a:spcPts val="5300"/>
              </a:lnSpc>
              <a:spcBef>
                <a:spcPct val="0"/>
              </a:spcBef>
              <a:buFontTx/>
              <a:buNone/>
            </a:pP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他受虐待，卻不報復，只將自己交給那照正義施行審判的天主；他在自己身上，親自承擔了我們的罪過，上了木架，為叫我們死於罪惡，而活於正義。</a:t>
            </a:r>
          </a:p>
          <a:p>
            <a:pPr marL="0" indent="0" algn="just" eaLnBrk="1">
              <a:lnSpc>
                <a:spcPts val="5300"/>
              </a:lnSpc>
              <a:spcBef>
                <a:spcPct val="0"/>
              </a:spcBef>
              <a:buFontTx/>
              <a:buNone/>
            </a:pP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你們是因他的創傷，而獲得了痊瘉。你們從前有如迷途亡羊，現在卻被領回，歸依你們的靈牧和監督。</a:t>
            </a:r>
            <a:r>
              <a:rPr lang="en-US" altLang="zh-TW"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上主的話</a:t>
            </a:r>
            <a:endParaRPr lang="en-US" altLang="zh-TW"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endParaRPr>
          </a:p>
          <a:p>
            <a:pPr marL="0" indent="0" algn="just" eaLnBrk="1">
              <a:lnSpc>
                <a:spcPts val="5300"/>
              </a:lnSpc>
              <a:spcBef>
                <a:spcPct val="0"/>
              </a:spcBef>
              <a:buFontTx/>
              <a:buNone/>
            </a:pPr>
            <a:r>
              <a:rPr lang="en-US" altLang="zh-TW"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36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rPr>
              <a:t>感謝天主</a:t>
            </a:r>
            <a:endParaRPr lang="en-US" altLang="zh-TW" sz="36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endParaRPr>
          </a:p>
        </p:txBody>
      </p:sp>
      <p:sp>
        <p:nvSpPr>
          <p:cNvPr id="20483" name="Text Box 3">
            <a:extLst>
              <a:ext uri="{FF2B5EF4-FFF2-40B4-BE49-F238E27FC236}">
                <a16:creationId xmlns:a16="http://schemas.microsoft.com/office/drawing/2014/main" id="{2F6EC55B-F2B6-4A42-A716-80D7C698E2A4}"/>
              </a:ext>
            </a:extLst>
          </p:cNvPr>
          <p:cNvSpPr txBox="1">
            <a:spLocks noChangeArrowheads="1"/>
          </p:cNvSpPr>
          <p:nvPr/>
        </p:nvSpPr>
        <p:spPr bwMode="auto">
          <a:xfrm>
            <a:off x="8712200" y="6591300"/>
            <a:ext cx="755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endParaRPr lang="zh-TW" altLang="zh-TW" sz="1800" b="1">
              <a:solidFill>
                <a:srgbClr val="FFFFFF"/>
              </a:solidFill>
            </a:endParaRPr>
          </a:p>
        </p:txBody>
      </p:sp>
      <p:sp>
        <p:nvSpPr>
          <p:cNvPr id="20484" name="文字方塊 3">
            <a:extLst>
              <a:ext uri="{FF2B5EF4-FFF2-40B4-BE49-F238E27FC236}">
                <a16:creationId xmlns:a16="http://schemas.microsoft.com/office/drawing/2014/main" id="{53A2996C-2D6A-4D11-A269-D823C479F02A}"/>
              </a:ext>
            </a:extLst>
          </p:cNvPr>
          <p:cNvSpPr txBox="1">
            <a:spLocks noChangeArrowheads="1"/>
          </p:cNvSpPr>
          <p:nvPr/>
        </p:nvSpPr>
        <p:spPr bwMode="auto">
          <a:xfrm>
            <a:off x="8172698" y="6197242"/>
            <a:ext cx="863798"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000" b="1" dirty="0">
                <a:solidFill>
                  <a:srgbClr val="FFFFFF"/>
                </a:solidFill>
              </a:rPr>
              <a:t>2/2</a:t>
            </a:r>
            <a:endParaRPr lang="zh-TW" altLang="en-US" sz="2000" b="1" dirty="0">
              <a:solidFill>
                <a:srgbClr val="FFFFFF"/>
              </a:solidFill>
            </a:endParaRPr>
          </a:p>
        </p:txBody>
      </p:sp>
      <p:sp>
        <p:nvSpPr>
          <p:cNvPr id="2" name="文字方塊 1">
            <a:extLst>
              <a:ext uri="{FF2B5EF4-FFF2-40B4-BE49-F238E27FC236}">
                <a16:creationId xmlns:a16="http://schemas.microsoft.com/office/drawing/2014/main" id="{51050A59-E91A-4549-AD93-16E022E7CB36}"/>
              </a:ext>
            </a:extLst>
          </p:cNvPr>
          <p:cNvSpPr txBox="1"/>
          <p:nvPr/>
        </p:nvSpPr>
        <p:spPr>
          <a:xfrm>
            <a:off x="3347864" y="5661248"/>
            <a:ext cx="4141961" cy="646331"/>
          </a:xfrm>
          <a:prstGeom prst="rect">
            <a:avLst/>
          </a:prstGeom>
          <a:noFill/>
          <a:ln>
            <a:solidFill>
              <a:schemeClr val="accent1"/>
            </a:solidFill>
          </a:ln>
        </p:spPr>
        <p:txBody>
          <a:bodyPr wrap="square" rtlCol="0">
            <a:spAutoFit/>
          </a:bodyPr>
          <a:lstStyle/>
          <a:p>
            <a:pPr algn="ctr"/>
            <a:r>
              <a:rPr lang="zh-TW" altLang="en-US" sz="3200" dirty="0">
                <a:solidFill>
                  <a:schemeClr val="bg1"/>
                </a:solidFill>
                <a:latin typeface="華康鐵線龍門W3(P)" panose="03000300000000000000" pitchFamily="66" charset="-120"/>
                <a:ea typeface="華康鐵線龍門W3(P)" panose="03000300000000000000" pitchFamily="66" charset="-120"/>
              </a:rPr>
              <a:t>默想上主向</a:t>
            </a:r>
            <a:r>
              <a:rPr lang="zh-TW" altLang="en-US" sz="3600" b="1" dirty="0">
                <a:solidFill>
                  <a:srgbClr val="FFFF00"/>
                </a:solidFill>
                <a:latin typeface="華康鐵線龍門W3(P)" panose="03000300000000000000" pitchFamily="66" charset="-120"/>
                <a:ea typeface="華康鐵線龍門W3(P)" panose="03000300000000000000" pitchFamily="66" charset="-120"/>
              </a:rPr>
              <a:t>我</a:t>
            </a:r>
            <a:r>
              <a:rPr lang="zh-TW" altLang="en-US" sz="3200" dirty="0">
                <a:solidFill>
                  <a:schemeClr val="bg1"/>
                </a:solidFill>
                <a:latin typeface="華康鐵線龍門W3(P)" panose="03000300000000000000" pitchFamily="66" charset="-120"/>
                <a:ea typeface="華康鐵線龍門W3(P)" panose="03000300000000000000" pitchFamily="66" charset="-120"/>
              </a:rPr>
              <a:t>說的話</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5C2210CC-28D8-41DA-A2CD-0F3F964CF67E}"/>
              </a:ext>
            </a:extLst>
          </p:cNvPr>
          <p:cNvSpPr>
            <a:spLocks noGrp="1" noChangeArrowheads="1"/>
          </p:cNvSpPr>
          <p:nvPr>
            <p:ph type="body" idx="1"/>
          </p:nvPr>
        </p:nvSpPr>
        <p:spPr>
          <a:xfrm>
            <a:off x="0" y="549275"/>
            <a:ext cx="9144000" cy="6042025"/>
          </a:xfrm>
        </p:spPr>
        <p:txBody>
          <a:bodyPr/>
          <a:lstStyle/>
          <a:p>
            <a:pPr marL="0" indent="0" algn="just" eaLnBrk="1">
              <a:lnSpc>
                <a:spcPts val="5300"/>
              </a:lnSpc>
              <a:spcBef>
                <a:spcPct val="0"/>
              </a:spcBef>
              <a:buFontTx/>
              <a:buNone/>
            </a:pPr>
            <a:r>
              <a:rPr lang="zh-TW" altLang="en-US" sz="3600">
                <a:solidFill>
                  <a:schemeClr val="bg1"/>
                </a:solidFill>
                <a:latin typeface="華康中黑體" panose="020B0509000000000000" pitchFamily="49" charset="-120"/>
                <a:ea typeface="華康中黑體" panose="020B0509000000000000" pitchFamily="49" charset="-120"/>
                <a:cs typeface="華康中黑體" panose="020B0509000000000000" pitchFamily="49" charset="-120"/>
              </a:rPr>
              <a:t>恭讀聖若望福音　</a:t>
            </a:r>
            <a:r>
              <a:rPr lang="en-US" altLang="zh-TW" sz="3600">
                <a:solidFill>
                  <a:schemeClr val="bg1"/>
                </a:solidFill>
                <a:latin typeface="華康中黑體" panose="020B0509000000000000" pitchFamily="49" charset="-120"/>
                <a:ea typeface="華康中黑體" panose="020B0509000000000000" pitchFamily="49" charset="-120"/>
                <a:cs typeface="華康中黑體" panose="020B0509000000000000" pitchFamily="49" charset="-120"/>
              </a:rPr>
              <a:t>10:1-10</a:t>
            </a:r>
          </a:p>
          <a:p>
            <a:pPr marL="0" indent="0" algn="just" eaLnBrk="1">
              <a:lnSpc>
                <a:spcPts val="5300"/>
              </a:lnSpc>
              <a:spcBef>
                <a:spcPct val="0"/>
              </a:spcBef>
              <a:buFontTx/>
              <a:buNone/>
            </a:pPr>
            <a:r>
              <a:rPr lang="zh-TW" altLang="en-US" sz="400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那時候，耶穌說：「我實實在在告訴你們：凡不由門進入羊棧，而由別處爬進去的，便是賊，是強盜。由門進去的，才是羊的牧人。看門的給他開門，羊聽從他的聲音；他按名字呼喚自己的羊，並引領他們出來。</a:t>
            </a:r>
            <a:r>
              <a:rPr lang="zh-TW" altLang="en-US" sz="400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rPr>
              <a:t>當他把羊放出來以後，就走在羊前面；羊也跟隨他，因為</a:t>
            </a:r>
            <a:endParaRPr lang="en-US" altLang="zh-TW" sz="400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endParaRPr>
          </a:p>
        </p:txBody>
      </p:sp>
      <p:sp>
        <p:nvSpPr>
          <p:cNvPr id="21507" name="Text Box 3">
            <a:extLst>
              <a:ext uri="{FF2B5EF4-FFF2-40B4-BE49-F238E27FC236}">
                <a16:creationId xmlns:a16="http://schemas.microsoft.com/office/drawing/2014/main" id="{24B7B1EE-6B76-4DEC-B62F-C728726543AD}"/>
              </a:ext>
            </a:extLst>
          </p:cNvPr>
          <p:cNvSpPr txBox="1">
            <a:spLocks noChangeArrowheads="1"/>
          </p:cNvSpPr>
          <p:nvPr/>
        </p:nvSpPr>
        <p:spPr bwMode="auto">
          <a:xfrm>
            <a:off x="8712200" y="6591300"/>
            <a:ext cx="755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endParaRPr lang="zh-TW" altLang="zh-TW" sz="1800" b="1">
              <a:solidFill>
                <a:srgbClr val="FFFFFF"/>
              </a:solidFill>
            </a:endParaRPr>
          </a:p>
        </p:txBody>
      </p:sp>
      <p:sp>
        <p:nvSpPr>
          <p:cNvPr id="21508" name="文字方塊 3">
            <a:extLst>
              <a:ext uri="{FF2B5EF4-FFF2-40B4-BE49-F238E27FC236}">
                <a16:creationId xmlns:a16="http://schemas.microsoft.com/office/drawing/2014/main" id="{905EE49F-7ECE-4274-9168-DD8B5562B9EE}"/>
              </a:ext>
            </a:extLst>
          </p:cNvPr>
          <p:cNvSpPr txBox="1">
            <a:spLocks noChangeArrowheads="1"/>
          </p:cNvSpPr>
          <p:nvPr/>
        </p:nvSpPr>
        <p:spPr bwMode="auto">
          <a:xfrm>
            <a:off x="7740650" y="6021388"/>
            <a:ext cx="11525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000" b="1">
                <a:solidFill>
                  <a:srgbClr val="FFFFFF"/>
                </a:solidFill>
              </a:rPr>
              <a:t>1/2</a:t>
            </a:r>
            <a:endParaRPr lang="zh-TW" altLang="en-US" sz="2000" b="1">
              <a:solidFill>
                <a:srgbClr val="FFFFFF"/>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a16="http://schemas.microsoft.com/office/drawing/2014/main" id="{7D542DDD-5956-46EB-B482-60522AC716EE}"/>
              </a:ext>
            </a:extLst>
          </p:cNvPr>
          <p:cNvSpPr>
            <a:spLocks noGrp="1" noChangeArrowheads="1"/>
          </p:cNvSpPr>
          <p:nvPr>
            <p:ph type="body" idx="1"/>
          </p:nvPr>
        </p:nvSpPr>
        <p:spPr>
          <a:xfrm>
            <a:off x="0" y="492125"/>
            <a:ext cx="9144000" cy="6392863"/>
          </a:xfrm>
        </p:spPr>
        <p:txBody>
          <a:bodyPr/>
          <a:lstStyle/>
          <a:p>
            <a:pPr marL="0" indent="0" algn="just" eaLnBrk="1">
              <a:lnSpc>
                <a:spcPts val="5300"/>
              </a:lnSpc>
              <a:spcBef>
                <a:spcPct val="0"/>
              </a:spcBef>
              <a:buFontTx/>
              <a:buNone/>
            </a:pPr>
            <a:r>
              <a:rPr lang="zh-TW" altLang="en-US" sz="40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rPr>
              <a:t>羊認得他的聲音。</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我實實在在告訴你們：我是羊的門；凡在我以前來的，都是賊和強盜；羊沒有聽從他們。</a:t>
            </a:r>
            <a:r>
              <a:rPr lang="zh-TW" altLang="en-US" sz="4000" dirty="0">
                <a:solidFill>
                  <a:srgbClr val="FFFF00"/>
                </a:solidFill>
                <a:latin typeface="華康儷中黑" panose="020B0509000000000000" pitchFamily="49" charset="-120"/>
                <a:ea typeface="華康儷中黑" panose="020B0509000000000000" pitchFamily="49" charset="-120"/>
                <a:cs typeface="華康中黑體" panose="020B0509000000000000" pitchFamily="49" charset="-120"/>
              </a:rPr>
              <a:t>我就是門，誰若經過我進來，必得安全；可以進，可以出，可以找到草場。賊來，無非是為偷竊、殺害、毀滅；我來，卻是為叫他們獲得生命，且獲得更豐富的生命。</a:t>
            </a: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基督的福音</a:t>
            </a:r>
            <a:endPar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endParaRPr>
          </a:p>
          <a:p>
            <a:pPr marL="0" indent="0" algn="just" eaLnBrk="1">
              <a:lnSpc>
                <a:spcPts val="5300"/>
              </a:lnSpc>
              <a:spcBef>
                <a:spcPct val="0"/>
              </a:spcBef>
              <a:buFontTx/>
              <a:buNone/>
            </a:pPr>
            <a:r>
              <a:rPr lang="en-US" altLang="zh-TW" sz="40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rPr>
              <a:t>基督</a:t>
            </a:r>
            <a:r>
              <a:rPr lang="en-US" altLang="zh-TW" sz="40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40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rPr>
              <a:t>我們讚美你！</a:t>
            </a:r>
            <a:endParaRPr lang="en-US" altLang="zh-TW" sz="40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endParaRPr>
          </a:p>
        </p:txBody>
      </p:sp>
      <p:sp>
        <p:nvSpPr>
          <p:cNvPr id="22531" name="Text Box 3">
            <a:extLst>
              <a:ext uri="{FF2B5EF4-FFF2-40B4-BE49-F238E27FC236}">
                <a16:creationId xmlns:a16="http://schemas.microsoft.com/office/drawing/2014/main" id="{5DC2B498-2AA7-4DA7-9A3F-3C780C73DD6E}"/>
              </a:ext>
            </a:extLst>
          </p:cNvPr>
          <p:cNvSpPr txBox="1">
            <a:spLocks noChangeArrowheads="1"/>
          </p:cNvSpPr>
          <p:nvPr/>
        </p:nvSpPr>
        <p:spPr bwMode="auto">
          <a:xfrm>
            <a:off x="8712200" y="6591300"/>
            <a:ext cx="755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50000"/>
              </a:spcBef>
              <a:buFontTx/>
              <a:buNone/>
            </a:pPr>
            <a:endParaRPr lang="zh-TW" altLang="zh-TW" sz="1800" b="1">
              <a:solidFill>
                <a:srgbClr val="FFFFFF"/>
              </a:solidFill>
            </a:endParaRPr>
          </a:p>
        </p:txBody>
      </p:sp>
      <p:sp>
        <p:nvSpPr>
          <p:cNvPr id="22532" name="文字方塊 3">
            <a:extLst>
              <a:ext uri="{FF2B5EF4-FFF2-40B4-BE49-F238E27FC236}">
                <a16:creationId xmlns:a16="http://schemas.microsoft.com/office/drawing/2014/main" id="{10AFCFDF-1617-4A16-943B-F1DD519F2901}"/>
              </a:ext>
            </a:extLst>
          </p:cNvPr>
          <p:cNvSpPr txBox="1">
            <a:spLocks noChangeArrowheads="1"/>
          </p:cNvSpPr>
          <p:nvPr/>
        </p:nvSpPr>
        <p:spPr bwMode="auto">
          <a:xfrm>
            <a:off x="8388722" y="6269310"/>
            <a:ext cx="647774"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Arial" panose="020B0604020202020204" pitchFamily="34" charset="0"/>
                <a:ea typeface="新細明體" panose="02020500000000000000" pitchFamily="18" charset="-120"/>
              </a:defRPr>
            </a:lvl1pPr>
            <a:lvl2pPr marL="742950" indent="-285750">
              <a:spcBef>
                <a:spcPct val="20000"/>
              </a:spcBef>
              <a:buChar char="–"/>
              <a:defRPr kumimoji="1" sz="2800">
                <a:solidFill>
                  <a:schemeClr val="tx1"/>
                </a:solidFill>
                <a:latin typeface="Arial" panose="020B0604020202020204" pitchFamily="34" charset="0"/>
                <a:ea typeface="新細明體" panose="02020500000000000000" pitchFamily="18" charset="-120"/>
              </a:defRPr>
            </a:lvl2pPr>
            <a:lvl3pPr marL="1143000" indent="-228600">
              <a:spcBef>
                <a:spcPct val="20000"/>
              </a:spcBef>
              <a:buChar char="•"/>
              <a:defRPr kumimoji="1" sz="2400">
                <a:solidFill>
                  <a:schemeClr val="tx1"/>
                </a:solidFill>
                <a:latin typeface="Arial" panose="020B0604020202020204" pitchFamily="34" charset="0"/>
                <a:ea typeface="新細明體" panose="02020500000000000000" pitchFamily="18" charset="-120"/>
              </a:defRPr>
            </a:lvl3pPr>
            <a:lvl4pPr marL="16002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4pPr>
            <a:lvl5pPr marL="2057400" indent="-228600">
              <a:spcBef>
                <a:spcPct val="20000"/>
              </a:spcBef>
              <a:buChar char="»"/>
              <a:defRPr kumimoji="1" sz="2000">
                <a:solidFill>
                  <a:schemeClr val="tx1"/>
                </a:solidFill>
                <a:latin typeface="Arial" panose="020B0604020202020204" pitchFamily="34" charset="0"/>
                <a:ea typeface="新細明體" panose="02020500000000000000" pitchFamily="18" charset="-120"/>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新細明體" panose="02020500000000000000" pitchFamily="18" charset="-120"/>
              </a:defRPr>
            </a:lvl9pPr>
          </a:lstStyle>
          <a:p>
            <a:pPr eaLnBrk="1" hangingPunct="1">
              <a:spcBef>
                <a:spcPct val="0"/>
              </a:spcBef>
              <a:buFontTx/>
              <a:buNone/>
            </a:pPr>
            <a:r>
              <a:rPr lang="en-US" altLang="zh-TW" sz="2000" b="1" dirty="0">
                <a:solidFill>
                  <a:srgbClr val="FFFFFF"/>
                </a:solidFill>
              </a:rPr>
              <a:t>2/2</a:t>
            </a:r>
            <a:endParaRPr lang="zh-TW" altLang="en-US" sz="2000" b="1" dirty="0">
              <a:solidFill>
                <a:srgbClr val="FFFFFF"/>
              </a:solidFill>
            </a:endParaRPr>
          </a:p>
        </p:txBody>
      </p:sp>
      <p:sp>
        <p:nvSpPr>
          <p:cNvPr id="7" name="文字方塊 6">
            <a:extLst>
              <a:ext uri="{FF2B5EF4-FFF2-40B4-BE49-F238E27FC236}">
                <a16:creationId xmlns:a16="http://schemas.microsoft.com/office/drawing/2014/main" id="{3882B42E-5B4B-4263-8F9B-E409B3BB35E7}"/>
              </a:ext>
            </a:extLst>
          </p:cNvPr>
          <p:cNvSpPr txBox="1"/>
          <p:nvPr/>
        </p:nvSpPr>
        <p:spPr>
          <a:xfrm>
            <a:off x="5796136" y="5535329"/>
            <a:ext cx="2088232" cy="990015"/>
          </a:xfrm>
          <a:prstGeom prst="rect">
            <a:avLst/>
          </a:prstGeom>
          <a:noFill/>
          <a:ln>
            <a:solidFill>
              <a:schemeClr val="accent1"/>
            </a:solidFill>
          </a:ln>
        </p:spPr>
        <p:txBody>
          <a:bodyPr wrap="square" rtlCol="0">
            <a:spAutoFit/>
          </a:bodyPr>
          <a:lstStyle/>
          <a:p>
            <a:pPr algn="ctr">
              <a:lnSpc>
                <a:spcPts val="3500"/>
              </a:lnSpc>
            </a:pPr>
            <a:r>
              <a:rPr lang="zh-TW" altLang="en-US" sz="3200" spc="-300" dirty="0">
                <a:solidFill>
                  <a:schemeClr val="bg1"/>
                </a:solidFill>
                <a:latin typeface="華康鐵線龍門W3(P)" panose="03000300000000000000" pitchFamily="66" charset="-120"/>
                <a:ea typeface="華康鐵線龍門W3(P)" panose="03000300000000000000" pitchFamily="66" charset="-120"/>
              </a:rPr>
              <a:t>默想上主</a:t>
            </a:r>
            <a:br>
              <a:rPr lang="en-US" altLang="zh-TW" sz="3200" spc="-300" dirty="0">
                <a:solidFill>
                  <a:schemeClr val="bg1"/>
                </a:solidFill>
                <a:latin typeface="華康鐵線龍門W3(P)" panose="03000300000000000000" pitchFamily="66" charset="-120"/>
                <a:ea typeface="華康鐵線龍門W3(P)" panose="03000300000000000000" pitchFamily="66" charset="-120"/>
              </a:rPr>
            </a:br>
            <a:r>
              <a:rPr lang="zh-TW" altLang="en-US" sz="3200" spc="-300" dirty="0">
                <a:solidFill>
                  <a:schemeClr val="bg1"/>
                </a:solidFill>
                <a:latin typeface="華康鐵線龍門W3(P)" panose="03000300000000000000" pitchFamily="66" charset="-120"/>
                <a:ea typeface="華康鐵線龍門W3(P)" panose="03000300000000000000" pitchFamily="66" charset="-120"/>
              </a:rPr>
              <a:t>向</a:t>
            </a:r>
            <a:r>
              <a:rPr lang="zh-TW" altLang="en-US" sz="3600" b="1" spc="-300" dirty="0">
                <a:solidFill>
                  <a:srgbClr val="FFFF00"/>
                </a:solidFill>
                <a:latin typeface="華康鐵線龍門W3(P)" panose="03000300000000000000" pitchFamily="66" charset="-120"/>
                <a:ea typeface="華康鐵線龍門W3(P)" panose="03000300000000000000" pitchFamily="66" charset="-120"/>
              </a:rPr>
              <a:t>我</a:t>
            </a:r>
            <a:r>
              <a:rPr lang="zh-TW" altLang="en-US" sz="3200" spc="-300" dirty="0">
                <a:solidFill>
                  <a:schemeClr val="bg1"/>
                </a:solidFill>
                <a:latin typeface="華康鐵線龍門W3(P)" panose="03000300000000000000" pitchFamily="66" charset="-120"/>
                <a:ea typeface="華康鐵線龍門W3(P)" panose="03000300000000000000" pitchFamily="66" charset="-120"/>
              </a:rPr>
              <a:t>說的話</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C7D611A9-20D2-46E2-9343-2F3E1D3B9601}"/>
              </a:ext>
            </a:extLst>
          </p:cNvPr>
          <p:cNvSpPr>
            <a:spLocks noGrp="1" noChangeArrowheads="1"/>
          </p:cNvSpPr>
          <p:nvPr>
            <p:ph type="body" idx="1"/>
          </p:nvPr>
        </p:nvSpPr>
        <p:spPr>
          <a:xfrm>
            <a:off x="0" y="122063"/>
            <a:ext cx="9144000" cy="6691313"/>
          </a:xfrm>
        </p:spPr>
        <p:txBody>
          <a:bodyPr/>
          <a:lstStyle/>
          <a:p>
            <a:pPr algn="ctr" eaLnBrk="1" hangingPunct="1">
              <a:spcBef>
                <a:spcPct val="0"/>
              </a:spcBef>
              <a:buFontTx/>
              <a:buNone/>
              <a:defRPr/>
            </a:pPr>
            <a:r>
              <a:rPr lang="zh-TW" altLang="en-US" sz="3600" dirty="0">
                <a:solidFill>
                  <a:srgbClr val="FFFF00"/>
                </a:solidFill>
                <a:ea typeface="華康儷中黑" panose="020B0509000000000000" pitchFamily="49" charset="-120"/>
              </a:rPr>
              <a:t>復活期第四主日</a:t>
            </a:r>
            <a:r>
              <a:rPr lang="en-US" altLang="zh-TW" sz="2800" dirty="0">
                <a:solidFill>
                  <a:srgbClr val="FFFF00"/>
                </a:solidFill>
                <a:ea typeface="華康儷中黑" panose="020B0509000000000000" pitchFamily="49" charset="-120"/>
              </a:rPr>
              <a:t>(</a:t>
            </a:r>
            <a:r>
              <a:rPr lang="zh-TW" altLang="en-US" sz="2800" dirty="0">
                <a:solidFill>
                  <a:srgbClr val="FFFF00"/>
                </a:solidFill>
                <a:ea typeface="華康儷中黑" panose="020B0509000000000000" pitchFamily="49" charset="-120"/>
              </a:rPr>
              <a:t>聖召主日</a:t>
            </a:r>
            <a:r>
              <a:rPr lang="en-US" altLang="zh-TW" sz="2800" dirty="0">
                <a:solidFill>
                  <a:srgbClr val="FFFF00"/>
                </a:solidFill>
                <a:ea typeface="華康儷中黑" panose="020B0509000000000000" pitchFamily="49" charset="-120"/>
              </a:rPr>
              <a:t>)</a:t>
            </a:r>
          </a:p>
          <a:p>
            <a:pPr algn="ctr" eaLnBrk="1" hangingPunct="1">
              <a:spcBef>
                <a:spcPct val="0"/>
              </a:spcBef>
              <a:buFontTx/>
              <a:buNone/>
              <a:defRPr/>
            </a:pPr>
            <a:r>
              <a:rPr lang="en-US" altLang="zh-TW" dirty="0">
                <a:solidFill>
                  <a:schemeClr val="bg1"/>
                </a:solidFill>
                <a:ea typeface="華康儷中黑" pitchFamily="49" charset="-120"/>
              </a:rPr>
              <a:t>2026 </a:t>
            </a:r>
            <a:r>
              <a:rPr lang="zh-TW" altLang="en-US" dirty="0">
                <a:solidFill>
                  <a:schemeClr val="bg1"/>
                </a:solidFill>
                <a:ea typeface="華康儷中黑" pitchFamily="49" charset="-120"/>
              </a:rPr>
              <a:t>年 </a:t>
            </a:r>
            <a:r>
              <a:rPr lang="en-US" altLang="zh-TW" dirty="0">
                <a:solidFill>
                  <a:schemeClr val="bg1"/>
                </a:solidFill>
                <a:ea typeface="華康儷中黑" pitchFamily="49" charset="-120"/>
              </a:rPr>
              <a:t>4 </a:t>
            </a:r>
            <a:r>
              <a:rPr lang="zh-TW" altLang="en-US" dirty="0">
                <a:solidFill>
                  <a:schemeClr val="bg1"/>
                </a:solidFill>
                <a:ea typeface="華康儷中黑" pitchFamily="49" charset="-120"/>
              </a:rPr>
              <a:t>月 </a:t>
            </a:r>
            <a:r>
              <a:rPr lang="en-US" altLang="zh-TW" dirty="0">
                <a:solidFill>
                  <a:schemeClr val="bg1"/>
                </a:solidFill>
                <a:ea typeface="華康儷中黑" pitchFamily="49" charset="-120"/>
              </a:rPr>
              <a:t>26 </a:t>
            </a:r>
            <a:r>
              <a:rPr lang="zh-TW" altLang="en-US" dirty="0">
                <a:solidFill>
                  <a:schemeClr val="bg1"/>
                </a:solidFill>
                <a:ea typeface="華康儷中黑" pitchFamily="49" charset="-120"/>
              </a:rPr>
              <a:t>日</a:t>
            </a:r>
            <a:endParaRPr lang="zh-TW" altLang="en-US" sz="1000" dirty="0">
              <a:solidFill>
                <a:schemeClr val="bg1"/>
              </a:solidFill>
              <a:ea typeface="華康儷中黑" panose="020B0509000000000000" pitchFamily="49" charset="-120"/>
            </a:endParaRPr>
          </a:p>
          <a:p>
            <a:pPr algn="ctr" eaLnBrk="1" hangingPunct="1">
              <a:spcBef>
                <a:spcPts val="1200"/>
              </a:spcBef>
              <a:buFontTx/>
              <a:buNone/>
              <a:defRPr/>
            </a:pPr>
            <a:r>
              <a:rPr lang="zh-TW" altLang="en-US" sz="5400" dirty="0">
                <a:solidFill>
                  <a:srgbClr val="FF0000"/>
                </a:solidFill>
                <a:highlight>
                  <a:srgbClr val="FFCCFF"/>
                </a:highlight>
                <a:ea typeface="華康正顏楷體W7" panose="03000709000000000000" pitchFamily="65" charset="-120"/>
              </a:rPr>
              <a:t>感</a:t>
            </a:r>
            <a:r>
              <a:rPr lang="zh-TW" altLang="en-US" sz="1400" dirty="0">
                <a:solidFill>
                  <a:srgbClr val="FF0000"/>
                </a:solidFill>
                <a:highlight>
                  <a:srgbClr val="FFCCFF"/>
                </a:highlight>
                <a:ea typeface="華康正顏楷體W7" panose="03000709000000000000" pitchFamily="65" charset="-120"/>
              </a:rPr>
              <a:t> </a:t>
            </a:r>
            <a:r>
              <a:rPr lang="zh-TW" altLang="en-US" sz="5400" dirty="0">
                <a:solidFill>
                  <a:srgbClr val="FF0000"/>
                </a:solidFill>
                <a:highlight>
                  <a:srgbClr val="FFCCFF"/>
                </a:highlight>
                <a:ea typeface="華康正顏楷體W7" panose="03000709000000000000" pitchFamily="65" charset="-120"/>
              </a:rPr>
              <a:t>恩</a:t>
            </a:r>
            <a:r>
              <a:rPr lang="zh-TW" altLang="en-US" sz="1200" dirty="0">
                <a:solidFill>
                  <a:srgbClr val="FFFF00"/>
                </a:solidFill>
                <a:ea typeface="華康正顏楷體W7" panose="03000709000000000000" pitchFamily="65" charset="-120"/>
              </a:rPr>
              <a:t> </a:t>
            </a:r>
            <a:r>
              <a:rPr lang="zh-TW" altLang="en-US" sz="4800" dirty="0">
                <a:solidFill>
                  <a:srgbClr val="FF0000"/>
                </a:solidFill>
                <a:highlight>
                  <a:srgbClr val="FFFF00"/>
                </a:highlight>
                <a:ea typeface="華康正顏楷體W7" panose="03000709000000000000" pitchFamily="65" charset="-120"/>
              </a:rPr>
              <a:t>祭</a:t>
            </a:r>
            <a:r>
              <a:rPr lang="zh-TW" altLang="en-US" sz="1200" dirty="0">
                <a:solidFill>
                  <a:srgbClr val="FFFF00"/>
                </a:solidFill>
                <a:ea typeface="華康正顏楷體W7" panose="03000709000000000000" pitchFamily="65" charset="-120"/>
              </a:rPr>
              <a:t> </a:t>
            </a:r>
            <a:r>
              <a:rPr lang="zh-TW" altLang="en-US" sz="4800" dirty="0">
                <a:solidFill>
                  <a:srgbClr val="FFFF00"/>
                </a:solidFill>
                <a:highlight>
                  <a:srgbClr val="FF0000"/>
                </a:highlight>
                <a:ea typeface="華康正顏楷體W7" panose="03000709000000000000" pitchFamily="65" charset="-120"/>
              </a:rPr>
              <a:t>宴</a:t>
            </a:r>
          </a:p>
          <a:p>
            <a:pPr algn="ctr" eaLnBrk="1" hangingPunct="1">
              <a:buFontTx/>
              <a:buNone/>
              <a:defRPr/>
            </a:pPr>
            <a:endParaRPr lang="zh-TW" altLang="en-US" sz="1800" dirty="0">
              <a:solidFill>
                <a:schemeClr val="bg1"/>
              </a:solidFill>
              <a:ea typeface="華康儷中黑" panose="020B0509000000000000" pitchFamily="49" charset="-120"/>
            </a:endParaRPr>
          </a:p>
          <a:p>
            <a:pPr algn="ctr" eaLnBrk="1" hangingPunct="1">
              <a:lnSpc>
                <a:spcPts val="2500"/>
              </a:lnSpc>
              <a:spcBef>
                <a:spcPct val="0"/>
              </a:spcBef>
              <a:buFontTx/>
              <a:buNone/>
              <a:defRPr/>
            </a:pPr>
            <a:r>
              <a:rPr lang="zh-TW" altLang="en-US" sz="3600" dirty="0">
                <a:solidFill>
                  <a:schemeClr val="bg1"/>
                </a:solidFill>
                <a:ea typeface="華康儷中黑" panose="020B0509000000000000" pitchFamily="49" charset="-120"/>
              </a:rPr>
              <a:t>主 題</a:t>
            </a:r>
          </a:p>
          <a:p>
            <a:pPr algn="ctr" eaLnBrk="1" hangingPunct="1">
              <a:spcBef>
                <a:spcPts val="2400"/>
              </a:spcBef>
              <a:spcAft>
                <a:spcPts val="1800"/>
              </a:spcAft>
              <a:buFontTx/>
              <a:buNone/>
              <a:defRPr/>
            </a:pPr>
            <a:r>
              <a:rPr lang="zh-TW" altLang="en-US" sz="6600" dirty="0">
                <a:solidFill>
                  <a:srgbClr val="FFFF00"/>
                </a:solidFill>
                <a:ea typeface="華康儷中黑" panose="020B0509000000000000" pitchFamily="49" charset="-120"/>
              </a:rPr>
              <a:t>你能聽出耶穌的笛聲嗎</a:t>
            </a:r>
            <a:r>
              <a:rPr lang="en-US" altLang="zh-TW" sz="6600" dirty="0">
                <a:solidFill>
                  <a:srgbClr val="FFFF00"/>
                </a:solidFill>
                <a:ea typeface="華康儷中黑" panose="020B0509000000000000" pitchFamily="49" charset="-120"/>
              </a:rPr>
              <a:t>?</a:t>
            </a:r>
          </a:p>
          <a:p>
            <a:pPr algn="ctr" eaLnBrk="1" hangingPunct="1">
              <a:spcBef>
                <a:spcPts val="1200"/>
              </a:spcBef>
              <a:spcAft>
                <a:spcPts val="0"/>
              </a:spcAft>
              <a:buFontTx/>
              <a:buNone/>
              <a:defRPr/>
            </a:pPr>
            <a:r>
              <a:rPr lang="zh-TW" altLang="en-US" sz="4800" dirty="0">
                <a:solidFill>
                  <a:schemeClr val="bg1"/>
                </a:solidFill>
                <a:ea typeface="華康儷中黑" panose="020B0509000000000000" pitchFamily="49" charset="-120"/>
              </a:rPr>
              <a:t>曲罷不知人在否</a:t>
            </a:r>
            <a:r>
              <a:rPr lang="en-US" altLang="zh-TW" sz="4800" dirty="0">
                <a:solidFill>
                  <a:schemeClr val="bg1"/>
                </a:solidFill>
                <a:ea typeface="華康儷中黑" panose="020B0509000000000000" pitchFamily="49" charset="-120"/>
              </a:rPr>
              <a:t>,</a:t>
            </a:r>
            <a:r>
              <a:rPr lang="zh-TW" altLang="en-US" sz="4800" dirty="0">
                <a:solidFill>
                  <a:schemeClr val="bg1"/>
                </a:solidFill>
                <a:ea typeface="華康儷中黑" panose="020B0509000000000000" pitchFamily="49" charset="-120"/>
              </a:rPr>
              <a:t>餘音嘹亮尚飄空</a:t>
            </a:r>
            <a:endParaRPr lang="zh-TW" altLang="en-US" sz="4800" dirty="0">
              <a:solidFill>
                <a:schemeClr val="bg1"/>
              </a:solidFill>
              <a:ea typeface="華康粗黑體" panose="020B0709000000000000" pitchFamily="49" charset="-120"/>
            </a:endParaRPr>
          </a:p>
        </p:txBody>
      </p:sp>
    </p:spTree>
    <p:extLst>
      <p:ext uri="{BB962C8B-B14F-4D97-AF65-F5344CB8AC3E}">
        <p14:creationId xmlns:p14="http://schemas.microsoft.com/office/powerpoint/2010/main" val="25564519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a:extLst>
              <a:ext uri="{FF2B5EF4-FFF2-40B4-BE49-F238E27FC236}">
                <a16:creationId xmlns:a16="http://schemas.microsoft.com/office/drawing/2014/main" id="{C3578BD9-0540-4732-931B-689960E748D7}"/>
              </a:ext>
            </a:extLst>
          </p:cNvPr>
          <p:cNvSpPr>
            <a:spLocks noGrp="1" noChangeArrowheads="1"/>
          </p:cNvSpPr>
          <p:nvPr>
            <p:ph type="body" idx="1"/>
          </p:nvPr>
        </p:nvSpPr>
        <p:spPr>
          <a:xfrm>
            <a:off x="0" y="238124"/>
            <a:ext cx="9144000" cy="6619875"/>
          </a:xfrm>
        </p:spPr>
        <p:txBody>
          <a:bodyPr/>
          <a:lstStyle/>
          <a:p>
            <a:pPr eaLnBrk="1">
              <a:buFontTx/>
              <a:buNone/>
              <a:defRPr/>
            </a:pPr>
            <a:r>
              <a:rPr lang="zh-TW" altLang="en-US" sz="36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你們</a:t>
            </a:r>
            <a:r>
              <a:rPr lang="zh-TW" altLang="en-US" sz="36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rPr>
              <a:t>悔改</a:t>
            </a:r>
            <a:r>
              <a:rPr lang="zh-TW" altLang="en-US" sz="36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吧</a:t>
            </a:r>
            <a:r>
              <a:rPr lang="en-US" altLang="zh-TW" sz="36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36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你們每人要以耶穌基督的名字受洗</a:t>
            </a:r>
            <a:r>
              <a:rPr lang="en-US" altLang="zh-TW" sz="36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36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好赦免你們的罪過</a:t>
            </a:r>
            <a:r>
              <a:rPr lang="en-US" altLang="zh-TW" sz="36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36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並領受</a:t>
            </a:r>
            <a:r>
              <a:rPr lang="zh-TW" altLang="en-US" sz="3600" dirty="0">
                <a:solidFill>
                  <a:srgbClr val="00FF00"/>
                </a:solidFill>
                <a:latin typeface="華康儷中黑" panose="020B0509000000000000" pitchFamily="49" charset="-120"/>
                <a:ea typeface="華康儷中黑" panose="020B0509000000000000" pitchFamily="49" charset="-120"/>
                <a:cs typeface="華康中黑體" panose="020B0509000000000000" pitchFamily="49" charset="-120"/>
              </a:rPr>
              <a:t>聖神</a:t>
            </a:r>
            <a:r>
              <a:rPr lang="zh-TW" altLang="en-US" sz="36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的恩惠</a:t>
            </a:r>
            <a:r>
              <a:rPr lang="en-US" altLang="zh-TW" sz="36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r>
              <a:rPr lang="zh-TW" altLang="en-US" sz="36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並應救自己脫離</a:t>
            </a:r>
            <a:r>
              <a:rPr lang="zh-TW" altLang="en-US" sz="3600" dirty="0">
                <a:solidFill>
                  <a:srgbClr val="FF0000"/>
                </a:solidFill>
                <a:highlight>
                  <a:srgbClr val="FFFF00"/>
                </a:highlight>
                <a:latin typeface="華康儷中黑" panose="020B0509000000000000" pitchFamily="49" charset="-120"/>
                <a:ea typeface="華康儷中黑" panose="020B0509000000000000" pitchFamily="49" charset="-120"/>
                <a:cs typeface="華康中黑體" panose="020B0509000000000000" pitchFamily="49" charset="-120"/>
              </a:rPr>
              <a:t>這邪惡的世代</a:t>
            </a:r>
            <a:r>
              <a:rPr lang="en-US" altLang="zh-TW" sz="3600" dirty="0">
                <a:solidFill>
                  <a:schemeClr val="bg1"/>
                </a:solidFill>
                <a:latin typeface="華康儷中黑" panose="020B0509000000000000" pitchFamily="49" charset="-120"/>
                <a:ea typeface="華康儷中黑" panose="020B0509000000000000" pitchFamily="49" charset="-120"/>
                <a:cs typeface="華康中黑體" panose="020B0509000000000000" pitchFamily="49" charset="-120"/>
              </a:rPr>
              <a:t>.</a:t>
            </a:r>
            <a:endParaRPr lang="en-US" altLang="zh-TW" sz="3600" dirty="0">
              <a:solidFill>
                <a:schemeClr val="bg1"/>
              </a:solidFill>
              <a:ea typeface="華康粗黑體" panose="020B0709000000000000" pitchFamily="49" charset="-120"/>
            </a:endParaRPr>
          </a:p>
          <a:p>
            <a:pPr eaLnBrk="1">
              <a:buFontTx/>
              <a:buNone/>
              <a:defRPr/>
            </a:pPr>
            <a:r>
              <a:rPr lang="zh-TW" altLang="en-US" sz="3600" dirty="0">
                <a:solidFill>
                  <a:schemeClr val="bg1"/>
                </a:solidFill>
                <a:latin typeface="華康儷中黑" panose="020B0509000000000000" pitchFamily="49" charset="-120"/>
                <a:ea typeface="華康儷中黑" panose="020B0509000000000000" pitchFamily="49" charset="-120"/>
              </a:rPr>
              <a:t>你們如果</a:t>
            </a:r>
            <a:r>
              <a:rPr lang="zh-TW" altLang="en-US" sz="3600" dirty="0">
                <a:solidFill>
                  <a:srgbClr val="00FF00"/>
                </a:solidFill>
                <a:latin typeface="華康儷中黑" panose="020B0509000000000000" pitchFamily="49" charset="-120"/>
                <a:ea typeface="華康儷中黑" panose="020B0509000000000000" pitchFamily="49" charset="-120"/>
              </a:rPr>
              <a:t>因行善而受苦</a:t>
            </a:r>
            <a:r>
              <a:rPr lang="en-US" altLang="zh-TW" sz="3600" dirty="0">
                <a:solidFill>
                  <a:schemeClr val="bg1"/>
                </a:solidFill>
                <a:latin typeface="華康儷中黑" panose="020B0509000000000000" pitchFamily="49" charset="-120"/>
                <a:ea typeface="華康儷中黑" panose="020B0509000000000000" pitchFamily="49" charset="-120"/>
              </a:rPr>
              <a:t>,</a:t>
            </a:r>
            <a:r>
              <a:rPr lang="zh-TW" altLang="en-US" sz="3600" dirty="0">
                <a:solidFill>
                  <a:schemeClr val="bg1"/>
                </a:solidFill>
                <a:latin typeface="華康儷中黑" panose="020B0509000000000000" pitchFamily="49" charset="-120"/>
                <a:ea typeface="華康儷中黑" panose="020B0509000000000000" pitchFamily="49" charset="-120"/>
              </a:rPr>
              <a:t>且堅心忍耐</a:t>
            </a:r>
            <a:r>
              <a:rPr lang="en-US" altLang="zh-TW" sz="3600" dirty="0">
                <a:solidFill>
                  <a:schemeClr val="bg1"/>
                </a:solidFill>
                <a:latin typeface="華康儷中黑" panose="020B0509000000000000" pitchFamily="49" charset="-120"/>
                <a:ea typeface="華康儷中黑" panose="020B0509000000000000" pitchFamily="49" charset="-120"/>
              </a:rPr>
              <a:t>,</a:t>
            </a:r>
            <a:r>
              <a:rPr lang="zh-TW" altLang="en-US" sz="3600" dirty="0">
                <a:solidFill>
                  <a:schemeClr val="bg1"/>
                </a:solidFill>
                <a:latin typeface="華康儷中黑" panose="020B0509000000000000" pitchFamily="49" charset="-120"/>
                <a:ea typeface="華康儷中黑" panose="020B0509000000000000" pitchFamily="49" charset="-120"/>
              </a:rPr>
              <a:t>這才是中悅天主的事</a:t>
            </a:r>
            <a:r>
              <a:rPr lang="en-US" altLang="zh-TW" sz="3600" dirty="0">
                <a:solidFill>
                  <a:schemeClr val="bg1"/>
                </a:solidFill>
                <a:latin typeface="華康儷中黑" panose="020B0509000000000000" pitchFamily="49" charset="-120"/>
                <a:ea typeface="華康儷中黑" panose="020B0509000000000000" pitchFamily="49" charset="-120"/>
              </a:rPr>
              <a:t>.</a:t>
            </a:r>
            <a:r>
              <a:rPr lang="zh-TW" altLang="en-US" sz="3600" dirty="0">
                <a:solidFill>
                  <a:schemeClr val="bg1"/>
                </a:solidFill>
                <a:latin typeface="華康儷中黑" panose="020B0509000000000000" pitchFamily="49" charset="-120"/>
                <a:ea typeface="華康儷中黑" panose="020B0509000000000000" pitchFamily="49" charset="-120"/>
              </a:rPr>
              <a:t>你們原是為此而蒙召的</a:t>
            </a:r>
            <a:r>
              <a:rPr lang="en-US" altLang="zh-TW" sz="3600" dirty="0">
                <a:solidFill>
                  <a:schemeClr val="bg1"/>
                </a:solidFill>
                <a:latin typeface="華康儷中黑" panose="020B0509000000000000" pitchFamily="49" charset="-120"/>
                <a:ea typeface="華康儷中黑" panose="020B0509000000000000" pitchFamily="49" charset="-120"/>
              </a:rPr>
              <a:t>,</a:t>
            </a:r>
            <a:r>
              <a:rPr lang="zh-TW" altLang="en-US" sz="3600" dirty="0">
                <a:solidFill>
                  <a:schemeClr val="bg1"/>
                </a:solidFill>
                <a:latin typeface="華康儷中黑" panose="020B0509000000000000" pitchFamily="49" charset="-120"/>
                <a:ea typeface="華康儷中黑" panose="020B0509000000000000" pitchFamily="49" charset="-120"/>
              </a:rPr>
              <a:t>因為基督也曾為你們受苦</a:t>
            </a:r>
            <a:r>
              <a:rPr lang="en-US" altLang="zh-TW" sz="3600" dirty="0">
                <a:solidFill>
                  <a:schemeClr val="bg1"/>
                </a:solidFill>
                <a:latin typeface="華康儷中黑" panose="020B0509000000000000" pitchFamily="49" charset="-120"/>
                <a:ea typeface="華康儷中黑" panose="020B0509000000000000" pitchFamily="49" charset="-120"/>
              </a:rPr>
              <a:t>,</a:t>
            </a:r>
            <a:r>
              <a:rPr lang="zh-TW" altLang="en-US" sz="3600" dirty="0">
                <a:solidFill>
                  <a:schemeClr val="bg1"/>
                </a:solidFill>
                <a:latin typeface="華康儷中黑" panose="020B0509000000000000" pitchFamily="49" charset="-120"/>
                <a:ea typeface="華康儷中黑" panose="020B0509000000000000" pitchFamily="49" charset="-120"/>
              </a:rPr>
              <a:t>給你們留下了榜樣</a:t>
            </a:r>
            <a:r>
              <a:rPr lang="en-US" altLang="zh-TW" sz="3600" dirty="0">
                <a:solidFill>
                  <a:schemeClr val="bg1"/>
                </a:solidFill>
                <a:latin typeface="華康儷中黑" panose="020B0509000000000000" pitchFamily="49" charset="-120"/>
                <a:ea typeface="華康儷中黑" panose="020B0509000000000000" pitchFamily="49" charset="-120"/>
              </a:rPr>
              <a:t>,</a:t>
            </a:r>
            <a:r>
              <a:rPr lang="zh-TW" altLang="en-US" sz="3600" dirty="0">
                <a:solidFill>
                  <a:schemeClr val="bg1"/>
                </a:solidFill>
                <a:latin typeface="華康儷中黑" panose="020B0509000000000000" pitchFamily="49" charset="-120"/>
                <a:ea typeface="華康儷中黑" panose="020B0509000000000000" pitchFamily="49" charset="-120"/>
              </a:rPr>
              <a:t>叫你們追隨他的足跡</a:t>
            </a:r>
            <a:r>
              <a:rPr lang="en-US" altLang="zh-TW" sz="3600" dirty="0">
                <a:solidFill>
                  <a:schemeClr val="bg1"/>
                </a:solidFill>
                <a:latin typeface="華康儷中黑" panose="020B0509000000000000" pitchFamily="49" charset="-120"/>
                <a:ea typeface="華康儷中黑" panose="020B0509000000000000" pitchFamily="49" charset="-120"/>
              </a:rPr>
              <a:t>.</a:t>
            </a:r>
            <a:endParaRPr lang="en-US" altLang="zh-TW" sz="3600" dirty="0">
              <a:solidFill>
                <a:schemeClr val="bg1"/>
              </a:solidFill>
              <a:ea typeface="華康粗黑體" panose="020B0709000000000000" pitchFamily="49" charset="-120"/>
            </a:endParaRPr>
          </a:p>
          <a:p>
            <a:pPr eaLnBrk="1">
              <a:buFontTx/>
              <a:buNone/>
              <a:defRPr/>
            </a:pPr>
            <a:r>
              <a:rPr lang="zh-TW" altLang="en-US" sz="3600" dirty="0">
                <a:solidFill>
                  <a:schemeClr val="bg1"/>
                </a:solidFill>
                <a:latin typeface="華康儷中黑" panose="020B0509000000000000" pitchFamily="49" charset="-120"/>
                <a:ea typeface="華康儷中黑" panose="020B0509000000000000" pitchFamily="49" charset="-120"/>
              </a:rPr>
              <a:t>當他把羊放出來以後</a:t>
            </a:r>
            <a:r>
              <a:rPr lang="en-US" altLang="zh-TW" sz="3600" dirty="0">
                <a:solidFill>
                  <a:schemeClr val="bg1"/>
                </a:solidFill>
                <a:latin typeface="華康儷中黑" panose="020B0509000000000000" pitchFamily="49" charset="-120"/>
                <a:ea typeface="華康儷中黑" panose="020B0509000000000000" pitchFamily="49" charset="-120"/>
              </a:rPr>
              <a:t>,</a:t>
            </a:r>
            <a:r>
              <a:rPr lang="zh-TW" altLang="en-US" sz="3600" dirty="0">
                <a:solidFill>
                  <a:schemeClr val="bg1"/>
                </a:solidFill>
                <a:latin typeface="華康儷中黑" panose="020B0509000000000000" pitchFamily="49" charset="-120"/>
                <a:ea typeface="華康儷中黑" panose="020B0509000000000000" pitchFamily="49" charset="-120"/>
              </a:rPr>
              <a:t>就走在羊前面</a:t>
            </a:r>
            <a:r>
              <a:rPr lang="en-US" altLang="zh-TW" sz="3600" dirty="0">
                <a:solidFill>
                  <a:schemeClr val="bg1"/>
                </a:solidFill>
                <a:latin typeface="華康儷中黑" panose="020B0509000000000000" pitchFamily="49" charset="-120"/>
                <a:ea typeface="華康儷中黑" panose="020B0509000000000000" pitchFamily="49" charset="-120"/>
              </a:rPr>
              <a:t>;</a:t>
            </a:r>
            <a:r>
              <a:rPr lang="zh-TW" altLang="en-US" sz="3600" dirty="0">
                <a:solidFill>
                  <a:schemeClr val="bg1"/>
                </a:solidFill>
                <a:latin typeface="華康儷中黑" panose="020B0509000000000000" pitchFamily="49" charset="-120"/>
                <a:ea typeface="華康儷中黑" panose="020B0509000000000000" pitchFamily="49" charset="-120"/>
              </a:rPr>
              <a:t>羊也跟隨他</a:t>
            </a:r>
            <a:r>
              <a:rPr lang="en-US" altLang="zh-TW" sz="3600" dirty="0">
                <a:solidFill>
                  <a:schemeClr val="bg1"/>
                </a:solidFill>
                <a:latin typeface="華康儷中黑" panose="020B0509000000000000" pitchFamily="49" charset="-120"/>
                <a:ea typeface="華康儷中黑" panose="020B0509000000000000" pitchFamily="49" charset="-120"/>
              </a:rPr>
              <a:t>,</a:t>
            </a:r>
            <a:r>
              <a:rPr lang="zh-TW" altLang="en-US" sz="3600" dirty="0">
                <a:solidFill>
                  <a:schemeClr val="bg1"/>
                </a:solidFill>
                <a:latin typeface="華康儷中黑" panose="020B0509000000000000" pitchFamily="49" charset="-120"/>
                <a:ea typeface="華康儷中黑" panose="020B0509000000000000" pitchFamily="49" charset="-120"/>
              </a:rPr>
              <a:t>因為</a:t>
            </a:r>
            <a:r>
              <a:rPr lang="zh-TW" altLang="en-US" sz="3600" dirty="0">
                <a:solidFill>
                  <a:srgbClr val="00FF00"/>
                </a:solidFill>
                <a:latin typeface="華康儷中黑" panose="020B0509000000000000" pitchFamily="49" charset="-120"/>
                <a:ea typeface="華康儷中黑" panose="020B0509000000000000" pitchFamily="49" charset="-120"/>
              </a:rPr>
              <a:t>羊認得他的聲音</a:t>
            </a:r>
            <a:r>
              <a:rPr lang="en-US" altLang="zh-TW" sz="3600" dirty="0">
                <a:solidFill>
                  <a:srgbClr val="00FF00"/>
                </a:solidFill>
                <a:latin typeface="華康儷中黑" panose="020B0509000000000000" pitchFamily="49" charset="-120"/>
                <a:ea typeface="華康儷中黑" panose="020B0509000000000000" pitchFamily="49" charset="-120"/>
              </a:rPr>
              <a:t>.</a:t>
            </a:r>
            <a:r>
              <a:rPr lang="zh-TW" altLang="en-US" sz="3600" dirty="0">
                <a:solidFill>
                  <a:schemeClr val="bg1"/>
                </a:solidFill>
                <a:latin typeface="華康儷中黑" panose="020B0509000000000000" pitchFamily="49" charset="-120"/>
                <a:ea typeface="華康儷中黑" panose="020B0509000000000000" pitchFamily="49" charset="-120"/>
              </a:rPr>
              <a:t>賊來</a:t>
            </a:r>
            <a:r>
              <a:rPr lang="en-US" altLang="zh-TW" sz="3600" dirty="0">
                <a:solidFill>
                  <a:schemeClr val="bg1"/>
                </a:solidFill>
                <a:latin typeface="華康儷中黑" panose="020B0509000000000000" pitchFamily="49" charset="-120"/>
                <a:ea typeface="華康儷中黑" panose="020B0509000000000000" pitchFamily="49" charset="-120"/>
              </a:rPr>
              <a:t>,</a:t>
            </a:r>
            <a:r>
              <a:rPr lang="zh-TW" altLang="en-US" sz="3600" dirty="0">
                <a:solidFill>
                  <a:schemeClr val="bg1"/>
                </a:solidFill>
                <a:latin typeface="華康儷中黑" panose="020B0509000000000000" pitchFamily="49" charset="-120"/>
                <a:ea typeface="華康儷中黑" panose="020B0509000000000000" pitchFamily="49" charset="-120"/>
              </a:rPr>
              <a:t>無非是為偷竊</a:t>
            </a:r>
            <a:r>
              <a:rPr lang="en-US" altLang="zh-TW" sz="3600" dirty="0">
                <a:solidFill>
                  <a:schemeClr val="bg1"/>
                </a:solidFill>
                <a:latin typeface="華康儷中黑" panose="020B0509000000000000" pitchFamily="49" charset="-120"/>
                <a:ea typeface="華康儷中黑" panose="020B0509000000000000" pitchFamily="49" charset="-120"/>
              </a:rPr>
              <a:t>,</a:t>
            </a:r>
            <a:r>
              <a:rPr lang="zh-TW" altLang="en-US" sz="3600" dirty="0">
                <a:solidFill>
                  <a:schemeClr val="bg1"/>
                </a:solidFill>
                <a:latin typeface="華康儷中黑" panose="020B0509000000000000" pitchFamily="49" charset="-120"/>
                <a:ea typeface="華康儷中黑" panose="020B0509000000000000" pitchFamily="49" charset="-120"/>
              </a:rPr>
              <a:t>殺害</a:t>
            </a:r>
            <a:r>
              <a:rPr lang="en-US" altLang="zh-TW" sz="3600" dirty="0">
                <a:solidFill>
                  <a:schemeClr val="bg1"/>
                </a:solidFill>
                <a:latin typeface="華康儷中黑" panose="020B0509000000000000" pitchFamily="49" charset="-120"/>
                <a:ea typeface="華康儷中黑" panose="020B0509000000000000" pitchFamily="49" charset="-120"/>
              </a:rPr>
              <a:t>,</a:t>
            </a:r>
            <a:r>
              <a:rPr lang="zh-TW" altLang="en-US" sz="3600" dirty="0">
                <a:solidFill>
                  <a:schemeClr val="bg1"/>
                </a:solidFill>
                <a:latin typeface="華康儷中黑" panose="020B0509000000000000" pitchFamily="49" charset="-120"/>
                <a:ea typeface="華康儷中黑" panose="020B0509000000000000" pitchFamily="49" charset="-120"/>
              </a:rPr>
              <a:t>毀滅</a:t>
            </a:r>
            <a:r>
              <a:rPr lang="en-US" altLang="zh-TW" sz="3600" dirty="0">
                <a:solidFill>
                  <a:schemeClr val="bg1"/>
                </a:solidFill>
                <a:latin typeface="華康儷中黑" panose="020B0509000000000000" pitchFamily="49" charset="-120"/>
                <a:ea typeface="華康儷中黑" panose="020B0509000000000000" pitchFamily="49" charset="-120"/>
              </a:rPr>
              <a:t>;</a:t>
            </a:r>
            <a:r>
              <a:rPr lang="zh-TW" altLang="en-US" sz="3600" dirty="0">
                <a:solidFill>
                  <a:schemeClr val="bg1"/>
                </a:solidFill>
                <a:latin typeface="華康儷中黑" panose="020B0509000000000000" pitchFamily="49" charset="-120"/>
                <a:ea typeface="華康儷中黑" panose="020B0509000000000000" pitchFamily="49" charset="-120"/>
              </a:rPr>
              <a:t>我來</a:t>
            </a:r>
            <a:r>
              <a:rPr lang="en-US" altLang="zh-TW" sz="3600" dirty="0">
                <a:solidFill>
                  <a:schemeClr val="bg1"/>
                </a:solidFill>
                <a:latin typeface="華康儷中黑" panose="020B0509000000000000" pitchFamily="49" charset="-120"/>
                <a:ea typeface="華康儷中黑" panose="020B0509000000000000" pitchFamily="49" charset="-120"/>
              </a:rPr>
              <a:t>,</a:t>
            </a:r>
            <a:r>
              <a:rPr lang="zh-TW" altLang="en-US" sz="3600" dirty="0">
                <a:solidFill>
                  <a:schemeClr val="bg1"/>
                </a:solidFill>
                <a:latin typeface="華康儷中黑" panose="020B0509000000000000" pitchFamily="49" charset="-120"/>
                <a:ea typeface="華康儷中黑" panose="020B0509000000000000" pitchFamily="49" charset="-120"/>
              </a:rPr>
              <a:t>卻是為叫他們獲得生命</a:t>
            </a:r>
            <a:r>
              <a:rPr lang="en-US" altLang="zh-TW" sz="3600" dirty="0">
                <a:solidFill>
                  <a:schemeClr val="bg1"/>
                </a:solidFill>
                <a:latin typeface="華康儷中黑" panose="020B0509000000000000" pitchFamily="49" charset="-120"/>
                <a:ea typeface="華康儷中黑" panose="020B0509000000000000" pitchFamily="49" charset="-120"/>
              </a:rPr>
              <a:t>,</a:t>
            </a:r>
            <a:r>
              <a:rPr lang="zh-TW" altLang="en-US" sz="3600" dirty="0">
                <a:solidFill>
                  <a:schemeClr val="bg1"/>
                </a:solidFill>
                <a:latin typeface="華康儷中黑" panose="020B0509000000000000" pitchFamily="49" charset="-120"/>
                <a:ea typeface="華康儷中黑" panose="020B0509000000000000" pitchFamily="49" charset="-120"/>
              </a:rPr>
              <a:t>且獲得</a:t>
            </a:r>
            <a:r>
              <a:rPr lang="zh-TW" altLang="en-US" sz="3600" dirty="0">
                <a:solidFill>
                  <a:srgbClr val="FF0000"/>
                </a:solidFill>
                <a:highlight>
                  <a:srgbClr val="FFFF00"/>
                </a:highlight>
                <a:latin typeface="華康儷中黑" panose="020B0509000000000000" pitchFamily="49" charset="-120"/>
                <a:ea typeface="華康儷中黑" panose="020B0509000000000000" pitchFamily="49" charset="-120"/>
              </a:rPr>
              <a:t>更豐富的生命</a:t>
            </a:r>
            <a:r>
              <a:rPr lang="en-US" altLang="zh-TW" sz="3600" dirty="0">
                <a:solidFill>
                  <a:schemeClr val="bg1"/>
                </a:solidFill>
                <a:latin typeface="華康儷中黑" panose="020B0509000000000000" pitchFamily="49" charset="-120"/>
                <a:ea typeface="華康儷中黑" panose="020B0509000000000000" pitchFamily="49" charset="-120"/>
              </a:rPr>
              <a:t>.</a:t>
            </a:r>
            <a:endParaRPr lang="zh-TW" altLang="en-US" sz="3600" dirty="0">
              <a:solidFill>
                <a:schemeClr val="bg1"/>
              </a:solidFill>
              <a:ea typeface="華康粗黑體" panose="020B0709000000000000" pitchFamily="49" charset="-120"/>
            </a:endParaRPr>
          </a:p>
        </p:txBody>
      </p:sp>
    </p:spTree>
  </p:cSld>
  <p:clrMapOvr>
    <a:masterClrMapping/>
  </p:clrMapOvr>
</p:sld>
</file>

<file path=ppt/theme/theme1.xml><?xml version="1.0" encoding="utf-8"?>
<a:theme xmlns:a="http://schemas.openxmlformats.org/drawingml/2006/main" name="預設簡報設計">
  <a:themeElements>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預設簡報設計">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預設簡報設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預設簡報設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預設簡報設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預設簡報設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預設簡報設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預設簡報設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預設簡報設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預設簡報設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預設簡報設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預設簡報設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預設簡報設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預設簡報設計">
  <a:themeElements>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預設簡報設計">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預設簡報設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預設簡報設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預設簡報設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預設簡報設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預設簡報設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預設簡報設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預設簡報設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預設簡報設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預設簡報設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預設簡報設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預設簡報設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5_預設簡報設計">
  <a:themeElements>
    <a:clrScheme name="1_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預設簡報設計">
      <a:majorFont>
        <a:latin typeface="Arial"/>
        <a:ea typeface="新細明體"/>
        <a:cs typeface=""/>
      </a:majorFont>
      <a:minorFont>
        <a:latin typeface="Arial"/>
        <a:ea typeface="新細明體"/>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預設簡報設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預設簡報設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預設簡報設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預設簡報設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預設簡報設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預設簡報設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預設簡報設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預設簡報設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預設簡報設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預設簡報設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預設簡報設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預設簡報設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佈景主題">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4899</TotalTime>
  <Words>2706</Words>
  <Application>Microsoft Office PowerPoint</Application>
  <PresentationFormat>如螢幕大小 (4:3)</PresentationFormat>
  <Paragraphs>94</Paragraphs>
  <Slides>26</Slides>
  <Notes>0</Notes>
  <HiddenSlides>0</HiddenSlides>
  <MMClips>0</MMClips>
  <ScaleCrop>false</ScaleCrop>
  <HeadingPairs>
    <vt:vector size="6" baseType="variant">
      <vt:variant>
        <vt:lpstr>使用字型</vt:lpstr>
      </vt:variant>
      <vt:variant>
        <vt:i4>11</vt:i4>
      </vt:variant>
      <vt:variant>
        <vt:lpstr>佈景主題</vt:lpstr>
      </vt:variant>
      <vt:variant>
        <vt:i4>3</vt:i4>
      </vt:variant>
      <vt:variant>
        <vt:lpstr>投影片標題</vt:lpstr>
      </vt:variant>
      <vt:variant>
        <vt:i4>26</vt:i4>
      </vt:variant>
    </vt:vector>
  </HeadingPairs>
  <TitlesOfParts>
    <vt:vector size="40" baseType="lpstr">
      <vt:lpstr>華康中黑體</vt:lpstr>
      <vt:lpstr>華康中黑體(P)</vt:lpstr>
      <vt:lpstr>華康正顏楷體W7</vt:lpstr>
      <vt:lpstr>華康正顏楷體W7(P)</vt:lpstr>
      <vt:lpstr>華康粗黑體</vt:lpstr>
      <vt:lpstr>華康儷中黑</vt:lpstr>
      <vt:lpstr>華康儷中黑(P)</vt:lpstr>
      <vt:lpstr>華康鐵線龍門W3(P)</vt:lpstr>
      <vt:lpstr>新細明體</vt:lpstr>
      <vt:lpstr>Arial</vt:lpstr>
      <vt:lpstr>Calibri</vt:lpstr>
      <vt:lpstr>預設簡報設計</vt:lpstr>
      <vt:lpstr>3_預設簡報設計</vt:lpstr>
      <vt:lpstr>15_預設簡報設計</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lpstr>PowerPoint 簡報</vt:lpstr>
    </vt:vector>
  </TitlesOfParts>
  <Company>Cirs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投影片 1</dc:title>
  <dc:creator>Fr. Tsui</dc:creator>
  <cp:lastModifiedBy>user</cp:lastModifiedBy>
  <cp:revision>474</cp:revision>
  <dcterms:created xsi:type="dcterms:W3CDTF">2006-09-26T01:05:23Z</dcterms:created>
  <dcterms:modified xsi:type="dcterms:W3CDTF">2026-03-30T05:45:03Z</dcterms:modified>
</cp:coreProperties>
</file>