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Override3.xml" ContentType="application/vnd.openxmlformats-officedocument.themeOverride+xml"/>
  <Override PartName="/ppt/theme/themeOverride4.xml" ContentType="application/vnd.openxmlformats-officedocument.themeOverr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handoutMasterIdLst>
    <p:handoutMasterId r:id="rId33"/>
  </p:handoutMasterIdLst>
  <p:sldIdLst>
    <p:sldId id="914" r:id="rId2"/>
    <p:sldId id="1050" r:id="rId3"/>
    <p:sldId id="1061" r:id="rId4"/>
    <p:sldId id="1053" r:id="rId5"/>
    <p:sldId id="1062" r:id="rId6"/>
    <p:sldId id="1054" r:id="rId7"/>
    <p:sldId id="1063" r:id="rId8"/>
    <p:sldId id="1064" r:id="rId9"/>
    <p:sldId id="1065" r:id="rId10"/>
    <p:sldId id="1055" r:id="rId11"/>
    <p:sldId id="1170" r:id="rId12"/>
    <p:sldId id="1029" r:id="rId13"/>
    <p:sldId id="1140" r:id="rId14"/>
    <p:sldId id="1141" r:id="rId15"/>
    <p:sldId id="1142" r:id="rId16"/>
    <p:sldId id="1169" r:id="rId17"/>
    <p:sldId id="1154" r:id="rId18"/>
    <p:sldId id="1155" r:id="rId19"/>
    <p:sldId id="1156" r:id="rId20"/>
    <p:sldId id="1145" r:id="rId21"/>
    <p:sldId id="1146" r:id="rId22"/>
    <p:sldId id="1157" r:id="rId23"/>
    <p:sldId id="1158" r:id="rId24"/>
    <p:sldId id="1159" r:id="rId25"/>
    <p:sldId id="1160" r:id="rId26"/>
    <p:sldId id="1161" r:id="rId27"/>
    <p:sldId id="1162" r:id="rId28"/>
    <p:sldId id="1163" r:id="rId29"/>
    <p:sldId id="1164" r:id="rId30"/>
    <p:sldId id="1165" r:id="rId31"/>
  </p:sldIdLst>
  <p:sldSz cx="9144000" cy="6858000" type="screen4x3"/>
  <p:notesSz cx="9144000" cy="6858000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0000FF"/>
    <a:srgbClr val="9900CC"/>
    <a:srgbClr val="FF99FF"/>
    <a:srgbClr val="00CC00"/>
    <a:srgbClr val="99FF99"/>
    <a:srgbClr val="FFCCFF"/>
    <a:srgbClr val="33CC33"/>
    <a:srgbClr val="008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6719" autoAdjust="0"/>
    <p:restoredTop sz="94919" autoAdjust="0"/>
  </p:normalViewPr>
  <p:slideViewPr>
    <p:cSldViewPr>
      <p:cViewPr>
        <p:scale>
          <a:sx n="54" d="100"/>
          <a:sy n="54" d="100"/>
        </p:scale>
        <p:origin x="-1504" y="-2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9" d="100"/>
        <a:sy n="89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554" name="Rectangle 2">
            <a:extLst>
              <a:ext uri="{FF2B5EF4-FFF2-40B4-BE49-F238E27FC236}">
                <a16:creationId xmlns="" xmlns:a16="http://schemas.microsoft.com/office/drawing/2014/main" id="{92732CB7-727C-4FD7-AB17-DDB4C7EC107D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07555" name="Rectangle 3">
            <a:extLst>
              <a:ext uri="{FF2B5EF4-FFF2-40B4-BE49-F238E27FC236}">
                <a16:creationId xmlns="" xmlns:a16="http://schemas.microsoft.com/office/drawing/2014/main" id="{736871FD-1F19-439D-8AE7-D005F8DEA492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07556" name="Rectangle 4">
            <a:extLst>
              <a:ext uri="{FF2B5EF4-FFF2-40B4-BE49-F238E27FC236}">
                <a16:creationId xmlns="" xmlns:a16="http://schemas.microsoft.com/office/drawing/2014/main" id="{609D35D2-188E-450D-86DC-35A28A35AEB2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07557" name="Rectangle 5">
            <a:extLst>
              <a:ext uri="{FF2B5EF4-FFF2-40B4-BE49-F238E27FC236}">
                <a16:creationId xmlns="" xmlns:a16="http://schemas.microsoft.com/office/drawing/2014/main" id="{7F954C1D-58AD-450A-98F8-75DC755F5EB6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4D939757-B822-43D9-8B22-33B8D0E73D9A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xmlns="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4050" name="Rectangle 2">
            <a:extLst>
              <a:ext uri="{FF2B5EF4-FFF2-40B4-BE49-F238E27FC236}">
                <a16:creationId xmlns="" xmlns:a16="http://schemas.microsoft.com/office/drawing/2014/main" id="{F63A797D-2E29-4737-BF3C-19FA12E8078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14051" name="Rectangle 3">
            <a:extLst>
              <a:ext uri="{FF2B5EF4-FFF2-40B4-BE49-F238E27FC236}">
                <a16:creationId xmlns="" xmlns:a16="http://schemas.microsoft.com/office/drawing/2014/main" id="{3B0C4285-1B49-4B25-8A72-599DE7097004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3012" name="Rectangle 4">
            <a:extLst>
              <a:ext uri="{FF2B5EF4-FFF2-40B4-BE49-F238E27FC236}">
                <a16:creationId xmlns="" xmlns:a16="http://schemas.microsoft.com/office/drawing/2014/main" id="{838927B0-840D-4635-B797-2AC425E81B69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514053" name="Rectangle 5">
            <a:extLst>
              <a:ext uri="{FF2B5EF4-FFF2-40B4-BE49-F238E27FC236}">
                <a16:creationId xmlns="" xmlns:a16="http://schemas.microsoft.com/office/drawing/2014/main" id="{A792F863-B303-48C5-9FD3-C988588189C1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/>
              <a:t>按一下以編輯母片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514054" name="Rectangle 6">
            <a:extLst>
              <a:ext uri="{FF2B5EF4-FFF2-40B4-BE49-F238E27FC236}">
                <a16:creationId xmlns="" xmlns:a16="http://schemas.microsoft.com/office/drawing/2014/main" id="{58AC6A75-4345-4E4A-9680-DD82220F902C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14055" name="Rectangle 7">
            <a:extLst>
              <a:ext uri="{FF2B5EF4-FFF2-40B4-BE49-F238E27FC236}">
                <a16:creationId xmlns="" xmlns:a16="http://schemas.microsoft.com/office/drawing/2014/main" id="{F5190185-A832-45F1-8F0A-8128A0414C3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DE99AF6C-DBD1-490A-9220-78C800D4D370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xmlns="" val="10867987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="" xmlns:a16="http://schemas.microsoft.com/office/drawing/2014/main" id="{0717E38E-326B-4AEB-8D43-0B64B74CBF1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="" xmlns:a16="http://schemas.microsoft.com/office/drawing/2014/main" id="{9CD8B5A5-59F3-4427-8939-6219397977F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F8A78662-2F25-40D6-A22C-9B158665410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2B8864-0364-4297-852D-C2B45D424E73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xmlns="" val="2749000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="" xmlns:a16="http://schemas.microsoft.com/office/drawing/2014/main" id="{3B990DBE-89B2-47BC-8242-69AB0CBA759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="" xmlns:a16="http://schemas.microsoft.com/office/drawing/2014/main" id="{A4886D7F-4A6B-4F3A-BBDE-69079B647D3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667D0F0F-6BA2-4D69-80F5-45AA306DEFE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479F7F-9ABA-4CD2-BE93-13EBC6CB543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xmlns="" val="18046379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="" xmlns:a16="http://schemas.microsoft.com/office/drawing/2014/main" id="{A6199436-6092-45C9-A166-9B52EA8BC75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="" xmlns:a16="http://schemas.microsoft.com/office/drawing/2014/main" id="{726ED76B-690B-4B13-861E-D860D557F06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01DB2301-3D0C-493C-8637-C7D8B663020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ED6ACC-BD2C-482F-B8B4-F0E3633337D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xmlns="" val="26272526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標題，文字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76CD1CC4-C05F-46A6-9C74-28A8BBC527A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66551370-E977-4228-8577-72175BBB578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1AB53224-4793-4760-8F3F-087FECFC813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B0910F-0D78-4B4C-85CF-704EB82D0CBA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xmlns="" val="12001461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="" xmlns:a16="http://schemas.microsoft.com/office/drawing/2014/main" id="{311DA40F-EFCC-485B-BB1C-120A530E452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="" xmlns:a16="http://schemas.microsoft.com/office/drawing/2014/main" id="{8EB197DE-14E6-4141-BF41-115E159445A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C9D93821-6716-44EB-97F9-0FBFCD3E034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F3B0D0-EE37-4111-8487-F7EC9430E20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xmlns="" val="19546860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="" xmlns:a16="http://schemas.microsoft.com/office/drawing/2014/main" id="{17D3F4E5-F091-440B-80C0-7F9EBF18757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="" xmlns:a16="http://schemas.microsoft.com/office/drawing/2014/main" id="{D1A66C62-0835-41B3-8096-A8D23356822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FF326ECF-F414-4530-B62C-393ED341787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D9F66F-E4FF-4894-B468-96B704D96F20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xmlns="" val="27079033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5FE59D5A-EE6F-4475-B755-AE1816ED4F9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D14BAA08-95EA-4D66-986A-0015FA4641F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D2E58289-7363-4685-85FD-3551930728A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D5EEBF-51E6-4E03-B30F-84AE45AC57DA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xmlns="" val="14017318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="" xmlns:a16="http://schemas.microsoft.com/office/drawing/2014/main" id="{C82772B9-070D-4505-B1A7-573BFB5803D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>
            <a:extLst>
              <a:ext uri="{FF2B5EF4-FFF2-40B4-BE49-F238E27FC236}">
                <a16:creationId xmlns="" xmlns:a16="http://schemas.microsoft.com/office/drawing/2014/main" id="{AACB7A33-3BD4-4347-AA74-24617AC6F64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>
            <a:extLst>
              <a:ext uri="{FF2B5EF4-FFF2-40B4-BE49-F238E27FC236}">
                <a16:creationId xmlns="" xmlns:a16="http://schemas.microsoft.com/office/drawing/2014/main" id="{8601AAE4-D795-44F3-8BDE-77F51CD5954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DCD8F4-864B-461D-9E3B-907ED58FD4E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xmlns="" val="18443678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="" xmlns:a16="http://schemas.microsoft.com/office/drawing/2014/main" id="{073910F2-B626-420A-BADC-F269BCC4287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>
            <a:extLst>
              <a:ext uri="{FF2B5EF4-FFF2-40B4-BE49-F238E27FC236}">
                <a16:creationId xmlns="" xmlns:a16="http://schemas.microsoft.com/office/drawing/2014/main" id="{499AFF90-DEA5-454F-8514-5CD1D79BD87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>
            <a:extLst>
              <a:ext uri="{FF2B5EF4-FFF2-40B4-BE49-F238E27FC236}">
                <a16:creationId xmlns="" xmlns:a16="http://schemas.microsoft.com/office/drawing/2014/main" id="{B7825DB9-8C0E-4E45-98F4-2A4146300ED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D84038-2857-4121-9ECF-711C5867534A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xmlns="" val="8649249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="" xmlns:a16="http://schemas.microsoft.com/office/drawing/2014/main" id="{52589687-AFA5-4AA0-86CE-2EC132F7836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>
            <a:extLst>
              <a:ext uri="{FF2B5EF4-FFF2-40B4-BE49-F238E27FC236}">
                <a16:creationId xmlns="" xmlns:a16="http://schemas.microsoft.com/office/drawing/2014/main" id="{AB57F854-5F17-47C2-866E-459A5C5122C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>
            <a:extLst>
              <a:ext uri="{FF2B5EF4-FFF2-40B4-BE49-F238E27FC236}">
                <a16:creationId xmlns="" xmlns:a16="http://schemas.microsoft.com/office/drawing/2014/main" id="{063B658B-6415-4367-BCC1-136FCD8331E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554B64-3A60-4437-8897-B6A9745D2EF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xmlns="" val="24913607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481FB0C3-952F-4CD9-A1DB-A37E301C20B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12365FC7-71F6-4DCD-9686-AB29FE1750C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221753A7-6C60-43B8-8B0B-AED9B72592C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A3E962-7184-41F5-9D9B-D4353FECE7D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xmlns="" val="23867416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764C4E99-8EB0-467E-B5D4-71A5D5ED817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AD9B722A-3833-4ADA-B3EC-F488CE4095C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5A19E5AA-800A-4C7D-842B-F6347DA3105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2C1B92-31C5-4B1C-9C6D-E443E98D91F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xmlns="" val="35211864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="" xmlns:a16="http://schemas.microsoft.com/office/drawing/2014/main" id="{87F28A4C-F60A-4667-852B-1183E49121A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="" xmlns:a16="http://schemas.microsoft.com/office/drawing/2014/main" id="{51620ACB-9C6E-4523-A853-239859E62C1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="" xmlns:a16="http://schemas.microsoft.com/office/drawing/2014/main" id="{9D53FE97-653C-4725-9BD9-B26875CDE33E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9" name="Rectangle 5">
            <a:extLst>
              <a:ext uri="{FF2B5EF4-FFF2-40B4-BE49-F238E27FC236}">
                <a16:creationId xmlns="" xmlns:a16="http://schemas.microsoft.com/office/drawing/2014/main" id="{30B2D149-2C1E-433A-8836-33A2350ED110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30" name="Rectangle 6">
            <a:extLst>
              <a:ext uri="{FF2B5EF4-FFF2-40B4-BE49-F238E27FC236}">
                <a16:creationId xmlns="" xmlns:a16="http://schemas.microsoft.com/office/drawing/2014/main" id="{E8279472-1538-4FF4-909C-FFFC3DF57157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60421660-7974-4BE7-8FE6-B82F87F2F24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9577" r:id="rId1"/>
    <p:sldLayoutId id="2147489578" r:id="rId2"/>
    <p:sldLayoutId id="2147489579" r:id="rId3"/>
    <p:sldLayoutId id="2147489580" r:id="rId4"/>
    <p:sldLayoutId id="2147489581" r:id="rId5"/>
    <p:sldLayoutId id="2147489582" r:id="rId6"/>
    <p:sldLayoutId id="2147489583" r:id="rId7"/>
    <p:sldLayoutId id="2147489584" r:id="rId8"/>
    <p:sldLayoutId id="2147489585" r:id="rId9"/>
    <p:sldLayoutId id="2147489586" r:id="rId10"/>
    <p:sldLayoutId id="2147489587" r:id="rId11"/>
    <p:sldLayoutId id="2147489588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>
            <a:extLst>
              <a:ext uri="{FF2B5EF4-FFF2-40B4-BE49-F238E27FC236}">
                <a16:creationId xmlns="" xmlns:a16="http://schemas.microsoft.com/office/drawing/2014/main" id="{47629854-8C84-41CB-B813-49FF1AD0769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333375"/>
            <a:ext cx="9144000" cy="6524625"/>
          </a:xfrm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sz="3600" dirty="0">
                <a:solidFill>
                  <a:srgbClr val="FFFF00"/>
                </a:solidFill>
                <a:ea typeface="華康儷中黑" panose="020B0509000000000000" pitchFamily="49" charset="-120"/>
              </a:rPr>
              <a:t>復活期第三主日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zh-TW" altLang="en-US" sz="1800" dirty="0">
              <a:solidFill>
                <a:schemeClr val="bg1"/>
              </a:solidFill>
              <a:ea typeface="華康儷中黑" panose="020B0509000000000000" pitchFamily="49" charset="-12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TW" dirty="0">
                <a:solidFill>
                  <a:schemeClr val="bg1"/>
                </a:solidFill>
                <a:ea typeface="華康儷中黑" panose="020B0509000000000000" pitchFamily="49" charset="-120"/>
              </a:rPr>
              <a:t>2021</a:t>
            </a:r>
            <a:r>
              <a:rPr lang="zh-TW" altLang="en-US" dirty="0">
                <a:solidFill>
                  <a:schemeClr val="bg1"/>
                </a:solidFill>
                <a:ea typeface="華康儷中黑" panose="020B0509000000000000" pitchFamily="49" charset="-120"/>
              </a:rPr>
              <a:t>年</a:t>
            </a:r>
            <a:r>
              <a:rPr lang="en-US" altLang="zh-TW" dirty="0">
                <a:solidFill>
                  <a:schemeClr val="bg1"/>
                </a:solidFill>
                <a:ea typeface="華康儷中黑" panose="020B0509000000000000" pitchFamily="49" charset="-120"/>
              </a:rPr>
              <a:t>4</a:t>
            </a:r>
            <a:r>
              <a:rPr lang="zh-TW" altLang="en-US" dirty="0">
                <a:solidFill>
                  <a:schemeClr val="bg1"/>
                </a:solidFill>
                <a:ea typeface="華康儷中黑" panose="020B0509000000000000" pitchFamily="49" charset="-120"/>
              </a:rPr>
              <a:t>月</a:t>
            </a:r>
            <a:r>
              <a:rPr lang="en-US" altLang="zh-TW" dirty="0">
                <a:solidFill>
                  <a:schemeClr val="bg1"/>
                </a:solidFill>
                <a:ea typeface="華康儷中黑" panose="020B0509000000000000" pitchFamily="49" charset="-120"/>
              </a:rPr>
              <a:t>18</a:t>
            </a:r>
            <a:r>
              <a:rPr lang="zh-TW" altLang="en-US" dirty="0">
                <a:solidFill>
                  <a:schemeClr val="bg1"/>
                </a:solidFill>
                <a:ea typeface="華康儷中黑" panose="020B0509000000000000" pitchFamily="49" charset="-120"/>
              </a:rPr>
              <a:t>日</a:t>
            </a:r>
            <a:r>
              <a:rPr lang="en-US" altLang="zh-TW" sz="2400" dirty="0">
                <a:solidFill>
                  <a:schemeClr val="bg1"/>
                </a:solidFill>
                <a:ea typeface="華康儷中黑" panose="020B0509000000000000" pitchFamily="49" charset="-120"/>
              </a:rPr>
              <a:t>(</a:t>
            </a:r>
            <a:r>
              <a:rPr lang="zh-TW" altLang="en-US" sz="2400" dirty="0">
                <a:solidFill>
                  <a:schemeClr val="bg1"/>
                </a:solidFill>
                <a:ea typeface="華康儷中黑" panose="020B0509000000000000" pitchFamily="49" charset="-120"/>
              </a:rPr>
              <a:t>第</a:t>
            </a:r>
            <a:r>
              <a:rPr lang="en-US" altLang="zh-TW" sz="2400" dirty="0">
                <a:solidFill>
                  <a:schemeClr val="bg1"/>
                </a:solidFill>
                <a:ea typeface="華康儷中黑" panose="020B0509000000000000" pitchFamily="49" charset="-120"/>
              </a:rPr>
              <a:t>3</a:t>
            </a:r>
            <a:r>
              <a:rPr lang="zh-TW" altLang="en-US" sz="2400" dirty="0">
                <a:solidFill>
                  <a:schemeClr val="bg1"/>
                </a:solidFill>
                <a:ea typeface="華康儷中黑" panose="020B0509000000000000" pitchFamily="49" charset="-120"/>
              </a:rPr>
              <a:t>主日</a:t>
            </a:r>
            <a:r>
              <a:rPr lang="en-US" altLang="zh-TW" sz="2400" dirty="0">
                <a:solidFill>
                  <a:schemeClr val="bg1"/>
                </a:solidFill>
                <a:ea typeface="華康儷中黑" panose="020B0509000000000000" pitchFamily="49" charset="-120"/>
              </a:rPr>
              <a:t>,</a:t>
            </a:r>
            <a:r>
              <a:rPr lang="zh-TW" altLang="en-US" sz="2400" dirty="0">
                <a:solidFill>
                  <a:schemeClr val="bg1"/>
                </a:solidFill>
                <a:ea typeface="華康儷中黑" panose="020B0509000000000000" pitchFamily="49" charset="-120"/>
              </a:rPr>
              <a:t>家庭彌撒</a:t>
            </a:r>
            <a:r>
              <a:rPr lang="en-US" altLang="zh-TW" sz="2400" dirty="0">
                <a:solidFill>
                  <a:schemeClr val="bg1"/>
                </a:solidFill>
                <a:ea typeface="華康儷中黑" panose="020B0509000000000000" pitchFamily="49" charset="-120"/>
              </a:rPr>
              <a:t>)</a:t>
            </a:r>
            <a:endParaRPr lang="zh-TW" altLang="en-US" sz="2400" dirty="0">
              <a:solidFill>
                <a:schemeClr val="bg1"/>
              </a:solidFill>
              <a:ea typeface="華康儷中黑" panose="020B0509000000000000" pitchFamily="49" charset="-120"/>
            </a:endParaRPr>
          </a:p>
          <a:p>
            <a:pPr algn="ctr" eaLnBrk="1" hangingPunct="1">
              <a:buFontTx/>
              <a:buNone/>
            </a:pPr>
            <a:endParaRPr lang="zh-TW" altLang="en-US" sz="1000" dirty="0">
              <a:solidFill>
                <a:schemeClr val="bg1"/>
              </a:solidFill>
              <a:ea typeface="華康儷中黑" panose="020B0509000000000000" pitchFamily="49" charset="-120"/>
            </a:endParaRPr>
          </a:p>
          <a:p>
            <a:pPr algn="ctr" eaLnBrk="1" hangingPunct="1">
              <a:buFontTx/>
              <a:buNone/>
            </a:pPr>
            <a:r>
              <a:rPr lang="zh-TW" altLang="en-US" sz="5400" dirty="0">
                <a:solidFill>
                  <a:srgbClr val="FFFF00"/>
                </a:solidFill>
                <a:ea typeface="華康正顏楷體W7" panose="03000709000000000000" pitchFamily="65" charset="-120"/>
              </a:rPr>
              <a:t>感 恩 祭</a:t>
            </a:r>
          </a:p>
          <a:p>
            <a:pPr algn="ctr" eaLnBrk="1" hangingPunct="1">
              <a:buFontTx/>
              <a:buNone/>
            </a:pPr>
            <a:endParaRPr lang="zh-TW" altLang="en-US" sz="1800" dirty="0">
              <a:solidFill>
                <a:schemeClr val="bg1"/>
              </a:solidFill>
              <a:ea typeface="華康儷中黑" panose="020B0509000000000000" pitchFamily="49" charset="-120"/>
            </a:endParaRPr>
          </a:p>
          <a:p>
            <a:pPr algn="ctr" eaLnBrk="1" hangingPunct="1">
              <a:lnSpc>
                <a:spcPts val="2500"/>
              </a:lnSpc>
              <a:spcBef>
                <a:spcPct val="0"/>
              </a:spcBef>
              <a:buFontTx/>
              <a:buNone/>
            </a:pPr>
            <a:r>
              <a:rPr lang="zh-TW" altLang="en-US" sz="3600" dirty="0">
                <a:solidFill>
                  <a:schemeClr val="bg1"/>
                </a:solidFill>
                <a:ea typeface="華康儷中黑" panose="020B0509000000000000" pitchFamily="49" charset="-120"/>
              </a:rPr>
              <a:t>主 題</a:t>
            </a:r>
          </a:p>
          <a:p>
            <a:pPr algn="ctr" eaLnBrk="1" hangingPunct="1">
              <a:spcBef>
                <a:spcPts val="2400"/>
              </a:spcBef>
              <a:spcAft>
                <a:spcPts val="4800"/>
              </a:spcAft>
              <a:buNone/>
            </a:pPr>
            <a:r>
              <a:rPr lang="zh-TW" altLang="en-US" sz="6000" dirty="0">
                <a:solidFill>
                  <a:schemeClr val="bg1"/>
                </a:solidFill>
                <a:ea typeface="華康粗黑體" pitchFamily="49" charset="-120"/>
              </a:rPr>
              <a:t>我們祖先的天主</a:t>
            </a:r>
            <a:endParaRPr lang="en-US" altLang="zh-TW" sz="6000" dirty="0">
              <a:solidFill>
                <a:schemeClr val="bg1"/>
              </a:solidFill>
              <a:ea typeface="華康粗黑體" pitchFamily="49" charset="-12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sz="3600" dirty="0">
                <a:solidFill>
                  <a:srgbClr val="00FF00"/>
                </a:solidFill>
                <a:ea typeface="華康粗黑體" panose="020B0709000000000000" pitchFamily="49" charset="-120"/>
              </a:rPr>
              <a:t>感恩</a:t>
            </a:r>
            <a:r>
              <a:rPr lang="zh-TW" altLang="en-US" sz="3000" dirty="0">
                <a:solidFill>
                  <a:srgbClr val="FFFFFF"/>
                </a:solidFill>
                <a:ea typeface="華康粗黑體" panose="020B0709000000000000" pitchFamily="49" charset="-120"/>
              </a:rPr>
              <a:t>是基督徒生命的</a:t>
            </a:r>
            <a:r>
              <a:rPr lang="zh-TW" altLang="en-US" sz="3600" dirty="0">
                <a:solidFill>
                  <a:srgbClr val="FFFF00"/>
                </a:solidFill>
                <a:ea typeface="華康粗黑體" panose="020B0709000000000000" pitchFamily="49" charset="-120"/>
              </a:rPr>
              <a:t>主旋律</a:t>
            </a:r>
            <a:r>
              <a:rPr lang="zh-TW" altLang="en-US" sz="3000" dirty="0">
                <a:solidFill>
                  <a:srgbClr val="FFFFFF"/>
                </a:solidFill>
                <a:ea typeface="華康粗黑體" panose="020B0709000000000000" pitchFamily="49" charset="-120"/>
              </a:rPr>
              <a:t>或</a:t>
            </a:r>
            <a:r>
              <a:rPr lang="zh-TW" altLang="en-US" sz="3600" dirty="0">
                <a:solidFill>
                  <a:srgbClr val="FFFF00"/>
                </a:solidFill>
                <a:ea typeface="華康粗黑體" panose="020B0709000000000000" pitchFamily="49" charset="-120"/>
              </a:rPr>
              <a:t>基調</a:t>
            </a:r>
            <a:endParaRPr lang="zh-TW" altLang="en-US" sz="3600" dirty="0">
              <a:solidFill>
                <a:srgbClr val="FFFFFF"/>
              </a:solidFill>
              <a:ea typeface="華康粗黑體" panose="020B0709000000000000" pitchFamily="49" charset="-120"/>
            </a:endParaRPr>
          </a:p>
          <a:p>
            <a:pPr algn="ctr" eaLnBrk="1" hangingPunct="1">
              <a:spcBef>
                <a:spcPct val="0"/>
              </a:spcBef>
              <a:spcAft>
                <a:spcPct val="25000"/>
              </a:spcAft>
              <a:buFontTx/>
              <a:buNone/>
            </a:pPr>
            <a:r>
              <a:rPr lang="zh-TW" altLang="en-US" sz="3000" dirty="0">
                <a:solidFill>
                  <a:srgbClr val="00FF00"/>
                </a:solidFill>
                <a:ea typeface="華康粗黑體" panose="020B0709000000000000" pitchFamily="49" charset="-120"/>
              </a:rPr>
              <a:t>我們要學會：</a:t>
            </a:r>
            <a:r>
              <a:rPr lang="zh-TW" altLang="en-US" dirty="0">
                <a:solidFill>
                  <a:srgbClr val="00FF00"/>
                </a:solidFill>
                <a:ea typeface="華康粗黑體" panose="020B0709000000000000" pitchFamily="49" charset="-120"/>
              </a:rPr>
              <a:t>全犧牲</a:t>
            </a:r>
            <a:r>
              <a:rPr lang="en-US" altLang="zh-TW" dirty="0">
                <a:solidFill>
                  <a:srgbClr val="00FF00"/>
                </a:solidFill>
                <a:ea typeface="華康粗黑體" panose="020B0709000000000000" pitchFamily="49" charset="-120"/>
              </a:rPr>
              <a:t>,</a:t>
            </a:r>
            <a:r>
              <a:rPr lang="zh-TW" altLang="en-US" dirty="0">
                <a:solidFill>
                  <a:srgbClr val="00FF00"/>
                </a:solidFill>
                <a:ea typeface="華康粗黑體" panose="020B0709000000000000" pitchFamily="49" charset="-120"/>
              </a:rPr>
              <a:t>真愛人</a:t>
            </a:r>
            <a:r>
              <a:rPr lang="en-US" altLang="zh-TW" dirty="0">
                <a:solidFill>
                  <a:srgbClr val="00FF00"/>
                </a:solidFill>
                <a:ea typeface="華康粗黑體" panose="020B0709000000000000" pitchFamily="49" charset="-120"/>
              </a:rPr>
              <a:t>,</a:t>
            </a:r>
            <a:r>
              <a:rPr lang="zh-TW" altLang="en-US" dirty="0">
                <a:solidFill>
                  <a:srgbClr val="00FF00"/>
                </a:solidFill>
                <a:ea typeface="華康粗黑體" panose="020B0709000000000000" pitchFamily="49" charset="-120"/>
              </a:rPr>
              <a:t>常喜樂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="" xmlns:a16="http://schemas.microsoft.com/office/drawing/2014/main" id="{189348BD-6C8E-49D6-8C1A-337D609AE132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0" y="287610"/>
            <a:ext cx="9144000" cy="6381750"/>
          </a:xfrm>
          <a:solidFill>
            <a:schemeClr val="tx1"/>
          </a:solidFill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zh-TW" altLang="en-US" sz="3600" dirty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</a:rPr>
              <a:t>復活期第三主日</a:t>
            </a: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zh-TW" dirty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</a:rPr>
              <a:t>2021</a:t>
            </a:r>
            <a:r>
              <a:rPr lang="zh-TW" altLang="en-US" dirty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</a:rPr>
              <a:t>年</a:t>
            </a:r>
            <a:r>
              <a:rPr lang="en-US" altLang="zh-TW" dirty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</a:rPr>
              <a:t>4</a:t>
            </a:r>
            <a:r>
              <a:rPr lang="zh-TW" altLang="en-US" dirty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</a:rPr>
              <a:t>月</a:t>
            </a:r>
            <a:r>
              <a:rPr lang="en-US" altLang="zh-TW" dirty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</a:rPr>
              <a:t>18</a:t>
            </a:r>
            <a:r>
              <a:rPr lang="zh-TW" altLang="en-US" dirty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</a:rPr>
              <a:t>日</a:t>
            </a:r>
          </a:p>
          <a:p>
            <a:pPr algn="ctr" eaLnBrk="1" hangingPunct="1">
              <a:buFontTx/>
              <a:buNone/>
              <a:defRPr/>
            </a:pPr>
            <a:endParaRPr lang="zh-TW" altLang="en-US" sz="1800" dirty="0">
              <a:solidFill>
                <a:schemeClr val="bg1"/>
              </a:solidFill>
              <a:latin typeface="華康儷中黑" pitchFamily="49" charset="-120"/>
              <a:ea typeface="華康儷中黑" pitchFamily="49" charset="-120"/>
            </a:endParaRP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zh-TW" altLang="en-US" sz="3600" dirty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</a:rPr>
              <a:t>主 題</a:t>
            </a:r>
          </a:p>
          <a:p>
            <a:pPr algn="ctr" eaLnBrk="1" hangingPunct="1">
              <a:spcBef>
                <a:spcPts val="2400"/>
              </a:spcBef>
              <a:spcAft>
                <a:spcPts val="1200"/>
              </a:spcAft>
              <a:buFontTx/>
              <a:buNone/>
              <a:defRPr/>
            </a:pPr>
            <a:r>
              <a:rPr lang="zh-TW" altLang="en-US" sz="5400" dirty="0">
                <a:solidFill>
                  <a:schemeClr val="bg1"/>
                </a:solidFill>
                <a:ea typeface="華康粗黑體" pitchFamily="49" charset="-120"/>
              </a:rPr>
              <a:t>我們祖先的天主</a:t>
            </a:r>
            <a:endParaRPr lang="en-US" altLang="zh-TW" sz="5400" dirty="0">
              <a:solidFill>
                <a:schemeClr val="bg1"/>
              </a:solidFill>
              <a:ea typeface="華康粗黑體" pitchFamily="49" charset="-120"/>
            </a:endParaRPr>
          </a:p>
          <a:p>
            <a:pPr algn="ctr" eaLnBrk="1" hangingPunct="1">
              <a:spcBef>
                <a:spcPts val="600"/>
              </a:spcBef>
              <a:spcAft>
                <a:spcPts val="600"/>
              </a:spcAft>
              <a:buFontTx/>
              <a:buNone/>
              <a:defRPr/>
            </a:pPr>
            <a:r>
              <a:rPr lang="en-US" altLang="zh-TW" dirty="0">
                <a:solidFill>
                  <a:schemeClr val="bg1"/>
                </a:solidFill>
                <a:latin typeface="華康中黑體" pitchFamily="49" charset="-120"/>
                <a:ea typeface="華康中黑體" pitchFamily="49" charset="-120"/>
                <a:cs typeface="華康中黑體" pitchFamily="49" charset="-120"/>
              </a:rPr>
              <a:t>(</a:t>
            </a:r>
            <a:r>
              <a:rPr lang="zh-TW" altLang="en-US" dirty="0">
                <a:solidFill>
                  <a:schemeClr val="bg1"/>
                </a:solidFill>
                <a:latin typeface="華康中黑體" pitchFamily="49" charset="-120"/>
                <a:ea typeface="華康中黑體" pitchFamily="49" charset="-120"/>
                <a:cs typeface="華康中黑體" pitchFamily="49" charset="-120"/>
              </a:rPr>
              <a:t>宗</a:t>
            </a:r>
            <a:r>
              <a:rPr lang="en-US" altLang="zh-TW" dirty="0">
                <a:solidFill>
                  <a:schemeClr val="bg1"/>
                </a:solidFill>
                <a:latin typeface="華康中黑體" pitchFamily="49" charset="-120"/>
                <a:ea typeface="華康中黑體" pitchFamily="49" charset="-120"/>
                <a:cs typeface="華康中黑體" pitchFamily="49" charset="-120"/>
              </a:rPr>
              <a:t>3:13-15,17-19</a:t>
            </a:r>
            <a:r>
              <a:rPr lang="zh-TW" altLang="en-US" dirty="0">
                <a:solidFill>
                  <a:schemeClr val="bg1"/>
                </a:solidFill>
                <a:latin typeface="華康中黑體" pitchFamily="49" charset="-120"/>
                <a:ea typeface="華康中黑體" pitchFamily="49" charset="-120"/>
                <a:cs typeface="華康中黑體" pitchFamily="49" charset="-120"/>
              </a:rPr>
              <a:t>；若一</a:t>
            </a:r>
            <a:r>
              <a:rPr lang="en-US" altLang="zh-TW" dirty="0">
                <a:solidFill>
                  <a:schemeClr val="bg1"/>
                </a:solidFill>
                <a:latin typeface="華康中黑體" pitchFamily="49" charset="-120"/>
                <a:ea typeface="華康中黑體" pitchFamily="49" charset="-120"/>
                <a:cs typeface="華康中黑體" pitchFamily="49" charset="-120"/>
              </a:rPr>
              <a:t>2:1-5</a:t>
            </a:r>
            <a:r>
              <a:rPr lang="zh-TW" altLang="en-US" dirty="0">
                <a:solidFill>
                  <a:schemeClr val="bg1"/>
                </a:solidFill>
                <a:latin typeface="華康中黑體" pitchFamily="49" charset="-120"/>
                <a:ea typeface="華康中黑體" pitchFamily="49" charset="-120"/>
                <a:cs typeface="華康中黑體" pitchFamily="49" charset="-120"/>
              </a:rPr>
              <a:t>；路</a:t>
            </a:r>
            <a:r>
              <a:rPr lang="en-US" altLang="zh-TW" dirty="0">
                <a:solidFill>
                  <a:schemeClr val="bg1"/>
                </a:solidFill>
                <a:latin typeface="華康中黑體" pitchFamily="49" charset="-120"/>
                <a:ea typeface="華康中黑體" pitchFamily="49" charset="-120"/>
                <a:cs typeface="華康中黑體" pitchFamily="49" charset="-120"/>
              </a:rPr>
              <a:t>24:33,35-48)</a:t>
            </a:r>
          </a:p>
          <a:p>
            <a:pPr marL="324000" eaLnBrk="1" hangingPunct="1">
              <a:lnSpc>
                <a:spcPts val="5000"/>
              </a:lnSpc>
              <a:spcBef>
                <a:spcPct val="0"/>
              </a:spcBef>
              <a:spcAft>
                <a:spcPct val="25000"/>
              </a:spcAft>
              <a:buFontTx/>
              <a:buNone/>
              <a:defRPr/>
            </a:pPr>
            <a:r>
              <a:rPr lang="zh-TW" altLang="en-US" sz="4000" spc="300" dirty="0">
                <a:solidFill>
                  <a:schemeClr val="bg1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</a:rPr>
              <a:t> 聖言</a:t>
            </a:r>
            <a:r>
              <a:rPr lang="zh-TW" altLang="en-US" sz="4000" spc="300" dirty="0">
                <a:solidFill>
                  <a:srgbClr val="00FF00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</a:rPr>
              <a:t>指導</a:t>
            </a:r>
            <a:r>
              <a:rPr lang="zh-TW" altLang="en-US" sz="4000" spc="300" dirty="0">
                <a:solidFill>
                  <a:schemeClr val="bg1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</a:rPr>
              <a:t>生活；生活</a:t>
            </a:r>
            <a:r>
              <a:rPr lang="zh-TW" altLang="en-US" sz="4000" spc="300" dirty="0">
                <a:solidFill>
                  <a:srgbClr val="00FF00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</a:rPr>
              <a:t>印證</a:t>
            </a:r>
            <a:r>
              <a:rPr lang="zh-TW" altLang="en-US" sz="4000" spc="300" dirty="0">
                <a:solidFill>
                  <a:schemeClr val="bg1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</a:rPr>
              <a:t>聖言</a:t>
            </a:r>
            <a:endParaRPr lang="en-US" altLang="zh-TW" sz="4000" spc="300" dirty="0">
              <a:solidFill>
                <a:schemeClr val="bg1"/>
              </a:solidFill>
              <a:latin typeface="華康正顏楷體W7" panose="03000709000000000000" pitchFamily="65" charset="-120"/>
              <a:ea typeface="華康正顏楷體W7" panose="03000709000000000000" pitchFamily="65" charset="-120"/>
            </a:endParaRPr>
          </a:p>
          <a:p>
            <a:pPr marL="0" indent="0" eaLnBrk="1" hangingPunct="1">
              <a:lnSpc>
                <a:spcPts val="4000"/>
              </a:lnSpc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zh-TW" altLang="en-US" sz="2800" dirty="0">
                <a:solidFill>
                  <a:srgbClr val="FFFF00"/>
                </a:solidFill>
                <a:latin typeface="華康粗黑體" pitchFamily="49" charset="-120"/>
                <a:ea typeface="華康粗黑體" pitchFamily="49" charset="-120"/>
              </a:rPr>
              <a:t>  講道</a:t>
            </a:r>
            <a:r>
              <a:rPr lang="zh-TW" altLang="en-US" sz="2800" dirty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解釋天主聖言</a:t>
            </a:r>
            <a:r>
              <a:rPr lang="en-US" altLang="zh-TW" sz="2800" dirty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,</a:t>
            </a:r>
            <a:r>
              <a:rPr lang="zh-TW" altLang="en-US" sz="2800" dirty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指出它如何</a:t>
            </a:r>
            <a:r>
              <a:rPr lang="zh-TW" altLang="en-US" sz="2800" dirty="0">
                <a:solidFill>
                  <a:srgbClr val="00FF00"/>
                </a:solidFill>
                <a:latin typeface="華康粗黑體" pitchFamily="49" charset="-120"/>
                <a:ea typeface="華康粗黑體" pitchFamily="49" charset="-120"/>
              </a:rPr>
              <a:t>指導我的生命</a:t>
            </a:r>
            <a:endParaRPr lang="en-US" altLang="zh-TW" sz="2800" dirty="0">
              <a:solidFill>
                <a:schemeClr val="bg1"/>
              </a:solidFill>
              <a:latin typeface="標楷體" pitchFamily="65" charset="-120"/>
              <a:ea typeface="標楷體" pitchFamily="65" charset="-120"/>
            </a:endParaRPr>
          </a:p>
          <a:p>
            <a:pPr marL="0" indent="0" eaLnBrk="1" hangingPunct="1">
              <a:lnSpc>
                <a:spcPts val="4000"/>
              </a:lnSpc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zh-TW" altLang="en-US" sz="2800" dirty="0">
                <a:solidFill>
                  <a:srgbClr val="FFFF00"/>
                </a:solidFill>
                <a:latin typeface="華康粗黑體" pitchFamily="49" charset="-120"/>
                <a:ea typeface="華康粗黑體" pitchFamily="49" charset="-120"/>
              </a:rPr>
              <a:t>  證道</a:t>
            </a:r>
            <a:r>
              <a:rPr lang="zh-TW" altLang="en-US" sz="2800" dirty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是為天主作證</a:t>
            </a:r>
            <a:r>
              <a:rPr lang="en-US" altLang="zh-TW" sz="2800" dirty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,</a:t>
            </a:r>
            <a:r>
              <a:rPr lang="zh-TW" altLang="en-US" sz="2800" dirty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證明天主的話是</a:t>
            </a:r>
            <a:r>
              <a:rPr lang="zh-TW" altLang="en-US" sz="2800" dirty="0">
                <a:solidFill>
                  <a:srgbClr val="00FF00"/>
                </a:solidFill>
                <a:latin typeface="華康粗黑體" pitchFamily="49" charset="-120"/>
                <a:ea typeface="華康粗黑體" pitchFamily="49" charset="-120"/>
              </a:rPr>
              <a:t>可信的</a:t>
            </a:r>
            <a:r>
              <a:rPr lang="zh-TW" altLang="en-US" sz="2800" dirty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和</a:t>
            </a:r>
            <a:r>
              <a:rPr lang="zh-TW" altLang="en-US" sz="2800" dirty="0">
                <a:solidFill>
                  <a:srgbClr val="00FF00"/>
                </a:solidFill>
                <a:latin typeface="華康粗黑體" pitchFamily="49" charset="-120"/>
                <a:ea typeface="華康粗黑體" pitchFamily="49" charset="-120"/>
              </a:rPr>
              <a:t>可行的</a:t>
            </a:r>
            <a:endParaRPr lang="zh-TW" altLang="en-US" sz="2800" dirty="0">
              <a:solidFill>
                <a:srgbClr val="00FF00"/>
              </a:solidFill>
              <a:ea typeface="華康粗黑體" pitchFamily="49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="" xmlns:a16="http://schemas.microsoft.com/office/drawing/2014/main" id="{189348BD-6C8E-49D6-8C1A-337D609AE132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0" y="287610"/>
            <a:ext cx="9144000" cy="6381750"/>
          </a:xfrm>
          <a:solidFill>
            <a:schemeClr val="tx1"/>
          </a:solidFill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zh-TW" altLang="en-US" sz="3600" dirty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</a:rPr>
              <a:t>復活期第三主日</a:t>
            </a: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zh-TW" dirty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</a:rPr>
              <a:t>2021</a:t>
            </a:r>
            <a:r>
              <a:rPr lang="zh-TW" altLang="en-US" dirty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</a:rPr>
              <a:t>年</a:t>
            </a:r>
            <a:r>
              <a:rPr lang="en-US" altLang="zh-TW" dirty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</a:rPr>
              <a:t>4</a:t>
            </a:r>
            <a:r>
              <a:rPr lang="zh-TW" altLang="en-US" dirty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</a:rPr>
              <a:t>月</a:t>
            </a:r>
            <a:r>
              <a:rPr lang="en-US" altLang="zh-TW" dirty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</a:rPr>
              <a:t>18</a:t>
            </a:r>
            <a:r>
              <a:rPr lang="zh-TW" altLang="en-US" dirty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</a:rPr>
              <a:t>日</a:t>
            </a:r>
          </a:p>
          <a:p>
            <a:pPr algn="ctr" eaLnBrk="1" hangingPunct="1">
              <a:buFontTx/>
              <a:buNone/>
              <a:defRPr/>
            </a:pPr>
            <a:endParaRPr lang="zh-TW" altLang="en-US" sz="1800" dirty="0">
              <a:solidFill>
                <a:schemeClr val="bg1"/>
              </a:solidFill>
              <a:latin typeface="華康儷中黑" pitchFamily="49" charset="-120"/>
              <a:ea typeface="華康儷中黑" pitchFamily="49" charset="-120"/>
            </a:endParaRP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zh-TW" altLang="en-US" sz="3600" dirty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</a:rPr>
              <a:t>主 題</a:t>
            </a:r>
          </a:p>
          <a:p>
            <a:pPr algn="ctr" eaLnBrk="1" hangingPunct="1">
              <a:spcBef>
                <a:spcPts val="2400"/>
              </a:spcBef>
              <a:spcAft>
                <a:spcPts val="1200"/>
              </a:spcAft>
              <a:buFontTx/>
              <a:buNone/>
              <a:defRPr/>
            </a:pPr>
            <a:r>
              <a:rPr lang="zh-TW" altLang="en-US" sz="5400" dirty="0">
                <a:solidFill>
                  <a:schemeClr val="bg1"/>
                </a:solidFill>
                <a:ea typeface="華康粗黑體" pitchFamily="49" charset="-120"/>
              </a:rPr>
              <a:t>我們祖先的天主</a:t>
            </a:r>
            <a:endParaRPr lang="en-US" altLang="zh-TW" sz="5400" dirty="0">
              <a:solidFill>
                <a:schemeClr val="bg1"/>
              </a:solidFill>
              <a:ea typeface="華康粗黑體" pitchFamily="49" charset="-120"/>
            </a:endParaRPr>
          </a:p>
          <a:p>
            <a:pPr algn="ctr" eaLnBrk="1" hangingPunct="1">
              <a:spcBef>
                <a:spcPts val="600"/>
              </a:spcBef>
              <a:spcAft>
                <a:spcPts val="600"/>
              </a:spcAft>
              <a:buFontTx/>
              <a:buNone/>
              <a:defRPr/>
            </a:pPr>
            <a:r>
              <a:rPr lang="en-US" altLang="zh-TW" dirty="0">
                <a:solidFill>
                  <a:schemeClr val="bg1"/>
                </a:solidFill>
                <a:latin typeface="華康中黑體" pitchFamily="49" charset="-120"/>
                <a:ea typeface="華康中黑體" pitchFamily="49" charset="-120"/>
                <a:cs typeface="華康中黑體" pitchFamily="49" charset="-120"/>
              </a:rPr>
              <a:t>(</a:t>
            </a:r>
            <a:r>
              <a:rPr lang="zh-TW" altLang="en-US" dirty="0">
                <a:solidFill>
                  <a:schemeClr val="bg1"/>
                </a:solidFill>
                <a:latin typeface="華康中黑體" pitchFamily="49" charset="-120"/>
                <a:ea typeface="華康中黑體" pitchFamily="49" charset="-120"/>
                <a:cs typeface="華康中黑體" pitchFamily="49" charset="-120"/>
              </a:rPr>
              <a:t>宗</a:t>
            </a:r>
            <a:r>
              <a:rPr lang="en-US" altLang="zh-TW" dirty="0">
                <a:solidFill>
                  <a:schemeClr val="bg1"/>
                </a:solidFill>
                <a:latin typeface="華康中黑體" pitchFamily="49" charset="-120"/>
                <a:ea typeface="華康中黑體" pitchFamily="49" charset="-120"/>
                <a:cs typeface="華康中黑體" pitchFamily="49" charset="-120"/>
              </a:rPr>
              <a:t>3:13-15,17-19</a:t>
            </a:r>
            <a:r>
              <a:rPr lang="zh-TW" altLang="en-US" dirty="0">
                <a:solidFill>
                  <a:schemeClr val="bg1"/>
                </a:solidFill>
                <a:latin typeface="華康中黑體" pitchFamily="49" charset="-120"/>
                <a:ea typeface="華康中黑體" pitchFamily="49" charset="-120"/>
                <a:cs typeface="華康中黑體" pitchFamily="49" charset="-120"/>
              </a:rPr>
              <a:t>；若一</a:t>
            </a:r>
            <a:r>
              <a:rPr lang="en-US" altLang="zh-TW" dirty="0">
                <a:solidFill>
                  <a:schemeClr val="bg1"/>
                </a:solidFill>
                <a:latin typeface="華康中黑體" pitchFamily="49" charset="-120"/>
                <a:ea typeface="華康中黑體" pitchFamily="49" charset="-120"/>
                <a:cs typeface="華康中黑體" pitchFamily="49" charset="-120"/>
              </a:rPr>
              <a:t>2:1-5</a:t>
            </a:r>
            <a:r>
              <a:rPr lang="zh-TW" altLang="en-US" dirty="0">
                <a:solidFill>
                  <a:schemeClr val="bg1"/>
                </a:solidFill>
                <a:latin typeface="華康中黑體" pitchFamily="49" charset="-120"/>
                <a:ea typeface="華康中黑體" pitchFamily="49" charset="-120"/>
                <a:cs typeface="華康中黑體" pitchFamily="49" charset="-120"/>
              </a:rPr>
              <a:t>；路</a:t>
            </a:r>
            <a:r>
              <a:rPr lang="en-US" altLang="zh-TW" dirty="0">
                <a:solidFill>
                  <a:schemeClr val="bg1"/>
                </a:solidFill>
                <a:latin typeface="華康中黑體" pitchFamily="49" charset="-120"/>
                <a:ea typeface="華康中黑體" pitchFamily="49" charset="-120"/>
                <a:cs typeface="華康中黑體" pitchFamily="49" charset="-120"/>
              </a:rPr>
              <a:t>24:33,35-48)</a:t>
            </a:r>
          </a:p>
          <a:p>
            <a:pPr marL="324000" eaLnBrk="1" hangingPunct="1">
              <a:lnSpc>
                <a:spcPts val="5000"/>
              </a:lnSpc>
              <a:spcBef>
                <a:spcPct val="0"/>
              </a:spcBef>
              <a:spcAft>
                <a:spcPct val="25000"/>
              </a:spcAft>
              <a:buFontTx/>
              <a:buNone/>
              <a:defRPr/>
            </a:pPr>
            <a:r>
              <a:rPr lang="zh-TW" altLang="en-US" sz="4000" spc="300" dirty="0">
                <a:solidFill>
                  <a:schemeClr val="bg1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</a:rPr>
              <a:t> 聖言</a:t>
            </a:r>
            <a:r>
              <a:rPr lang="zh-TW" altLang="en-US" sz="4000" spc="300" dirty="0">
                <a:solidFill>
                  <a:srgbClr val="00FF00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</a:rPr>
              <a:t>指導</a:t>
            </a:r>
            <a:r>
              <a:rPr lang="zh-TW" altLang="en-US" sz="4000" spc="300" dirty="0">
                <a:solidFill>
                  <a:schemeClr val="bg1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</a:rPr>
              <a:t>生活；生活</a:t>
            </a:r>
            <a:r>
              <a:rPr lang="zh-TW" altLang="en-US" sz="4000" spc="300" dirty="0">
                <a:solidFill>
                  <a:srgbClr val="00FF00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</a:rPr>
              <a:t>印證</a:t>
            </a:r>
            <a:r>
              <a:rPr lang="zh-TW" altLang="en-US" sz="4000" spc="300" dirty="0">
                <a:solidFill>
                  <a:schemeClr val="bg1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</a:rPr>
              <a:t>聖言</a:t>
            </a:r>
            <a:endParaRPr lang="en-US" altLang="zh-TW" sz="4000" spc="300" dirty="0">
              <a:solidFill>
                <a:schemeClr val="bg1"/>
              </a:solidFill>
              <a:latin typeface="華康正顏楷體W7" panose="03000709000000000000" pitchFamily="65" charset="-120"/>
              <a:ea typeface="華康正顏楷體W7" panose="03000709000000000000" pitchFamily="65" charset="-120"/>
            </a:endParaRPr>
          </a:p>
          <a:p>
            <a:pPr marL="0" indent="0" eaLnBrk="1" hangingPunct="1">
              <a:lnSpc>
                <a:spcPts val="4000"/>
              </a:lnSpc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zh-TW" altLang="en-US" sz="2800" dirty="0">
                <a:solidFill>
                  <a:srgbClr val="FFFF00"/>
                </a:solidFill>
                <a:latin typeface="華康粗黑體" pitchFamily="49" charset="-120"/>
                <a:ea typeface="華康粗黑體" pitchFamily="49" charset="-120"/>
              </a:rPr>
              <a:t>  講道</a:t>
            </a:r>
            <a:r>
              <a:rPr lang="zh-TW" altLang="en-US" sz="2800" dirty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解釋天主聖言</a:t>
            </a:r>
            <a:r>
              <a:rPr lang="en-US" altLang="zh-TW" sz="2800" dirty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,</a:t>
            </a:r>
            <a:r>
              <a:rPr lang="zh-TW" altLang="en-US" sz="2800" dirty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指出它如何</a:t>
            </a:r>
            <a:r>
              <a:rPr lang="zh-TW" altLang="en-US" sz="2800" dirty="0">
                <a:solidFill>
                  <a:srgbClr val="00FF00"/>
                </a:solidFill>
                <a:latin typeface="華康粗黑體" pitchFamily="49" charset="-120"/>
                <a:ea typeface="華康粗黑體" pitchFamily="49" charset="-120"/>
              </a:rPr>
              <a:t>指導我的生命</a:t>
            </a:r>
            <a:endParaRPr lang="en-US" altLang="zh-TW" sz="2800" dirty="0">
              <a:solidFill>
                <a:schemeClr val="bg1"/>
              </a:solidFill>
              <a:latin typeface="標楷體" pitchFamily="65" charset="-120"/>
              <a:ea typeface="標楷體" pitchFamily="65" charset="-120"/>
            </a:endParaRPr>
          </a:p>
          <a:p>
            <a:pPr marL="0" indent="0" eaLnBrk="1" hangingPunct="1">
              <a:lnSpc>
                <a:spcPts val="4000"/>
              </a:lnSpc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zh-TW" altLang="en-US" sz="2800" dirty="0">
                <a:solidFill>
                  <a:srgbClr val="FFFF00"/>
                </a:solidFill>
                <a:latin typeface="華康粗黑體" pitchFamily="49" charset="-120"/>
                <a:ea typeface="華康粗黑體" pitchFamily="49" charset="-120"/>
              </a:rPr>
              <a:t>  證道</a:t>
            </a:r>
            <a:r>
              <a:rPr lang="zh-TW" altLang="en-US" sz="2800" dirty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是為天主作證</a:t>
            </a:r>
            <a:r>
              <a:rPr lang="en-US" altLang="zh-TW" sz="2800" dirty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,</a:t>
            </a:r>
            <a:r>
              <a:rPr lang="zh-TW" altLang="en-US" sz="2800" dirty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證明天主的話是</a:t>
            </a:r>
            <a:r>
              <a:rPr lang="zh-TW" altLang="en-US" sz="2800" dirty="0">
                <a:solidFill>
                  <a:srgbClr val="00FF00"/>
                </a:solidFill>
                <a:latin typeface="華康粗黑體" pitchFamily="49" charset="-120"/>
                <a:ea typeface="華康粗黑體" pitchFamily="49" charset="-120"/>
              </a:rPr>
              <a:t>可信的</a:t>
            </a:r>
            <a:r>
              <a:rPr lang="zh-TW" altLang="en-US" sz="2800" dirty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和</a:t>
            </a:r>
            <a:r>
              <a:rPr lang="zh-TW" altLang="en-US" sz="2800" dirty="0">
                <a:solidFill>
                  <a:srgbClr val="00FF00"/>
                </a:solidFill>
                <a:latin typeface="華康粗黑體" pitchFamily="49" charset="-120"/>
                <a:ea typeface="華康粗黑體" pitchFamily="49" charset="-120"/>
              </a:rPr>
              <a:t>可行的</a:t>
            </a:r>
            <a:endParaRPr lang="zh-TW" altLang="en-US" sz="2800" dirty="0">
              <a:solidFill>
                <a:srgbClr val="00FF00"/>
              </a:solidFill>
              <a:ea typeface="華康粗黑體" pitchFamily="49" charset="-120"/>
            </a:endParaRPr>
          </a:p>
        </p:txBody>
      </p:sp>
      <p:sp>
        <p:nvSpPr>
          <p:cNvPr id="2" name="文字方塊 1"/>
          <p:cNvSpPr txBox="1"/>
          <p:nvPr/>
        </p:nvSpPr>
        <p:spPr>
          <a:xfrm>
            <a:off x="467544" y="3717032"/>
            <a:ext cx="8064896" cy="2123658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endParaRPr lang="en-US" altLang="zh-TW" dirty="0" smtClean="0">
              <a:solidFill>
                <a:srgbClr val="FFFF00"/>
              </a:solidFill>
              <a:latin typeface="華康正顏楷體W9" panose="03000909000000000000" pitchFamily="65" charset="-120"/>
              <a:ea typeface="華康正顏楷體W9" panose="03000909000000000000" pitchFamily="65" charset="-120"/>
            </a:endParaRPr>
          </a:p>
          <a:p>
            <a:pPr algn="ctr"/>
            <a:r>
              <a:rPr lang="zh-TW" altLang="en-US" dirty="0" smtClean="0">
                <a:solidFill>
                  <a:srgbClr val="FFFF00"/>
                </a:solidFill>
                <a:latin typeface="華康正顏楷體W9" panose="03000909000000000000" pitchFamily="65" charset="-120"/>
                <a:ea typeface="華康正顏楷體W9" panose="03000909000000000000" pitchFamily="65" charset="-120"/>
              </a:rPr>
              <a:t>天主是全人類的天主</a:t>
            </a:r>
            <a:r>
              <a:rPr lang="en-US" altLang="zh-TW" dirty="0" smtClean="0">
                <a:solidFill>
                  <a:srgbClr val="FFFF00"/>
                </a:solidFill>
                <a:latin typeface="華康正顏楷體W9" panose="03000909000000000000" pitchFamily="65" charset="-120"/>
                <a:ea typeface="華康正顏楷體W9" panose="03000909000000000000" pitchFamily="65" charset="-120"/>
              </a:rPr>
              <a:t>,</a:t>
            </a:r>
            <a:r>
              <a:rPr lang="zh-TW" altLang="en-US" dirty="0" smtClean="0">
                <a:solidFill>
                  <a:srgbClr val="FFFF00"/>
                </a:solidFill>
                <a:latin typeface="華康正顏楷體W9" panose="03000909000000000000" pitchFamily="65" charset="-120"/>
                <a:ea typeface="華康正顏楷體W9" panose="03000909000000000000" pitchFamily="65" charset="-120"/>
              </a:rPr>
              <a:t>所以</a:t>
            </a:r>
            <a:r>
              <a:rPr lang="en-US" altLang="zh-TW" sz="3200" dirty="0" smtClean="0">
                <a:solidFill>
                  <a:srgbClr val="FFFF00"/>
                </a:solidFill>
                <a:latin typeface="華康正顏楷體W9" panose="03000909000000000000" pitchFamily="65" charset="-120"/>
                <a:ea typeface="華康正顏楷體W9" panose="03000909000000000000" pitchFamily="65" charset="-120"/>
              </a:rPr>
              <a:t>……</a:t>
            </a:r>
          </a:p>
          <a:p>
            <a:pPr algn="ctr"/>
            <a:endParaRPr lang="zh-HK" altLang="en-US" dirty="0">
              <a:solidFill>
                <a:srgbClr val="FFFF00"/>
              </a:solidFill>
              <a:latin typeface="華康正顏楷體W9" panose="03000909000000000000" pitchFamily="65" charset="-120"/>
              <a:ea typeface="華康正顏楷體W9" panose="030009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72654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>
            <a:extLst>
              <a:ext uri="{FF2B5EF4-FFF2-40B4-BE49-F238E27FC236}">
                <a16:creationId xmlns="" xmlns:a16="http://schemas.microsoft.com/office/drawing/2014/main" id="{1481863B-56BB-415E-A3F2-F3AC865AF7AD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0" y="260648"/>
            <a:ext cx="9144000" cy="6597352"/>
          </a:xfrm>
          <a:solidFill>
            <a:schemeClr val="tx1"/>
          </a:solidFill>
        </p:spPr>
        <p:txBody>
          <a:bodyPr/>
          <a:lstStyle/>
          <a:p>
            <a:pPr marL="468000" indent="-468000" eaLnBrk="1" hangingPunct="1">
              <a:spcBef>
                <a:spcPct val="0"/>
              </a:spcBef>
              <a:buFontTx/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亞巴郎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依撒格和雅各伯的天主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我們祖先的天主</a:t>
            </a:r>
            <a:r>
              <a:rPr lang="en-US" altLang="zh-TW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光榮了自己的僕人耶穌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;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你們悔改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並</a:t>
            </a:r>
            <a:r>
              <a:rPr lang="zh-TW" altLang="en-US" sz="44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回心轉意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吧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!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好消除你們的罪過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.</a:t>
            </a:r>
          </a:p>
          <a:p>
            <a:pPr marL="468000" indent="-468000" eaLnBrk="1" hangingPunct="1">
              <a:spcBef>
                <a:spcPct val="0"/>
              </a:spcBef>
              <a:buFontTx/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那說「我認識他」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而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不</a:t>
            </a:r>
            <a:r>
              <a:rPr lang="zh-TW" altLang="en-US" sz="40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遵守他命令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的</a:t>
            </a:r>
            <a:r>
              <a:rPr lang="en-US" altLang="zh-TW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是撒謊的人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在他內沒有真理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.</a:t>
            </a:r>
          </a:p>
          <a:p>
            <a:pPr marL="468000" indent="-468000" eaLnBrk="1" hangingPunct="1">
              <a:spcBef>
                <a:spcPct val="0"/>
              </a:spcBef>
              <a:buFontTx/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並且必須從耶路撒冷開始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因他的名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向萬邦宣講</a:t>
            </a:r>
            <a:r>
              <a:rPr lang="zh-TW" altLang="en-US" sz="40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悔改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以得罪之赦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.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你們就是這些事的</a:t>
            </a:r>
            <a:r>
              <a:rPr lang="zh-TW" altLang="en-US" sz="40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見證人</a:t>
            </a:r>
            <a:r>
              <a:rPr lang="en-US" altLang="zh-TW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.</a:t>
            </a:r>
            <a:endParaRPr lang="zh-TW" altLang="en-US" sz="4000" dirty="0">
              <a:solidFill>
                <a:srgbClr val="FFFF00"/>
              </a:solidFill>
              <a:ea typeface="華康粗黑體" panose="020B0709000000000000" pitchFamily="49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>
            <a:extLst>
              <a:ext uri="{FF2B5EF4-FFF2-40B4-BE49-F238E27FC236}">
                <a16:creationId xmlns="" xmlns:a16="http://schemas.microsoft.com/office/drawing/2014/main" id="{1481863B-56BB-415E-A3F2-F3AC865AF7AD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0" y="260648"/>
            <a:ext cx="9144000" cy="6597352"/>
          </a:xfrm>
          <a:solidFill>
            <a:schemeClr val="tx1"/>
          </a:solidFill>
        </p:spPr>
        <p:txBody>
          <a:bodyPr/>
          <a:lstStyle/>
          <a:p>
            <a:pPr marL="468000" indent="-468000" eaLnBrk="1" hangingPunct="1">
              <a:spcBef>
                <a:spcPct val="0"/>
              </a:spcBef>
              <a:buFontTx/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亞巴郎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依撒格和雅各伯的天主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我們祖先的天主</a:t>
            </a:r>
            <a:r>
              <a:rPr lang="en-US" altLang="zh-TW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光榮了自己的僕人耶穌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;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你們悔改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並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回心轉意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吧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!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好消除你們的罪過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.</a:t>
            </a:r>
          </a:p>
          <a:p>
            <a:pPr marL="468000" indent="-468000" eaLnBrk="1" hangingPunct="1">
              <a:spcBef>
                <a:spcPct val="0"/>
              </a:spcBef>
              <a:buFontTx/>
              <a:buNone/>
            </a:pPr>
            <a:r>
              <a:rPr lang="zh-TW" altLang="en-US" sz="3800" spc="-300" dirty="0" smtClean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堯</a:t>
            </a:r>
            <a:r>
              <a:rPr lang="en-US" altLang="zh-TW" sz="3800" spc="-300" dirty="0" smtClean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800" spc="-300" dirty="0" smtClean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舜</a:t>
            </a:r>
            <a:r>
              <a:rPr lang="en-US" altLang="zh-TW" sz="3800" spc="-300" dirty="0" smtClean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800" spc="-300" dirty="0" smtClean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周公</a:t>
            </a:r>
            <a:r>
              <a:rPr lang="en-US" altLang="zh-TW" sz="3800" spc="-300" dirty="0" smtClean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800" spc="-300" dirty="0" smtClean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孔子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的天主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我們祖先的天主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?</a:t>
            </a:r>
          </a:p>
          <a:p>
            <a:pPr marL="468000" indent="-468000" eaLnBrk="1" hangingPunct="1">
              <a:spcBef>
                <a:spcPct val="0"/>
              </a:spcBef>
              <a:buFontTx/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天不生仲尼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萬古長如</a:t>
            </a:r>
            <a:r>
              <a:rPr lang="zh-TW" altLang="en-US" sz="40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夜 </a:t>
            </a:r>
            <a:r>
              <a:rPr lang="en-US" altLang="zh-TW" sz="4000" dirty="0" smtClean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(</a:t>
            </a:r>
            <a:r>
              <a:rPr lang="zh-TW" altLang="en-US" sz="4000" dirty="0" smtClean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萬世師表</a:t>
            </a:r>
            <a:r>
              <a:rPr lang="en-US" altLang="zh-TW" sz="4000" dirty="0" smtClean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)</a:t>
            </a:r>
            <a:endParaRPr lang="en-US" altLang="zh-TW" sz="4000" dirty="0">
              <a:solidFill>
                <a:srgbClr val="FFFF00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468000" indent="-468000" eaLnBrk="1" hangingPunct="1">
              <a:spcBef>
                <a:spcPct val="0"/>
              </a:spcBef>
              <a:buFontTx/>
              <a:buNone/>
            </a:pPr>
            <a:r>
              <a:rPr lang="zh-TW" altLang="en-US" sz="40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孔子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教人處常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老子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處變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陶潛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愛大自然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杜甫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愛國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李白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瀟灑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蘇軾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豪氣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鄭板橋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吃虧是福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……</a:t>
            </a:r>
          </a:p>
        </p:txBody>
      </p:sp>
    </p:spTree>
    <p:extLst>
      <p:ext uri="{BB962C8B-B14F-4D97-AF65-F5344CB8AC3E}">
        <p14:creationId xmlns:p14="http://schemas.microsoft.com/office/powerpoint/2010/main" xmlns="" val="7277921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75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75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75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75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75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75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75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75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75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75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>
            <a:extLst>
              <a:ext uri="{FF2B5EF4-FFF2-40B4-BE49-F238E27FC236}">
                <a16:creationId xmlns="" xmlns:a16="http://schemas.microsoft.com/office/drawing/2014/main" id="{1481863B-56BB-415E-A3F2-F3AC865AF7AD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0" y="260648"/>
            <a:ext cx="9144000" cy="6597352"/>
          </a:xfrm>
          <a:solidFill>
            <a:schemeClr val="tx1"/>
          </a:solidFill>
        </p:spPr>
        <p:txBody>
          <a:bodyPr/>
          <a:lstStyle/>
          <a:p>
            <a:pPr marL="468000" indent="-468000" eaLnBrk="1" hangingPunct="1">
              <a:spcBef>
                <a:spcPct val="0"/>
              </a:spcBef>
              <a:buFontTx/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那說「我認識他」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而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不遵守他命令的</a:t>
            </a:r>
            <a:r>
              <a:rPr lang="en-US" altLang="zh-TW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是撒謊的人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在他內沒有真理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.</a:t>
            </a:r>
          </a:p>
          <a:p>
            <a:pPr marL="468000" indent="-468000" eaLnBrk="1" hangingPunct="1">
              <a:spcBef>
                <a:spcPct val="0"/>
              </a:spcBef>
              <a:buFontTx/>
              <a:buNone/>
            </a:pPr>
            <a:r>
              <a:rPr lang="zh-TW" altLang="en-US" sz="40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力行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方有真知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力行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方有真信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.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生活是檢驗信仰的唯一標準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.</a:t>
            </a:r>
          </a:p>
          <a:p>
            <a:pPr marL="468000" indent="-468000" eaLnBrk="1" hangingPunct="1">
              <a:spcBef>
                <a:spcPct val="0"/>
              </a:spcBef>
              <a:buFontTx/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教子女是</a:t>
            </a:r>
            <a:r>
              <a:rPr lang="zh-TW" altLang="en-US" sz="44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說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給孩子聽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4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作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給孩子看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.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否則是撒謊的人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.</a:t>
            </a:r>
          </a:p>
          <a:p>
            <a:pPr marL="468000" indent="-468000" eaLnBrk="1" hangingPunct="1">
              <a:spcBef>
                <a:spcPct val="0"/>
              </a:spcBef>
              <a:buFontTx/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有壞表樣很可怕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沒有好表樣更可怕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  <a:r>
              <a:rPr lang="zh-TW" altLang="en-US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庸庸碌碌</a:t>
            </a:r>
            <a:r>
              <a:rPr lang="en-US" altLang="zh-TW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得過且過</a:t>
            </a:r>
            <a:r>
              <a:rPr lang="en-US" altLang="zh-TW" sz="36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.</a:t>
            </a:r>
            <a:r>
              <a:rPr lang="en-US" altLang="zh-TW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(</a:t>
            </a:r>
            <a:r>
              <a:rPr lang="zh-TW" altLang="en-US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追求完美</a:t>
            </a:r>
            <a:r>
              <a:rPr lang="en-US" altLang="zh-TW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/</a:t>
            </a:r>
            <a:r>
              <a:rPr lang="zh-TW" altLang="en-US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完美主義</a:t>
            </a:r>
            <a:r>
              <a:rPr lang="en-US" altLang="zh-TW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.</a:t>
            </a:r>
            <a:r>
              <a:rPr lang="zh-TW" altLang="en-US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追求但</a:t>
            </a:r>
            <a:r>
              <a:rPr lang="zh-TW" altLang="en-US" dirty="0" smtClean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舒服</a:t>
            </a:r>
            <a:r>
              <a:rPr lang="en-US" altLang="zh-TW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;</a:t>
            </a:r>
            <a:r>
              <a:rPr lang="zh-TW" altLang="en-US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努力但</a:t>
            </a:r>
            <a:r>
              <a:rPr lang="zh-TW" altLang="en-US" dirty="0" smtClean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開心</a:t>
            </a:r>
            <a:r>
              <a:rPr lang="en-US" altLang="zh-TW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;</a:t>
            </a:r>
            <a:r>
              <a:rPr lang="zh-TW" altLang="en-US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失敗</a:t>
            </a:r>
            <a:r>
              <a:rPr lang="zh-TW" altLang="en-US" dirty="0" smtClean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不恨</a:t>
            </a:r>
            <a:r>
              <a:rPr lang="zh-TW" altLang="en-US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自己</a:t>
            </a:r>
            <a:r>
              <a:rPr lang="en-US" altLang="zh-TW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;</a:t>
            </a:r>
            <a:r>
              <a:rPr lang="zh-TW" altLang="en-US" sz="3600" dirty="0" smtClean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不鄙視人</a:t>
            </a:r>
            <a:r>
              <a:rPr lang="en-US" altLang="zh-TW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)</a:t>
            </a:r>
            <a:endParaRPr lang="en-US" altLang="zh-TW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277921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75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75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75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75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75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75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75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>
            <a:extLst>
              <a:ext uri="{FF2B5EF4-FFF2-40B4-BE49-F238E27FC236}">
                <a16:creationId xmlns="" xmlns:a16="http://schemas.microsoft.com/office/drawing/2014/main" id="{1481863B-56BB-415E-A3F2-F3AC865AF7AD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0" y="260648"/>
            <a:ext cx="9144000" cy="6597352"/>
          </a:xfrm>
          <a:solidFill>
            <a:schemeClr val="tx1"/>
          </a:solidFill>
        </p:spPr>
        <p:txBody>
          <a:bodyPr/>
          <a:lstStyle/>
          <a:p>
            <a:pPr marL="468000" indent="-468000" eaLnBrk="1" hangingPunct="1">
              <a:spcBef>
                <a:spcPct val="0"/>
              </a:spcBef>
              <a:buFontTx/>
              <a:buNone/>
            </a:pP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並且必須從耶路撒冷開始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因他的名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向萬邦宣講</a:t>
            </a:r>
            <a:r>
              <a:rPr lang="zh-TW" altLang="en-US" sz="4000" dirty="0">
                <a:solidFill>
                  <a:srgbClr val="00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悔改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以得罪之赦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.</a:t>
            </a:r>
            <a:r>
              <a:rPr lang="zh-TW" altLang="en-US" sz="4000" dirty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你們就是這些事的</a:t>
            </a:r>
            <a:r>
              <a:rPr lang="zh-TW" altLang="en-US" sz="4000" dirty="0">
                <a:solidFill>
                  <a:srgbClr val="00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見證人</a:t>
            </a:r>
            <a:r>
              <a:rPr lang="en-US" altLang="zh-TW" sz="4000" dirty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.</a:t>
            </a:r>
          </a:p>
          <a:p>
            <a:pPr marL="468000" indent="-468000" eaLnBrk="1" hangingPunct="1">
              <a:spcBef>
                <a:spcPct val="0"/>
              </a:spcBef>
              <a:buFontTx/>
              <a:buNone/>
            </a:pP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為耶穌作見證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=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為真理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/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生命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/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努力作見證</a:t>
            </a:r>
            <a:endParaRPr lang="en-US" altLang="zh-TW" sz="4000" dirty="0">
              <a:solidFill>
                <a:schemeClr val="bg1"/>
              </a:solidFill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468000" indent="-468000" eaLnBrk="1" hangingPunct="1">
              <a:spcBef>
                <a:spcPct val="0"/>
              </a:spcBef>
              <a:buFontTx/>
              <a:buNone/>
            </a:pP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    (</a:t>
            </a:r>
            <a:r>
              <a:rPr lang="zh-TW" altLang="en-US" sz="4000" dirty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聖德在</a:t>
            </a:r>
            <a:r>
              <a:rPr lang="zh-TW" altLang="en-US" sz="4000" dirty="0" smtClean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努力</a:t>
            </a:r>
            <a:r>
              <a:rPr lang="en-US" altLang="zh-TW" sz="4000" dirty="0" smtClean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;</a:t>
            </a:r>
            <a:r>
              <a:rPr lang="zh-TW" altLang="en-US" sz="4000" dirty="0" smtClean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我辦了</a:t>
            </a:r>
            <a:r>
              <a:rPr lang="en-US" altLang="zh-TW" sz="4000" dirty="0" smtClean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10</a:t>
            </a:r>
            <a:r>
              <a:rPr lang="zh-TW" altLang="en-US" sz="4000" dirty="0" smtClean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年每週告解</a:t>
            </a:r>
            <a:r>
              <a:rPr lang="en-US" altLang="zh-TW" sz="4000" dirty="0" smtClean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?)</a:t>
            </a:r>
            <a:endParaRPr lang="en-US" altLang="zh-TW" sz="4000" dirty="0">
              <a:solidFill>
                <a:schemeClr val="bg1"/>
              </a:solidFill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468000" indent="-468000" eaLnBrk="1" hangingPunct="1">
              <a:spcBef>
                <a:spcPct val="0"/>
              </a:spcBef>
              <a:buFontTx/>
              <a:buNone/>
            </a:pP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Gloria Dei homo </a:t>
            </a:r>
            <a:r>
              <a:rPr lang="en-US" altLang="zh-TW" sz="4000" dirty="0" err="1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vivens</a:t>
            </a:r>
            <a:endParaRPr lang="en-US" altLang="zh-TW" sz="4000" dirty="0">
              <a:solidFill>
                <a:schemeClr val="bg1"/>
              </a:solidFill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468000" indent="-468000" eaLnBrk="1" hangingPunct="1">
              <a:spcBef>
                <a:spcPct val="0"/>
              </a:spcBef>
              <a:buFontTx/>
              <a:buNone/>
            </a:pP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天主的光榮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就是快樂活潑的人</a:t>
            </a:r>
            <a:endParaRPr lang="en-US" altLang="zh-TW" sz="4000" dirty="0">
              <a:solidFill>
                <a:schemeClr val="bg1"/>
              </a:solidFill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468000" indent="-468000" eaLnBrk="1" hangingPunct="1">
              <a:spcBef>
                <a:spcPct val="0"/>
              </a:spcBef>
              <a:buFontTx/>
              <a:buNone/>
            </a:pPr>
            <a:r>
              <a:rPr lang="en-US" altLang="zh-TW" sz="4000" dirty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2</a:t>
            </a:r>
            <a:r>
              <a:rPr lang="zh-TW" altLang="en-US" sz="4000" dirty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千年前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沒有基督宗教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天主愛人嗎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?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是透過</a:t>
            </a:r>
            <a:r>
              <a:rPr lang="zh-TW" altLang="en-US" sz="4000" dirty="0" smtClean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中國</a:t>
            </a:r>
            <a:r>
              <a:rPr lang="en-US" altLang="zh-TW" sz="4000" dirty="0" smtClean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/</a:t>
            </a:r>
            <a:r>
              <a:rPr lang="zh-TW" altLang="en-US" sz="4000" dirty="0" smtClean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全世界聖賢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愛和啟示我們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!</a:t>
            </a:r>
            <a:endParaRPr lang="zh-TW" altLang="en-US" sz="4000" dirty="0">
              <a:solidFill>
                <a:schemeClr val="bg1"/>
              </a:solidFill>
              <a:ea typeface="華康粗黑體" panose="020B07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277921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75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75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75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75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75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75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75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75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75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75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75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75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75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75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75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75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75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>
            <a:extLst>
              <a:ext uri="{FF2B5EF4-FFF2-40B4-BE49-F238E27FC236}">
                <a16:creationId xmlns="" xmlns:a16="http://schemas.microsoft.com/office/drawing/2014/main" id="{1481863B-56BB-415E-A3F2-F3AC865AF7AD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0" y="260648"/>
            <a:ext cx="9144000" cy="6597352"/>
          </a:xfrm>
          <a:solidFill>
            <a:schemeClr val="tx1"/>
          </a:solidFill>
        </p:spPr>
        <p:txBody>
          <a:bodyPr/>
          <a:lstStyle/>
          <a:p>
            <a:pPr marL="468000" indent="-468000" eaLnBrk="1" hangingPunct="1">
              <a:spcBef>
                <a:spcPct val="0"/>
              </a:spcBef>
              <a:buFontTx/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亞巴郎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依撒格和雅各伯的天主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我們祖先的天主</a:t>
            </a:r>
            <a:r>
              <a:rPr lang="en-US" altLang="zh-TW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光榮了自己的僕人耶穌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;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你們悔改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並</a:t>
            </a:r>
            <a:r>
              <a:rPr lang="zh-TW" altLang="en-US" sz="44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回心轉意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吧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!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好消除你們的罪過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.</a:t>
            </a:r>
          </a:p>
          <a:p>
            <a:pPr marL="468000" indent="-468000" eaLnBrk="1" hangingPunct="1">
              <a:spcBef>
                <a:spcPct val="0"/>
              </a:spcBef>
              <a:buFontTx/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那說「我認識他」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而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不</a:t>
            </a:r>
            <a:r>
              <a:rPr lang="zh-TW" altLang="en-US" sz="40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遵守他命令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的</a:t>
            </a:r>
            <a:r>
              <a:rPr lang="en-US" altLang="zh-TW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是撒謊的人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在他內沒有真理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.</a:t>
            </a:r>
          </a:p>
          <a:p>
            <a:pPr marL="468000" indent="-468000" eaLnBrk="1" hangingPunct="1">
              <a:spcBef>
                <a:spcPct val="0"/>
              </a:spcBef>
              <a:buFontTx/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並且必須從耶路撒冷開始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因他的名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向萬邦宣講</a:t>
            </a:r>
            <a:r>
              <a:rPr lang="zh-TW" altLang="en-US" sz="40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悔改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以得罪之赦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.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你們就是這些事的</a:t>
            </a:r>
            <a:r>
              <a:rPr lang="zh-TW" altLang="en-US" sz="40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見證人</a:t>
            </a:r>
            <a:r>
              <a:rPr lang="en-US" altLang="zh-TW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.</a:t>
            </a:r>
            <a:endParaRPr lang="zh-TW" altLang="en-US" sz="4000" dirty="0">
              <a:solidFill>
                <a:srgbClr val="FFFF00"/>
              </a:solidFill>
              <a:ea typeface="華康粗黑體" panose="020B07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33395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-27384"/>
            <a:ext cx="9144000" cy="6885384"/>
          </a:xfrm>
          <a:solidFill>
            <a:schemeClr val="bg1"/>
          </a:solidFill>
        </p:spPr>
        <p:txBody>
          <a:bodyPr>
            <a:noAutofit/>
          </a:bodyPr>
          <a:lstStyle/>
          <a:p>
            <a:pPr indent="358775" algn="l">
              <a:spcBef>
                <a:spcPts val="0"/>
              </a:spcBef>
              <a:spcAft>
                <a:spcPts val="600"/>
              </a:spcAft>
            </a:pPr>
            <a:endParaRPr lang="en-US" altLang="zh-TW" sz="1400" dirty="0">
              <a:solidFill>
                <a:schemeClr val="tx1"/>
              </a:solidFill>
              <a:latin typeface="華康正顏楷體W7(P)" panose="03000700000000000000" pitchFamily="66" charset="-120"/>
              <a:ea typeface="華康正顏楷體W7(P)" panose="03000700000000000000" pitchFamily="66" charset="-120"/>
            </a:endParaRPr>
          </a:p>
          <a:p>
            <a:pPr indent="358775" algn="l">
              <a:lnSpc>
                <a:spcPts val="4100"/>
              </a:lnSpc>
              <a:spcBef>
                <a:spcPts val="0"/>
              </a:spcBef>
              <a:spcAft>
                <a:spcPts val="600"/>
              </a:spcAft>
            </a:pPr>
            <a:r>
              <a:rPr lang="zh-TW" altLang="zh-HK" sz="3600" dirty="0">
                <a:solidFill>
                  <a:schemeClr val="tx1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</a:rPr>
              <a:t>聖經說「</a:t>
            </a:r>
            <a:r>
              <a:rPr lang="zh-TW" altLang="zh-HK" sz="3600" dirty="0">
                <a:solidFill>
                  <a:srgbClr val="FF0000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</a:rPr>
              <a:t>亞巴郎</a:t>
            </a:r>
            <a:r>
              <a:rPr lang="en-US" altLang="zh-TW" sz="3600" dirty="0">
                <a:solidFill>
                  <a:srgbClr val="FF0000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</a:rPr>
              <a:t>,</a:t>
            </a:r>
            <a:r>
              <a:rPr lang="zh-TW" altLang="zh-HK" sz="3600" dirty="0">
                <a:solidFill>
                  <a:srgbClr val="FF0000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</a:rPr>
              <a:t>依撒格和雅各伯的天主</a:t>
            </a:r>
            <a:r>
              <a:rPr lang="en-US" altLang="zh-TW" sz="3600" dirty="0">
                <a:solidFill>
                  <a:srgbClr val="FF0000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</a:rPr>
              <a:t>;</a:t>
            </a:r>
            <a:br>
              <a:rPr lang="en-US" altLang="zh-TW" sz="3600" dirty="0">
                <a:solidFill>
                  <a:srgbClr val="FF0000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</a:rPr>
            </a:br>
            <a:r>
              <a:rPr lang="zh-TW" altLang="zh-HK" sz="3600" dirty="0">
                <a:solidFill>
                  <a:srgbClr val="FF0000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</a:rPr>
              <a:t>我們祖先的天主</a:t>
            </a:r>
            <a:r>
              <a:rPr lang="zh-TW" altLang="zh-HK" sz="3600" dirty="0">
                <a:solidFill>
                  <a:schemeClr val="tx1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</a:rPr>
              <a:t>」</a:t>
            </a:r>
            <a:r>
              <a:rPr lang="en-US" altLang="zh-TW" sz="3600" dirty="0">
                <a:solidFill>
                  <a:schemeClr val="tx1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</a:rPr>
              <a:t>.</a:t>
            </a:r>
            <a:endParaRPr lang="zh-TW" altLang="zh-HK" sz="3600" dirty="0">
              <a:solidFill>
                <a:schemeClr val="tx1"/>
              </a:solidFill>
              <a:latin typeface="華康正顏楷體W7(P)" panose="03000700000000000000" pitchFamily="66" charset="-120"/>
              <a:ea typeface="華康正顏楷體W7(P)" panose="03000700000000000000" pitchFamily="66" charset="-120"/>
            </a:endParaRPr>
          </a:p>
          <a:p>
            <a:pPr indent="358775" algn="l">
              <a:lnSpc>
                <a:spcPts val="4100"/>
              </a:lnSpc>
              <a:spcBef>
                <a:spcPts val="0"/>
              </a:spcBef>
              <a:spcAft>
                <a:spcPts val="600"/>
              </a:spcAft>
            </a:pPr>
            <a:r>
              <a:rPr lang="zh-TW" altLang="zh-HK" sz="3600" dirty="0">
                <a:solidFill>
                  <a:srgbClr val="0000FF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</a:rPr>
              <a:t>我們會否有一天說</a:t>
            </a:r>
            <a:r>
              <a:rPr lang="en-US" altLang="zh-TW" sz="3600" dirty="0">
                <a:solidFill>
                  <a:srgbClr val="0000FF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</a:rPr>
              <a:t>:</a:t>
            </a:r>
            <a:r>
              <a:rPr lang="zh-TW" altLang="zh-HK" sz="3600" dirty="0">
                <a:solidFill>
                  <a:srgbClr val="0000FF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</a:rPr>
              <a:t>「</a:t>
            </a:r>
            <a:r>
              <a:rPr lang="zh-TW" altLang="zh-HK" sz="3600" dirty="0">
                <a:solidFill>
                  <a:srgbClr val="FF0000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</a:rPr>
              <a:t>堯</a:t>
            </a:r>
            <a:r>
              <a:rPr lang="en-US" altLang="zh-TW" sz="3600" dirty="0">
                <a:solidFill>
                  <a:srgbClr val="FF0000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</a:rPr>
              <a:t>,</a:t>
            </a:r>
            <a:r>
              <a:rPr lang="zh-TW" altLang="zh-HK" sz="3600" dirty="0">
                <a:solidFill>
                  <a:srgbClr val="FF0000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</a:rPr>
              <a:t>舜</a:t>
            </a:r>
            <a:r>
              <a:rPr lang="en-US" altLang="zh-TW" sz="3600" dirty="0">
                <a:solidFill>
                  <a:srgbClr val="FF0000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</a:rPr>
              <a:t>,</a:t>
            </a:r>
            <a:r>
              <a:rPr lang="zh-TW" altLang="zh-HK" sz="3600" dirty="0">
                <a:solidFill>
                  <a:srgbClr val="FF0000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</a:rPr>
              <a:t>周公</a:t>
            </a:r>
            <a:r>
              <a:rPr lang="zh-TW" altLang="en-US" sz="3600" dirty="0">
                <a:solidFill>
                  <a:srgbClr val="FF0000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</a:rPr>
              <a:t>和</a:t>
            </a:r>
            <a:r>
              <a:rPr lang="zh-TW" altLang="zh-HK" sz="3600" dirty="0">
                <a:solidFill>
                  <a:srgbClr val="FF0000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</a:rPr>
              <a:t>孔子的天主</a:t>
            </a:r>
            <a:r>
              <a:rPr lang="en-US" altLang="zh-TW" sz="3600" dirty="0">
                <a:solidFill>
                  <a:srgbClr val="FF0000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</a:rPr>
              <a:t>,</a:t>
            </a:r>
            <a:r>
              <a:rPr lang="zh-TW" altLang="zh-HK" sz="3600" dirty="0">
                <a:solidFill>
                  <a:srgbClr val="FF0000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</a:rPr>
              <a:t>我們祖先的天主</a:t>
            </a:r>
            <a:r>
              <a:rPr lang="zh-TW" altLang="zh-HK" sz="3600" dirty="0">
                <a:solidFill>
                  <a:srgbClr val="0000FF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</a:rPr>
              <a:t>」</a:t>
            </a:r>
            <a:r>
              <a:rPr lang="en-US" altLang="zh-TW" sz="3600" dirty="0">
                <a:solidFill>
                  <a:srgbClr val="0000FF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</a:rPr>
              <a:t>? </a:t>
            </a:r>
            <a:r>
              <a:rPr lang="zh-TW" altLang="zh-HK" sz="3600" dirty="0">
                <a:solidFill>
                  <a:srgbClr val="0000FF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</a:rPr>
              <a:t>這也許應是「梵三」以後才有可能吧</a:t>
            </a:r>
            <a:r>
              <a:rPr lang="en-US" altLang="zh-TW" sz="3600" dirty="0">
                <a:solidFill>
                  <a:srgbClr val="0000FF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</a:rPr>
              <a:t>?</a:t>
            </a:r>
            <a:endParaRPr lang="zh-TW" altLang="zh-HK" sz="3600" dirty="0">
              <a:solidFill>
                <a:srgbClr val="0000FF"/>
              </a:solidFill>
              <a:latin typeface="華康正顏楷體W7(P)" panose="03000700000000000000" pitchFamily="66" charset="-120"/>
              <a:ea typeface="華康正顏楷體W7(P)" panose="03000700000000000000" pitchFamily="66" charset="-120"/>
            </a:endParaRPr>
          </a:p>
          <a:p>
            <a:pPr indent="358775" algn="l">
              <a:lnSpc>
                <a:spcPts val="4100"/>
              </a:lnSpc>
              <a:spcBef>
                <a:spcPts val="0"/>
              </a:spcBef>
              <a:spcAft>
                <a:spcPts val="1200"/>
              </a:spcAft>
            </a:pPr>
            <a:r>
              <a:rPr lang="zh-TW" altLang="zh-HK" sz="3600" dirty="0">
                <a:solidFill>
                  <a:schemeClr val="tx1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</a:rPr>
              <a:t>天主是全人類的天主</a:t>
            </a:r>
            <a:r>
              <a:rPr lang="en-US" altLang="zh-TW" sz="3600" dirty="0">
                <a:solidFill>
                  <a:schemeClr val="tx1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</a:rPr>
              <a:t>,</a:t>
            </a:r>
            <a:r>
              <a:rPr lang="zh-TW" altLang="zh-HK" sz="3600" dirty="0">
                <a:solidFill>
                  <a:schemeClr val="tx1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</a:rPr>
              <a:t>古往今來的天主</a:t>
            </a:r>
            <a:r>
              <a:rPr lang="en-US" altLang="zh-TW" sz="3600" dirty="0">
                <a:solidFill>
                  <a:schemeClr val="tx1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</a:rPr>
              <a:t>,</a:t>
            </a:r>
            <a:r>
              <a:rPr lang="zh-TW" altLang="zh-HK" sz="3600" dirty="0">
                <a:solidFill>
                  <a:schemeClr val="tx1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</a:rPr>
              <a:t>他不是二千年前某個部落的天主</a:t>
            </a:r>
            <a:r>
              <a:rPr lang="en-US" altLang="zh-TW" sz="3600" dirty="0">
                <a:solidFill>
                  <a:schemeClr val="tx1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</a:rPr>
              <a:t>,</a:t>
            </a:r>
            <a:r>
              <a:rPr lang="zh-TW" altLang="zh-HK" sz="3600" dirty="0">
                <a:solidFill>
                  <a:schemeClr val="tx1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</a:rPr>
              <a:t>畢竟</a:t>
            </a:r>
            <a:r>
              <a:rPr lang="en-US" altLang="zh-TW" sz="3600" dirty="0">
                <a:solidFill>
                  <a:schemeClr val="tx1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</a:rPr>
              <a:t>,</a:t>
            </a:r>
            <a:r>
              <a:rPr lang="zh-TW" altLang="zh-HK" sz="3600" dirty="0">
                <a:solidFill>
                  <a:schemeClr val="tx1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</a:rPr>
              <a:t>是「神愛世人」</a:t>
            </a:r>
            <a:r>
              <a:rPr lang="en-US" altLang="zh-TW" sz="3600" dirty="0">
                <a:solidFill>
                  <a:schemeClr val="tx1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</a:rPr>
              <a:t>,</a:t>
            </a:r>
            <a:r>
              <a:rPr lang="zh-TW" altLang="zh-HK" sz="3600" dirty="0">
                <a:solidFill>
                  <a:schemeClr val="tx1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</a:rPr>
              <a:t>「天主這樣愛了世界」</a:t>
            </a:r>
            <a:r>
              <a:rPr lang="en-US" altLang="zh-TW" sz="3600" dirty="0">
                <a:solidFill>
                  <a:schemeClr val="tx1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</a:rPr>
              <a:t>.</a:t>
            </a:r>
            <a:endParaRPr lang="zh-TW" altLang="zh-HK" sz="3600" dirty="0">
              <a:solidFill>
                <a:schemeClr val="tx1"/>
              </a:solidFill>
              <a:latin typeface="華康正顏楷體W7(P)" panose="03000700000000000000" pitchFamily="66" charset="-120"/>
              <a:ea typeface="華康正顏楷體W7(P)" panose="03000700000000000000" pitchFamily="66" charset="-120"/>
            </a:endParaRPr>
          </a:p>
          <a:p>
            <a:pPr indent="358775" algn="l">
              <a:lnSpc>
                <a:spcPts val="4100"/>
              </a:lnSpc>
              <a:spcBef>
                <a:spcPts val="0"/>
              </a:spcBef>
              <a:spcAft>
                <a:spcPts val="600"/>
              </a:spcAft>
            </a:pPr>
            <a:r>
              <a:rPr lang="zh-TW" altLang="zh-HK" sz="3600" dirty="0">
                <a:solidFill>
                  <a:srgbClr val="C00000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</a:rPr>
              <a:t>二千年前沒有基督徒</a:t>
            </a:r>
            <a:r>
              <a:rPr lang="en-US" altLang="zh-TW" sz="3600" dirty="0">
                <a:solidFill>
                  <a:srgbClr val="C00000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</a:rPr>
              <a:t>,</a:t>
            </a:r>
            <a:r>
              <a:rPr lang="zh-TW" altLang="zh-HK" sz="3600" dirty="0">
                <a:solidFill>
                  <a:srgbClr val="C00000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</a:rPr>
              <a:t>五千年前</a:t>
            </a:r>
            <a:r>
              <a:rPr lang="en-US" altLang="zh-TW" sz="3600" dirty="0">
                <a:solidFill>
                  <a:srgbClr val="C00000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</a:rPr>
              <a:t>,</a:t>
            </a:r>
            <a:r>
              <a:rPr lang="zh-TW" altLang="zh-HK" sz="3600" dirty="0">
                <a:solidFill>
                  <a:srgbClr val="C00000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</a:rPr>
              <a:t>什麼現代意義下的宗教都沒有</a:t>
            </a:r>
            <a:r>
              <a:rPr lang="en-US" altLang="zh-TW" sz="3600" dirty="0">
                <a:solidFill>
                  <a:srgbClr val="C00000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</a:rPr>
              <a:t>,</a:t>
            </a:r>
            <a:r>
              <a:rPr lang="zh-TW" altLang="zh-HK" sz="3600" dirty="0">
                <a:solidFill>
                  <a:srgbClr val="C00000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</a:rPr>
              <a:t>那時</a:t>
            </a:r>
            <a:r>
              <a:rPr lang="en-US" altLang="zh-TW" sz="3600" dirty="0">
                <a:solidFill>
                  <a:srgbClr val="C00000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</a:rPr>
              <a:t>,</a:t>
            </a:r>
            <a:r>
              <a:rPr lang="zh-TW" altLang="zh-HK" sz="3600" dirty="0">
                <a:solidFill>
                  <a:srgbClr val="C00000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</a:rPr>
              <a:t>神仍是愛他所創造的一切</a:t>
            </a:r>
            <a:r>
              <a:rPr lang="en-US" altLang="zh-TW" sz="3600" dirty="0">
                <a:solidFill>
                  <a:srgbClr val="C00000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</a:rPr>
              <a:t>,</a:t>
            </a:r>
            <a:r>
              <a:rPr lang="zh-TW" altLang="zh-HK" sz="3600" dirty="0">
                <a:solidFill>
                  <a:srgbClr val="C00000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</a:rPr>
              <a:t>包括全人類和天地萬物</a:t>
            </a:r>
            <a:r>
              <a:rPr lang="en-US" altLang="zh-TW" sz="3600" dirty="0">
                <a:solidFill>
                  <a:srgbClr val="C00000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</a:rPr>
              <a:t>.</a:t>
            </a:r>
            <a:endParaRPr lang="zh-TW" altLang="zh-HK" sz="3600" dirty="0">
              <a:solidFill>
                <a:srgbClr val="C00000"/>
              </a:solidFill>
              <a:latin typeface="華康正顏楷體W7(P)" panose="03000700000000000000" pitchFamily="66" charset="-120"/>
              <a:ea typeface="華康正顏楷體W7(P)" panose="03000700000000000000" pitchFamily="66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41308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21779" y="0"/>
            <a:ext cx="9144000" cy="6858000"/>
          </a:xfrm>
          <a:solidFill>
            <a:schemeClr val="bg1"/>
          </a:solidFill>
        </p:spPr>
        <p:txBody>
          <a:bodyPr>
            <a:noAutofit/>
          </a:bodyPr>
          <a:lstStyle/>
          <a:p>
            <a:pPr indent="457200" algn="l"/>
            <a:endParaRPr lang="en-US" altLang="zh-TW" sz="2000" dirty="0">
              <a:latin typeface="華康正顏楷體W7(P)" panose="03000700000000000000" pitchFamily="66" charset="-120"/>
              <a:ea typeface="華康正顏楷體W7(P)" panose="03000700000000000000" pitchFamily="66" charset="-120"/>
            </a:endParaRPr>
          </a:p>
          <a:p>
            <a:pPr indent="457200" algn="l"/>
            <a:r>
              <a:rPr lang="zh-TW" altLang="zh-HK" sz="3600" dirty="0">
                <a:solidFill>
                  <a:srgbClr val="0000FF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</a:rPr>
              <a:t>但天主造了人</a:t>
            </a:r>
            <a:r>
              <a:rPr lang="en-US" altLang="zh-TW" sz="3600" dirty="0">
                <a:solidFill>
                  <a:srgbClr val="0000FF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</a:rPr>
              <a:t>,</a:t>
            </a:r>
            <a:r>
              <a:rPr lang="zh-TW" altLang="zh-HK" sz="3600" dirty="0">
                <a:solidFill>
                  <a:srgbClr val="0000FF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</a:rPr>
              <a:t>是想人按照他的話去生活</a:t>
            </a:r>
            <a:r>
              <a:rPr lang="en-US" altLang="zh-TW" sz="3600" dirty="0">
                <a:solidFill>
                  <a:srgbClr val="0000FF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</a:rPr>
              <a:t>,</a:t>
            </a:r>
            <a:r>
              <a:rPr lang="zh-TW" altLang="zh-HK" sz="3600" dirty="0">
                <a:solidFill>
                  <a:srgbClr val="0000FF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</a:rPr>
              <a:t>以獲得快樂和健康</a:t>
            </a:r>
            <a:r>
              <a:rPr lang="en-US" altLang="zh-TW" sz="3600" dirty="0">
                <a:solidFill>
                  <a:srgbClr val="0000FF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</a:rPr>
              <a:t>;</a:t>
            </a:r>
            <a:r>
              <a:rPr lang="zh-TW" altLang="zh-HK" sz="3600" dirty="0">
                <a:solidFill>
                  <a:srgbClr val="9900CC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</a:rPr>
              <a:t>因為他的話是「生命之言」</a:t>
            </a:r>
            <a:r>
              <a:rPr lang="en-US" altLang="zh-TW" sz="3600" dirty="0">
                <a:solidFill>
                  <a:srgbClr val="9900CC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</a:rPr>
              <a:t>,</a:t>
            </a:r>
            <a:r>
              <a:rPr lang="zh-TW" altLang="zh-HK" sz="3600" dirty="0">
                <a:solidFill>
                  <a:srgbClr val="9900CC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</a:rPr>
              <a:t>是植根於生命中的金科玉律</a:t>
            </a:r>
            <a:r>
              <a:rPr lang="en-US" altLang="zh-TW" sz="3600" dirty="0">
                <a:solidFill>
                  <a:srgbClr val="9900CC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</a:rPr>
              <a:t>,</a:t>
            </a:r>
            <a:r>
              <a:rPr lang="zh-TW" altLang="zh-HK" sz="3600" dirty="0">
                <a:solidFill>
                  <a:srgbClr val="0000FF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</a:rPr>
              <a:t>按照它去生活</a:t>
            </a:r>
            <a:r>
              <a:rPr lang="en-US" altLang="zh-TW" sz="3600" dirty="0">
                <a:solidFill>
                  <a:srgbClr val="0000FF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</a:rPr>
              <a:t>,</a:t>
            </a:r>
            <a:r>
              <a:rPr lang="zh-TW" altLang="zh-HK" sz="3600" dirty="0">
                <a:solidFill>
                  <a:srgbClr val="0000FF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</a:rPr>
              <a:t>就得快樂和健康</a:t>
            </a:r>
            <a:r>
              <a:rPr lang="en-US" altLang="zh-TW" sz="3600" dirty="0">
                <a:solidFill>
                  <a:srgbClr val="0000FF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</a:rPr>
              <a:t>,</a:t>
            </a:r>
            <a:r>
              <a:rPr lang="zh-TW" altLang="zh-HK" sz="3600" dirty="0">
                <a:solidFill>
                  <a:srgbClr val="0000FF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</a:rPr>
              <a:t>否則</a:t>
            </a:r>
            <a:r>
              <a:rPr lang="en-US" altLang="zh-TW" sz="3600" dirty="0">
                <a:solidFill>
                  <a:srgbClr val="0000FF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</a:rPr>
              <a:t>,</a:t>
            </a:r>
            <a:r>
              <a:rPr lang="zh-TW" altLang="zh-HK" sz="3600" dirty="0">
                <a:solidFill>
                  <a:srgbClr val="0000FF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</a:rPr>
              <a:t>只有痛苦和死亡</a:t>
            </a:r>
            <a:r>
              <a:rPr lang="en-US" altLang="zh-TW" sz="3600" dirty="0">
                <a:solidFill>
                  <a:srgbClr val="0000FF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</a:rPr>
              <a:t>.</a:t>
            </a:r>
          </a:p>
          <a:p>
            <a:pPr indent="457200" algn="l"/>
            <a:r>
              <a:rPr lang="zh-TW" altLang="zh-HK" sz="3600" dirty="0">
                <a:latin typeface="華康正顏楷體W7(P)" panose="03000700000000000000" pitchFamily="66" charset="-120"/>
                <a:ea typeface="華康正顏楷體W7(P)" panose="03000700000000000000" pitchFamily="66" charset="-120"/>
              </a:rPr>
              <a:t>所以</a:t>
            </a:r>
            <a:r>
              <a:rPr lang="en-US" altLang="zh-TW" sz="3600" dirty="0">
                <a:latin typeface="華康正顏楷體W7(P)" panose="03000700000000000000" pitchFamily="66" charset="-120"/>
                <a:ea typeface="華康正顏楷體W7(P)" panose="03000700000000000000" pitchFamily="66" charset="-120"/>
              </a:rPr>
              <a:t>,</a:t>
            </a:r>
            <a:r>
              <a:rPr lang="zh-TW" altLang="zh-HK" sz="3600" dirty="0">
                <a:latin typeface="華康正顏楷體W7(P)" panose="03000700000000000000" pitchFamily="66" charset="-120"/>
                <a:ea typeface="華康正顏楷體W7(P)" panose="03000700000000000000" pitchFamily="66" charset="-120"/>
              </a:rPr>
              <a:t>真正認識天主</a:t>
            </a:r>
            <a:r>
              <a:rPr lang="en-US" altLang="zh-TW" sz="3600" dirty="0">
                <a:latin typeface="華康正顏楷體W7(P)" panose="03000700000000000000" pitchFamily="66" charset="-120"/>
                <a:ea typeface="華康正顏楷體W7(P)" panose="03000700000000000000" pitchFamily="66" charset="-120"/>
              </a:rPr>
              <a:t>,</a:t>
            </a:r>
            <a:r>
              <a:rPr lang="zh-TW" altLang="zh-HK" sz="3600" dirty="0">
                <a:latin typeface="華康正顏楷體W7(P)" panose="03000700000000000000" pitchFamily="66" charset="-120"/>
                <a:ea typeface="華康正顏楷體W7(P)" panose="03000700000000000000" pitchFamily="66" charset="-120"/>
              </a:rPr>
              <a:t>愛天主的人</a:t>
            </a:r>
            <a:r>
              <a:rPr lang="en-US" altLang="zh-TW" sz="3600" dirty="0">
                <a:latin typeface="華康正顏楷體W7(P)" panose="03000700000000000000" pitchFamily="66" charset="-120"/>
                <a:ea typeface="華康正顏楷體W7(P)" panose="03000700000000000000" pitchFamily="66" charset="-120"/>
              </a:rPr>
              <a:t>,</a:t>
            </a:r>
            <a:r>
              <a:rPr lang="zh-TW" altLang="zh-HK" sz="3600" dirty="0">
                <a:latin typeface="華康正顏楷體W7(P)" panose="03000700000000000000" pitchFamily="66" charset="-120"/>
                <a:ea typeface="華康正顏楷體W7(P)" panose="03000700000000000000" pitchFamily="66" charset="-120"/>
              </a:rPr>
              <a:t>必會「遵守他的命令」</a:t>
            </a:r>
            <a:r>
              <a:rPr lang="en-US" altLang="zh-TW" sz="3600" dirty="0">
                <a:latin typeface="華康正顏楷體W7(P)" panose="03000700000000000000" pitchFamily="66" charset="-120"/>
                <a:ea typeface="華康正顏楷體W7(P)" panose="03000700000000000000" pitchFamily="66" charset="-120"/>
              </a:rPr>
              <a:t>,</a:t>
            </a:r>
            <a:r>
              <a:rPr lang="zh-TW" altLang="zh-HK" sz="3600" dirty="0">
                <a:latin typeface="華康正顏楷體W7(P)" panose="03000700000000000000" pitchFamily="66" charset="-120"/>
                <a:ea typeface="華康正顏楷體W7(P)" panose="03000700000000000000" pitchFamily="66" charset="-120"/>
              </a:rPr>
              <a:t>否則</a:t>
            </a:r>
            <a:r>
              <a:rPr lang="en-US" altLang="zh-TW" sz="3600" dirty="0">
                <a:latin typeface="華康正顏楷體W7(P)" panose="03000700000000000000" pitchFamily="66" charset="-120"/>
                <a:ea typeface="華康正顏楷體W7(P)" panose="03000700000000000000" pitchFamily="66" charset="-120"/>
              </a:rPr>
              <a:t>,</a:t>
            </a:r>
            <a:r>
              <a:rPr lang="zh-TW" altLang="zh-HK" sz="3600" dirty="0">
                <a:latin typeface="華康正顏楷體W7(P)" panose="03000700000000000000" pitchFamily="66" charset="-120"/>
                <a:ea typeface="華康正顏楷體W7(P)" panose="03000700000000000000" pitchFamily="66" charset="-120"/>
              </a:rPr>
              <a:t>就是一個「撒謊的人」</a:t>
            </a:r>
          </a:p>
          <a:p>
            <a:pPr indent="457200" algn="l"/>
            <a:r>
              <a:rPr lang="zh-TW" altLang="zh-HK" sz="3600" dirty="0">
                <a:solidFill>
                  <a:srgbClr val="0000FF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</a:rPr>
              <a:t>基督降生前</a:t>
            </a:r>
            <a:r>
              <a:rPr lang="en-US" altLang="zh-TW" sz="3600" dirty="0">
                <a:solidFill>
                  <a:srgbClr val="0000FF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</a:rPr>
              <a:t>,</a:t>
            </a:r>
            <a:r>
              <a:rPr lang="zh-TW" altLang="zh-HK" sz="3600" dirty="0">
                <a:solidFill>
                  <a:srgbClr val="0000FF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</a:rPr>
              <a:t>誰教導我們中華民族人生的大道</a:t>
            </a:r>
            <a:r>
              <a:rPr lang="en-US" altLang="zh-TW" sz="3600" dirty="0">
                <a:solidFill>
                  <a:srgbClr val="0000FF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</a:rPr>
              <a:t>?</a:t>
            </a:r>
            <a:r>
              <a:rPr lang="zh-TW" altLang="zh-HK" sz="3500" spc="-150" dirty="0">
                <a:solidFill>
                  <a:srgbClr val="0000FF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</a:rPr>
              <a:t>孔子是其中的表表者</a:t>
            </a:r>
            <a:r>
              <a:rPr lang="en-US" altLang="zh-TW" sz="3500" spc="-150" dirty="0">
                <a:solidFill>
                  <a:srgbClr val="0000FF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</a:rPr>
              <a:t>,</a:t>
            </a:r>
            <a:r>
              <a:rPr lang="zh-TW" altLang="zh-HK" sz="3500" spc="-150" dirty="0">
                <a:solidFill>
                  <a:srgbClr val="C00000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</a:rPr>
              <a:t>他被尊為「萬世師表」</a:t>
            </a:r>
            <a:r>
              <a:rPr lang="en-US" altLang="zh-TW" sz="3500" spc="-150" dirty="0">
                <a:solidFill>
                  <a:srgbClr val="C00000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</a:rPr>
              <a:t>,</a:t>
            </a:r>
            <a:r>
              <a:rPr lang="zh-TW" altLang="zh-HK" sz="3500" spc="-150" dirty="0">
                <a:solidFill>
                  <a:srgbClr val="C00000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</a:rPr>
              <a:t>有人形容</a:t>
            </a:r>
            <a:r>
              <a:rPr lang="en-US" altLang="zh-TW" sz="3500" spc="-150" dirty="0">
                <a:solidFill>
                  <a:srgbClr val="C00000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</a:rPr>
              <a:t>:</a:t>
            </a:r>
            <a:r>
              <a:rPr lang="zh-TW" altLang="zh-HK" sz="3600" spc="-150" dirty="0">
                <a:solidFill>
                  <a:srgbClr val="C00000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</a:rPr>
              <a:t>「天不生仲尼</a:t>
            </a:r>
            <a:r>
              <a:rPr lang="en-US" altLang="zh-TW" sz="3600" spc="-150" dirty="0">
                <a:solidFill>
                  <a:srgbClr val="C00000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</a:rPr>
              <a:t>,</a:t>
            </a:r>
            <a:r>
              <a:rPr lang="zh-TW" altLang="zh-HK" sz="3600" spc="-150" dirty="0">
                <a:solidFill>
                  <a:srgbClr val="C00000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</a:rPr>
              <a:t>萬古如長夜」</a:t>
            </a:r>
            <a:r>
              <a:rPr lang="en-US" altLang="zh-TW" sz="3600" spc="-150" dirty="0">
                <a:solidFill>
                  <a:srgbClr val="C00000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</a:rPr>
              <a:t>,</a:t>
            </a:r>
            <a:r>
              <a:rPr lang="zh-HK" altLang="en-US" sz="3600" spc="-150" dirty="0">
                <a:solidFill>
                  <a:srgbClr val="9900CC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</a:rPr>
              <a:t>他就</a:t>
            </a:r>
            <a:r>
              <a:rPr lang="zh-TW" altLang="zh-HK" sz="3600" spc="-150" dirty="0">
                <a:solidFill>
                  <a:srgbClr val="9900CC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</a:rPr>
              <a:t>是天主給我們的先知</a:t>
            </a:r>
            <a:r>
              <a:rPr lang="en-US" altLang="zh-TW" sz="3600" spc="-150" dirty="0">
                <a:solidFill>
                  <a:srgbClr val="9900CC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</a:rPr>
              <a:t>,</a:t>
            </a:r>
            <a:r>
              <a:rPr lang="zh-TW" altLang="zh-HK" sz="3600" spc="-150" dirty="0">
                <a:solidFill>
                  <a:srgbClr val="9900CC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</a:rPr>
              <a:t>準備我們去迎接基督的</a:t>
            </a:r>
            <a:r>
              <a:rPr lang="en-US" altLang="zh-TW" sz="3600" spc="-150" dirty="0">
                <a:solidFill>
                  <a:srgbClr val="9900CC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</a:rPr>
              <a:t>.</a:t>
            </a:r>
            <a:endParaRPr lang="zh-TW" altLang="zh-HK" sz="3600" spc="-150" dirty="0">
              <a:solidFill>
                <a:srgbClr val="9900CC"/>
              </a:solidFill>
              <a:latin typeface="華康正顏楷體W7(P)" panose="03000700000000000000" pitchFamily="66" charset="-120"/>
              <a:ea typeface="華康正顏楷體W7(P)" panose="03000700000000000000" pitchFamily="66" charset="-120"/>
            </a:endParaRPr>
          </a:p>
          <a:p>
            <a:pPr indent="457200" algn="l"/>
            <a:endParaRPr lang="zh-TW" altLang="zh-HK" sz="3600" dirty="0">
              <a:latin typeface="華康正顏楷體W7(P)" panose="03000700000000000000" pitchFamily="66" charset="-120"/>
              <a:ea typeface="華康正顏楷體W7(P)" panose="03000700000000000000" pitchFamily="66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32504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solidFill>
            <a:schemeClr val="bg1"/>
          </a:solidFill>
        </p:spPr>
        <p:txBody>
          <a:bodyPr>
            <a:noAutofit/>
          </a:bodyPr>
          <a:lstStyle/>
          <a:p>
            <a:pPr algn="l">
              <a:spcBef>
                <a:spcPts val="600"/>
              </a:spcBef>
            </a:pPr>
            <a:endParaRPr lang="en-US" altLang="zh-TW" sz="1200" dirty="0">
              <a:latin typeface="華康正顏楷體W7(P)" panose="03000700000000000000" pitchFamily="66" charset="-120"/>
              <a:ea typeface="華康正顏楷體W7(P)" panose="03000700000000000000" pitchFamily="66" charset="-120"/>
            </a:endParaRPr>
          </a:p>
          <a:p>
            <a:pPr indent="457200" algn="l">
              <a:spcBef>
                <a:spcPts val="600"/>
              </a:spcBef>
            </a:pPr>
            <a:r>
              <a:rPr lang="zh-TW" altLang="zh-HK" sz="3600" dirty="0">
                <a:solidFill>
                  <a:srgbClr val="9900CC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</a:rPr>
              <a:t>孔子教我們處理日常的事務</a:t>
            </a:r>
            <a:r>
              <a:rPr lang="en-US" altLang="zh-TW" sz="3600" dirty="0">
                <a:solidFill>
                  <a:srgbClr val="9900CC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</a:rPr>
              <a:t>,</a:t>
            </a:r>
            <a:r>
              <a:rPr lang="zh-TW" altLang="zh-HK" sz="3600" dirty="0">
                <a:solidFill>
                  <a:schemeClr val="tx1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</a:rPr>
              <a:t>老子教我們面對人生的變故</a:t>
            </a:r>
            <a:r>
              <a:rPr lang="en-US" altLang="zh-TW" sz="3600" dirty="0">
                <a:solidFill>
                  <a:schemeClr val="tx1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</a:rPr>
              <a:t>;</a:t>
            </a:r>
            <a:r>
              <a:rPr lang="zh-TW" altLang="zh-HK" sz="3600" dirty="0">
                <a:solidFill>
                  <a:srgbClr val="C00000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</a:rPr>
              <a:t>陶淵明教我們熱愛大自然</a:t>
            </a:r>
            <a:r>
              <a:rPr lang="en-US" altLang="zh-TW" sz="3600" dirty="0">
                <a:solidFill>
                  <a:schemeClr val="tx1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</a:rPr>
              <a:t>,</a:t>
            </a:r>
            <a:r>
              <a:rPr lang="zh-TW" altLang="zh-HK" sz="3600" dirty="0">
                <a:solidFill>
                  <a:schemeClr val="tx1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</a:rPr>
              <a:t>杜甫教我們愛自己的國家</a:t>
            </a:r>
            <a:r>
              <a:rPr lang="en-US" altLang="zh-TW" sz="3600" dirty="0">
                <a:solidFill>
                  <a:schemeClr val="tx1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</a:rPr>
              <a:t>;</a:t>
            </a:r>
            <a:r>
              <a:rPr lang="zh-TW" altLang="zh-HK" sz="3600" dirty="0">
                <a:solidFill>
                  <a:srgbClr val="0000FF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</a:rPr>
              <a:t>李白教我們要活得瀟灑</a:t>
            </a:r>
            <a:r>
              <a:rPr lang="en-US" altLang="zh-TW" sz="3600" dirty="0">
                <a:solidFill>
                  <a:srgbClr val="0000FF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</a:rPr>
              <a:t>,</a:t>
            </a:r>
            <a:r>
              <a:rPr lang="zh-TW" altLang="zh-HK" sz="3600" spc="300" dirty="0">
                <a:solidFill>
                  <a:srgbClr val="FF0000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</a:rPr>
              <a:t>蘇東坡教我們要活得有豪氣</a:t>
            </a:r>
            <a:r>
              <a:rPr lang="en-US" altLang="zh-TW" sz="3600" spc="300" dirty="0">
                <a:solidFill>
                  <a:srgbClr val="FF0000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</a:rPr>
              <a:t>,</a:t>
            </a:r>
            <a:r>
              <a:rPr lang="zh-TW" altLang="zh-HK" sz="3600" spc="300" dirty="0">
                <a:solidFill>
                  <a:srgbClr val="FF0000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</a:rPr>
              <a:t>要胸襟廣</a:t>
            </a:r>
            <a:r>
              <a:rPr lang="en-US" altLang="zh-TW" sz="3600" spc="300" dirty="0">
                <a:solidFill>
                  <a:srgbClr val="FF0000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</a:rPr>
              <a:t>,</a:t>
            </a:r>
            <a:r>
              <a:rPr lang="zh-TW" altLang="zh-HK" sz="3600" spc="300" dirty="0">
                <a:solidFill>
                  <a:srgbClr val="FF0000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</a:rPr>
              <a:t>視野遠</a:t>
            </a:r>
            <a:r>
              <a:rPr lang="en-US" altLang="zh-TW" sz="3600" spc="300" dirty="0">
                <a:solidFill>
                  <a:schemeClr val="tx1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</a:rPr>
              <a:t>.</a:t>
            </a:r>
            <a:r>
              <a:rPr lang="zh-TW" altLang="zh-HK" sz="3600" spc="300" dirty="0">
                <a:solidFill>
                  <a:srgbClr val="0000FF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</a:rPr>
              <a:t>鄭板橋在這個人人自利的社會中</a:t>
            </a:r>
            <a:r>
              <a:rPr lang="en-US" altLang="zh-TW" sz="3600" spc="300" dirty="0">
                <a:solidFill>
                  <a:srgbClr val="0000FF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</a:rPr>
              <a:t>,</a:t>
            </a:r>
            <a:r>
              <a:rPr lang="zh-TW" altLang="zh-HK" sz="3600" spc="300" dirty="0">
                <a:solidFill>
                  <a:srgbClr val="0000FF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</a:rPr>
              <a:t>提醒我們</a:t>
            </a:r>
            <a:r>
              <a:rPr lang="zh-TW" altLang="zh-HK" sz="3600" spc="-150" dirty="0">
                <a:solidFill>
                  <a:srgbClr val="0000FF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</a:rPr>
              <a:t>「吃虧是福」</a:t>
            </a:r>
            <a:r>
              <a:rPr lang="en-US" altLang="zh-TW" sz="3600" spc="-150" dirty="0">
                <a:solidFill>
                  <a:srgbClr val="0000FF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</a:rPr>
              <a:t>.</a:t>
            </a:r>
            <a:endParaRPr lang="zh-TW" altLang="zh-HK" sz="3600" spc="-150" dirty="0">
              <a:solidFill>
                <a:srgbClr val="0000FF"/>
              </a:solidFill>
              <a:latin typeface="華康正顏楷體W7(P)" panose="03000700000000000000" pitchFamily="66" charset="-120"/>
              <a:ea typeface="華康正顏楷體W7(P)" panose="03000700000000000000" pitchFamily="66" charset="-120"/>
            </a:endParaRPr>
          </a:p>
          <a:p>
            <a:pPr indent="457200" algn="l">
              <a:spcBef>
                <a:spcPts val="600"/>
              </a:spcBef>
            </a:pPr>
            <a:r>
              <a:rPr lang="zh-TW" altLang="zh-HK" sz="3600" dirty="0">
                <a:solidFill>
                  <a:schemeClr val="tx1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</a:rPr>
              <a:t>這一切</a:t>
            </a:r>
            <a:r>
              <a:rPr lang="en-US" altLang="zh-TW" sz="3600" dirty="0">
                <a:solidFill>
                  <a:schemeClr val="tx1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</a:rPr>
              <a:t>,</a:t>
            </a:r>
            <a:r>
              <a:rPr lang="zh-TW" altLang="zh-HK" sz="3600" dirty="0">
                <a:solidFill>
                  <a:schemeClr val="tx1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</a:rPr>
              <a:t>都能幫助我們明白耶穌的山中聖訓</a:t>
            </a:r>
            <a:r>
              <a:rPr lang="en-US" altLang="zh-TW" sz="3600" dirty="0">
                <a:solidFill>
                  <a:schemeClr val="tx1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</a:rPr>
              <a:t>,</a:t>
            </a:r>
            <a:r>
              <a:rPr lang="zh-TW" altLang="zh-HK" sz="3600" dirty="0">
                <a:solidFill>
                  <a:schemeClr val="tx1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</a:rPr>
              <a:t>進而接受耶穌</a:t>
            </a:r>
            <a:r>
              <a:rPr lang="en-US" altLang="zh-TW" sz="3600" dirty="0">
                <a:solidFill>
                  <a:schemeClr val="tx1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</a:rPr>
              <a:t>,</a:t>
            </a:r>
            <a:r>
              <a:rPr lang="zh-TW" altLang="zh-HK" sz="3600" dirty="0">
                <a:solidFill>
                  <a:schemeClr val="tx1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</a:rPr>
              <a:t>作我們的朋友</a:t>
            </a:r>
            <a:r>
              <a:rPr lang="en-US" altLang="zh-TW" sz="3600" dirty="0">
                <a:solidFill>
                  <a:schemeClr val="tx1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</a:rPr>
              <a:t>,</a:t>
            </a:r>
            <a:r>
              <a:rPr lang="zh-TW" altLang="zh-HK" sz="3600" dirty="0">
                <a:solidFill>
                  <a:schemeClr val="tx1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</a:rPr>
              <a:t>老師和救主</a:t>
            </a:r>
            <a:r>
              <a:rPr lang="en-US" altLang="zh-TW" sz="3600" dirty="0">
                <a:solidFill>
                  <a:schemeClr val="tx1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</a:rPr>
              <a:t>.</a:t>
            </a:r>
            <a:endParaRPr lang="zh-TW" altLang="zh-HK" sz="3600" dirty="0">
              <a:solidFill>
                <a:schemeClr val="tx1"/>
              </a:solidFill>
              <a:latin typeface="華康正顏楷體W7(P)" panose="03000700000000000000" pitchFamily="66" charset="-120"/>
              <a:ea typeface="華康正顏楷體W7(P)" panose="03000700000000000000" pitchFamily="66" charset="-120"/>
            </a:endParaRPr>
          </a:p>
          <a:p>
            <a:pPr indent="457200" algn="l">
              <a:spcBef>
                <a:spcPts val="600"/>
              </a:spcBef>
            </a:pPr>
            <a:r>
              <a:rPr lang="zh-TW" altLang="zh-HK" sz="3600" spc="-150" dirty="0">
                <a:solidFill>
                  <a:srgbClr val="FF0000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</a:rPr>
              <a:t>我相信</a:t>
            </a:r>
            <a:r>
              <a:rPr lang="en-US" altLang="zh-TW" sz="3600" spc="-150" dirty="0">
                <a:solidFill>
                  <a:srgbClr val="FF0000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</a:rPr>
              <a:t>,</a:t>
            </a:r>
            <a:r>
              <a:rPr lang="zh-TW" altLang="zh-HK" sz="3600" spc="-150" dirty="0">
                <a:solidFill>
                  <a:srgbClr val="FF0000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</a:rPr>
              <a:t>總有一天</a:t>
            </a:r>
            <a:r>
              <a:rPr lang="en-US" altLang="zh-TW" sz="3600" spc="-150" dirty="0">
                <a:solidFill>
                  <a:srgbClr val="FF0000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</a:rPr>
              <a:t>,</a:t>
            </a:r>
            <a:r>
              <a:rPr lang="zh-TW" altLang="zh-HK" sz="3600" spc="-150" dirty="0">
                <a:solidFill>
                  <a:srgbClr val="FF0000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</a:rPr>
              <a:t>我們會在禮儀中誦讀中華聖賢書</a:t>
            </a:r>
            <a:r>
              <a:rPr lang="en-US" altLang="zh-TW" sz="3600" spc="-150" dirty="0">
                <a:solidFill>
                  <a:srgbClr val="FF0000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</a:rPr>
              <a:t>,</a:t>
            </a:r>
            <a:r>
              <a:rPr lang="zh-TW" altLang="zh-HK" sz="3600" spc="-150" dirty="0">
                <a:solidFill>
                  <a:srgbClr val="FF0000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</a:rPr>
              <a:t>作為第一篇讀經</a:t>
            </a:r>
            <a:r>
              <a:rPr lang="en-US" altLang="zh-TW" sz="3600" spc="-150" dirty="0">
                <a:solidFill>
                  <a:srgbClr val="FF0000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</a:rPr>
              <a:t>,</a:t>
            </a:r>
            <a:r>
              <a:rPr lang="zh-TW" altLang="zh-HK" sz="3600" spc="-150" dirty="0">
                <a:solidFill>
                  <a:srgbClr val="FF0000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</a:rPr>
              <a:t>然後是古經</a:t>
            </a:r>
            <a:r>
              <a:rPr lang="en-US" altLang="zh-TW" sz="3600" spc="-150" dirty="0">
                <a:solidFill>
                  <a:srgbClr val="FF0000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</a:rPr>
              <a:t>,</a:t>
            </a:r>
            <a:r>
              <a:rPr lang="zh-TW" altLang="zh-HK" sz="3600" spc="-150" dirty="0">
                <a:solidFill>
                  <a:srgbClr val="FF0000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</a:rPr>
              <a:t>新約</a:t>
            </a:r>
            <a:r>
              <a:rPr lang="en-US" altLang="zh-TW" sz="3600" spc="-150" dirty="0">
                <a:solidFill>
                  <a:srgbClr val="FF0000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</a:rPr>
              <a:t>,</a:t>
            </a:r>
            <a:r>
              <a:rPr lang="zh-TW" altLang="zh-HK" sz="3600" spc="-150" dirty="0">
                <a:solidFill>
                  <a:srgbClr val="FF0000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</a:rPr>
              <a:t>福音</a:t>
            </a:r>
            <a:r>
              <a:rPr lang="en-US" altLang="zh-TW" sz="3600" spc="-150" dirty="0">
                <a:solidFill>
                  <a:srgbClr val="FF0000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</a:rPr>
              <a:t>.</a:t>
            </a:r>
            <a:endParaRPr lang="zh-TW" altLang="zh-HK" sz="3600" spc="-150" dirty="0">
              <a:solidFill>
                <a:srgbClr val="FF0000"/>
              </a:solidFill>
              <a:latin typeface="華康正顏楷體W7(P)" panose="03000700000000000000" pitchFamily="66" charset="-120"/>
              <a:ea typeface="華康正顏楷體W7(P)" panose="03000700000000000000" pitchFamily="66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32504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>
            <a:extLst>
              <a:ext uri="{FF2B5EF4-FFF2-40B4-BE49-F238E27FC236}">
                <a16:creationId xmlns="" xmlns:a16="http://schemas.microsoft.com/office/drawing/2014/main" id="{E3410114-9E32-430A-AD7B-589503E3FCC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243408"/>
            <a:ext cx="9144000" cy="6347892"/>
          </a:xfrm>
        </p:spPr>
        <p:txBody>
          <a:bodyPr/>
          <a:lstStyle/>
          <a:p>
            <a:pPr marL="0" indent="0" algn="just" eaLnBrk="1">
              <a:buFontTx/>
              <a:buNone/>
            </a:pPr>
            <a:r>
              <a:rPr lang="zh-TW" altLang="en-US" sz="3600" dirty="0">
                <a:solidFill>
                  <a:schemeClr val="bg1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恭讀宗徒大事錄　</a:t>
            </a:r>
            <a:r>
              <a:rPr lang="en-US" altLang="zh-TW" sz="3600" dirty="0">
                <a:solidFill>
                  <a:schemeClr val="bg1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3:13-15,17-19</a:t>
            </a:r>
          </a:p>
          <a:p>
            <a:pPr marL="0" indent="0" algn="just" eaLnBrk="1">
              <a:buFontTx/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那時候，伯多祿對群眾說：「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亞巴郎、依撒格和雅各伯的天主，我們祖先的天主，光榮了自己的僕人耶穌；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他就是你們所解送，並在比拉多前所否認的。雖然比拉多原判定要釋放他，你們卻否認了那聖潔而且正義的人，竟要求把殺人犯賜給你們，反而殺害了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『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生命之原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』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；天主卻從死者中復活了他。我們就是這事的見證人。</a:t>
            </a:r>
          </a:p>
          <a:p>
            <a:pPr marL="0" indent="0" algn="just" eaLnBrk="1">
              <a:buFontTx/>
              <a:buNone/>
            </a:pPr>
            <a:endParaRPr lang="zh-TW" altLang="en-US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57347" name="Text Box 3">
            <a:extLst>
              <a:ext uri="{FF2B5EF4-FFF2-40B4-BE49-F238E27FC236}">
                <a16:creationId xmlns="" xmlns:a16="http://schemas.microsoft.com/office/drawing/2014/main" id="{0281DA5F-D79B-4682-9CBB-03CF4E723C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4" name="文字方塊 3">
            <a:extLst>
              <a:ext uri="{FF2B5EF4-FFF2-40B4-BE49-F238E27FC236}">
                <a16:creationId xmlns="" xmlns:a16="http://schemas.microsoft.com/office/drawing/2014/main" id="{7C000708-22FC-4AE0-84CF-19A6463F1348}"/>
              </a:ext>
            </a:extLst>
          </p:cNvPr>
          <p:cNvSpPr txBox="1"/>
          <p:nvPr/>
        </p:nvSpPr>
        <p:spPr>
          <a:xfrm>
            <a:off x="7061264" y="6174582"/>
            <a:ext cx="1655763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altLang="zh-TW" sz="2000" b="1" dirty="0">
                <a:solidFill>
                  <a:schemeClr val="bg1"/>
                </a:solidFill>
                <a:latin typeface="+mn-lt"/>
                <a:ea typeface="新細明體" charset="-120"/>
              </a:rPr>
              <a:t>1/2</a:t>
            </a:r>
            <a:endParaRPr lang="zh-TW" altLang="en-US" sz="2000" b="1" dirty="0">
              <a:solidFill>
                <a:schemeClr val="bg1"/>
              </a:solidFill>
              <a:latin typeface="+mn-lt"/>
              <a:ea typeface="新細明體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216024"/>
            <a:ext cx="9144000" cy="6525344"/>
          </a:xfrm>
        </p:spPr>
        <p:txBody>
          <a:bodyPr>
            <a:noAutofit/>
          </a:bodyPr>
          <a:lstStyle/>
          <a:p>
            <a:pPr marL="354013" algn="l">
              <a:lnSpc>
                <a:spcPts val="4000"/>
              </a:lnSpc>
              <a:spcBef>
                <a:spcPts val="0"/>
              </a:spcBef>
            </a:pPr>
            <a:r>
              <a:rPr lang="zh-TW" altLang="zh-HK" dirty="0">
                <a:solidFill>
                  <a:srgbClr val="FFFF00"/>
                </a:solidFill>
                <a:ea typeface="華康儷中黑" panose="020B0509000000000000" pitchFamily="49" charset="-120"/>
              </a:rPr>
              <a:t>聖經說：「亞巴郎、依撒格和雅各伯的天主</a:t>
            </a:r>
            <a:r>
              <a:rPr lang="en-US" altLang="zh-HK" dirty="0">
                <a:solidFill>
                  <a:srgbClr val="FFFF00"/>
                </a:solidFill>
                <a:ea typeface="華康儷中黑" panose="020B0509000000000000" pitchFamily="49" charset="-120"/>
              </a:rPr>
              <a:t>; </a:t>
            </a:r>
            <a:r>
              <a:rPr lang="zh-TW" altLang="zh-HK" dirty="0">
                <a:solidFill>
                  <a:srgbClr val="FFFF00"/>
                </a:solidFill>
                <a:ea typeface="華康儷中黑" panose="020B0509000000000000" pitchFamily="49" charset="-120"/>
              </a:rPr>
              <a:t>我</a:t>
            </a:r>
            <a:r>
              <a:rPr lang="en-US" altLang="zh-TW" dirty="0">
                <a:solidFill>
                  <a:srgbClr val="FFFF00"/>
                </a:solidFill>
                <a:ea typeface="華康儷中黑" panose="020B0509000000000000" pitchFamily="49" charset="-120"/>
              </a:rPr>
              <a:t> </a:t>
            </a:r>
            <a:r>
              <a:rPr lang="zh-TW" altLang="zh-HK" dirty="0">
                <a:solidFill>
                  <a:srgbClr val="FFFF00"/>
                </a:solidFill>
                <a:ea typeface="華康儷中黑" panose="020B0509000000000000" pitchFamily="49" charset="-120"/>
              </a:rPr>
              <a:t>們祖先的天主」。</a:t>
            </a:r>
          </a:p>
          <a:p>
            <a:pPr algn="l">
              <a:lnSpc>
                <a:spcPts val="4000"/>
              </a:lnSpc>
              <a:spcBef>
                <a:spcPts val="960"/>
              </a:spcBef>
            </a:pPr>
            <a:r>
              <a:rPr lang="en-US" altLang="zh-HK" sz="4000" dirty="0">
                <a:solidFill>
                  <a:schemeClr val="bg1"/>
                </a:solidFill>
              </a:rPr>
              <a:t>The Bible says: “The God of Abraham, Isaac and Jacob; the God of our ancestors.”</a:t>
            </a:r>
          </a:p>
          <a:p>
            <a:pPr marL="354013" algn="l">
              <a:lnSpc>
                <a:spcPts val="4000"/>
              </a:lnSpc>
              <a:spcBef>
                <a:spcPts val="0"/>
              </a:spcBef>
            </a:pPr>
            <a:r>
              <a:rPr lang="zh-TW" altLang="zh-HK" dirty="0">
                <a:solidFill>
                  <a:srgbClr val="FFFF00"/>
                </a:solidFill>
                <a:ea typeface="華康儷中黑" panose="020B0509000000000000" pitchFamily="49" charset="-120"/>
              </a:rPr>
              <a:t>我們有一天會否說：「堯</a:t>
            </a:r>
            <a:r>
              <a:rPr lang="en-US" altLang="zh-HK" dirty="0">
                <a:solidFill>
                  <a:srgbClr val="FFFF00"/>
                </a:solidFill>
                <a:ea typeface="華康儷中黑" panose="020B0509000000000000" pitchFamily="49" charset="-120"/>
              </a:rPr>
              <a:t>,</a:t>
            </a:r>
            <a:r>
              <a:rPr lang="zh-TW" altLang="zh-HK" dirty="0">
                <a:solidFill>
                  <a:srgbClr val="FFFF00"/>
                </a:solidFill>
                <a:ea typeface="華康儷中黑" panose="020B0509000000000000" pitchFamily="49" charset="-120"/>
              </a:rPr>
              <a:t>舜</a:t>
            </a:r>
            <a:r>
              <a:rPr lang="en-US" altLang="zh-HK" dirty="0">
                <a:solidFill>
                  <a:srgbClr val="FFFF00"/>
                </a:solidFill>
                <a:ea typeface="華康儷中黑" panose="020B0509000000000000" pitchFamily="49" charset="-120"/>
              </a:rPr>
              <a:t>,</a:t>
            </a:r>
            <a:r>
              <a:rPr lang="zh-TW" altLang="zh-HK" dirty="0">
                <a:solidFill>
                  <a:srgbClr val="FFFF00"/>
                </a:solidFill>
                <a:ea typeface="華康儷中黑" panose="020B0509000000000000" pitchFamily="49" charset="-120"/>
              </a:rPr>
              <a:t>周公</a:t>
            </a:r>
            <a:r>
              <a:rPr lang="en-US" altLang="zh-HK" dirty="0">
                <a:solidFill>
                  <a:srgbClr val="FFFF00"/>
                </a:solidFill>
                <a:ea typeface="華康儷中黑" panose="020B0509000000000000" pitchFamily="49" charset="-120"/>
              </a:rPr>
              <a:t>,</a:t>
            </a:r>
            <a:r>
              <a:rPr lang="zh-TW" altLang="zh-HK" dirty="0">
                <a:solidFill>
                  <a:srgbClr val="FFFF00"/>
                </a:solidFill>
                <a:ea typeface="華康儷中黑" panose="020B0509000000000000" pitchFamily="49" charset="-120"/>
              </a:rPr>
              <a:t>孔子的天主</a:t>
            </a:r>
            <a:r>
              <a:rPr lang="en-US" altLang="zh-HK" dirty="0">
                <a:solidFill>
                  <a:srgbClr val="FFFF00"/>
                </a:solidFill>
                <a:ea typeface="華康儷中黑" panose="020B0509000000000000" pitchFamily="49" charset="-120"/>
              </a:rPr>
              <a:t>; </a:t>
            </a:r>
            <a:r>
              <a:rPr lang="zh-TW" altLang="zh-HK" dirty="0">
                <a:solidFill>
                  <a:srgbClr val="FFFF00"/>
                </a:solidFill>
                <a:ea typeface="華康儷中黑" panose="020B0509000000000000" pitchFamily="49" charset="-120"/>
              </a:rPr>
              <a:t>我們祖先的天主」？這也許應是「梵三」以後才可以吧？</a:t>
            </a:r>
          </a:p>
          <a:p>
            <a:pPr algn="l">
              <a:lnSpc>
                <a:spcPts val="4000"/>
              </a:lnSpc>
              <a:spcBef>
                <a:spcPts val="960"/>
              </a:spcBef>
            </a:pPr>
            <a:r>
              <a:rPr lang="en-US" altLang="zh-HK" sz="4000" dirty="0">
                <a:solidFill>
                  <a:schemeClr val="bg1"/>
                </a:solidFill>
              </a:rPr>
              <a:t>Would we one day say: “The God of Yao, Shun, Zhou Gong, Confucius; the God of our ancestors”?  Will this be possible only after Vatican III? </a:t>
            </a:r>
            <a:endParaRPr lang="zh-HK" altLang="en-US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45983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243408"/>
            <a:ext cx="9144000" cy="6281936"/>
          </a:xfrm>
        </p:spPr>
        <p:txBody>
          <a:bodyPr/>
          <a:lstStyle/>
          <a:p>
            <a:pPr marL="354013" algn="l">
              <a:lnSpc>
                <a:spcPts val="4000"/>
              </a:lnSpc>
              <a:spcBef>
                <a:spcPts val="0"/>
              </a:spcBef>
            </a:pPr>
            <a:r>
              <a:rPr lang="zh-TW" altLang="zh-HK" dirty="0">
                <a:solidFill>
                  <a:srgbClr val="FFFF00"/>
                </a:solidFill>
                <a:ea typeface="華康儷中黑" panose="020B0509000000000000" pitchFamily="49" charset="-120"/>
              </a:rPr>
              <a:t>天主是全人類的天主、古往今來的天主，</a:t>
            </a:r>
          </a:p>
          <a:p>
            <a:pPr algn="l">
              <a:lnSpc>
                <a:spcPts val="4000"/>
              </a:lnSpc>
              <a:spcBef>
                <a:spcPts val="960"/>
              </a:spcBef>
            </a:pPr>
            <a:r>
              <a:rPr lang="en-US" altLang="zh-HK" sz="4000" dirty="0">
                <a:solidFill>
                  <a:schemeClr val="bg1"/>
                </a:solidFill>
              </a:rPr>
              <a:t>God is the Lord of all humanity - past, present and future.</a:t>
            </a:r>
          </a:p>
          <a:p>
            <a:pPr marL="354013" algn="l">
              <a:lnSpc>
                <a:spcPts val="4000"/>
              </a:lnSpc>
              <a:spcBef>
                <a:spcPts val="0"/>
              </a:spcBef>
            </a:pPr>
            <a:r>
              <a:rPr lang="zh-TW" altLang="en-US" dirty="0">
                <a:solidFill>
                  <a:srgbClr val="FFFF00"/>
                </a:solidFill>
                <a:ea typeface="華康儷中黑" panose="020B0509000000000000" pitchFamily="49" charset="-120"/>
              </a:rPr>
              <a:t>他不是二千年前某個部落的天主，畢竟，是「神愛世人」、「天主這樣愛了世界」。</a:t>
            </a:r>
          </a:p>
          <a:p>
            <a:pPr algn="l">
              <a:lnSpc>
                <a:spcPts val="4000"/>
              </a:lnSpc>
              <a:spcBef>
                <a:spcPts val="960"/>
              </a:spcBef>
            </a:pPr>
            <a:r>
              <a:rPr lang="en-US" altLang="zh-TW" sz="4000" dirty="0">
                <a:solidFill>
                  <a:schemeClr val="bg1"/>
                </a:solidFill>
              </a:rPr>
              <a:t>He is not a god of any particular tribe dated back two thousand years ago. After all, “God loves all human”, “God so loved the world”.</a:t>
            </a:r>
          </a:p>
          <a:p>
            <a:pPr algn="l">
              <a:lnSpc>
                <a:spcPts val="4000"/>
              </a:lnSpc>
            </a:pPr>
            <a:endParaRPr lang="zh-TW" altLang="zh-HK" sz="4000" dirty="0">
              <a:solidFill>
                <a:schemeClr val="bg1"/>
              </a:solidFill>
              <a:ea typeface="華康儷中黑" panose="020B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45983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260648"/>
            <a:ext cx="9144000" cy="6264696"/>
          </a:xfrm>
        </p:spPr>
        <p:txBody>
          <a:bodyPr/>
          <a:lstStyle/>
          <a:p>
            <a:pPr marL="354013" algn="l">
              <a:lnSpc>
                <a:spcPts val="4000"/>
              </a:lnSpc>
              <a:spcBef>
                <a:spcPts val="0"/>
              </a:spcBef>
            </a:pPr>
            <a:r>
              <a:rPr lang="zh-HK" altLang="en-US" dirty="0">
                <a:solidFill>
                  <a:srgbClr val="FFFF00"/>
                </a:solidFill>
                <a:ea typeface="華康儷中黑" panose="020B0509000000000000" pitchFamily="49" charset="-120"/>
              </a:rPr>
              <a:t>二千年前沒有基督徒，五千年前，什麼現代意義下的宗教都沒有，</a:t>
            </a:r>
          </a:p>
          <a:p>
            <a:pPr algn="l">
              <a:lnSpc>
                <a:spcPts val="4000"/>
              </a:lnSpc>
              <a:spcBef>
                <a:spcPts val="960"/>
              </a:spcBef>
            </a:pPr>
            <a:r>
              <a:rPr lang="en-US" altLang="zh-TW" sz="4000" dirty="0">
                <a:solidFill>
                  <a:schemeClr val="bg1"/>
                </a:solidFill>
              </a:rPr>
              <a:t>There were no Christians 2000 years ago, nor was there any religion by our present day definition 5000 years ago.</a:t>
            </a:r>
          </a:p>
          <a:p>
            <a:pPr marL="354013" algn="l">
              <a:lnSpc>
                <a:spcPts val="4000"/>
              </a:lnSpc>
              <a:spcBef>
                <a:spcPts val="0"/>
              </a:spcBef>
            </a:pPr>
            <a:r>
              <a:rPr lang="zh-HK" altLang="en-US" dirty="0">
                <a:solidFill>
                  <a:srgbClr val="FFFF00"/>
                </a:solidFill>
                <a:ea typeface="華康儷中黑" panose="020B0509000000000000" pitchFamily="49" charset="-120"/>
              </a:rPr>
              <a:t>那時，神仍是愛他所創造的一切，包括全人類和天地萬物。</a:t>
            </a:r>
          </a:p>
          <a:p>
            <a:pPr algn="l">
              <a:lnSpc>
                <a:spcPts val="4000"/>
              </a:lnSpc>
              <a:spcBef>
                <a:spcPts val="960"/>
              </a:spcBef>
            </a:pPr>
            <a:r>
              <a:rPr lang="en-US" altLang="zh-TW" sz="4000" dirty="0">
                <a:solidFill>
                  <a:schemeClr val="bg1"/>
                </a:solidFill>
              </a:rPr>
              <a:t>Even then, God had loved all that he created, including human beings and all that lie between heaven and earth.</a:t>
            </a:r>
          </a:p>
          <a:p>
            <a:pPr marL="361950" indent="-7938" algn="l">
              <a:lnSpc>
                <a:spcPts val="4000"/>
              </a:lnSpc>
              <a:spcBef>
                <a:spcPts val="0"/>
              </a:spcBef>
            </a:pPr>
            <a:endParaRPr lang="en-US" altLang="zh-TW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72670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260648"/>
            <a:ext cx="9144000" cy="6264696"/>
          </a:xfrm>
        </p:spPr>
        <p:txBody>
          <a:bodyPr/>
          <a:lstStyle/>
          <a:p>
            <a:pPr marL="354013" algn="l">
              <a:lnSpc>
                <a:spcPts val="4000"/>
              </a:lnSpc>
              <a:spcBef>
                <a:spcPts val="0"/>
              </a:spcBef>
            </a:pPr>
            <a:r>
              <a:rPr lang="zh-HK" altLang="en-US" dirty="0">
                <a:solidFill>
                  <a:srgbClr val="FFFF00"/>
                </a:solidFill>
                <a:ea typeface="華康儷中黑" panose="020B0509000000000000" pitchFamily="49" charset="-120"/>
              </a:rPr>
              <a:t>但天主造了人，是想人按照他的話去生活，以獲得快樂和健康</a:t>
            </a:r>
          </a:p>
          <a:p>
            <a:pPr algn="l">
              <a:lnSpc>
                <a:spcPts val="4000"/>
              </a:lnSpc>
              <a:spcBef>
                <a:spcPts val="960"/>
              </a:spcBef>
            </a:pPr>
            <a:r>
              <a:rPr lang="en-US" altLang="zh-HK" sz="4000" dirty="0">
                <a:solidFill>
                  <a:schemeClr val="bg1"/>
                </a:solidFill>
              </a:rPr>
              <a:t>God created men for the purpose of wanting them to live according to His Words wherein lies their happiness and health.</a:t>
            </a:r>
          </a:p>
          <a:p>
            <a:pPr marL="354013" algn="l">
              <a:lnSpc>
                <a:spcPts val="4000"/>
              </a:lnSpc>
              <a:spcBef>
                <a:spcPts val="0"/>
              </a:spcBef>
            </a:pPr>
            <a:r>
              <a:rPr lang="zh-HK" altLang="en-US" dirty="0">
                <a:solidFill>
                  <a:srgbClr val="FFFF00"/>
                </a:solidFill>
                <a:ea typeface="華康儷中黑" panose="020B0509000000000000" pitchFamily="49" charset="-120"/>
              </a:rPr>
              <a:t>因為他的話是「生命之言」，是內在於生命中的金科玉律，</a:t>
            </a:r>
          </a:p>
          <a:p>
            <a:pPr algn="l">
              <a:lnSpc>
                <a:spcPts val="4000"/>
              </a:lnSpc>
              <a:spcBef>
                <a:spcPts val="960"/>
              </a:spcBef>
            </a:pPr>
            <a:r>
              <a:rPr lang="en-US" altLang="zh-HK" sz="4000" dirty="0">
                <a:solidFill>
                  <a:schemeClr val="bg1"/>
                </a:solidFill>
              </a:rPr>
              <a:t>Because His words are the Word of Life, the golden rules rooted in our life ; </a:t>
            </a:r>
          </a:p>
          <a:p>
            <a:pPr marL="361950" indent="-7938" algn="l">
              <a:lnSpc>
                <a:spcPts val="4000"/>
              </a:lnSpc>
              <a:spcBef>
                <a:spcPts val="0"/>
              </a:spcBef>
            </a:pPr>
            <a:endParaRPr lang="en-US" altLang="zh-TW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72888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260648"/>
            <a:ext cx="9144000" cy="6264696"/>
          </a:xfrm>
        </p:spPr>
        <p:txBody>
          <a:bodyPr/>
          <a:lstStyle/>
          <a:p>
            <a:pPr marL="354013" algn="l">
              <a:lnSpc>
                <a:spcPts val="4000"/>
              </a:lnSpc>
              <a:spcBef>
                <a:spcPts val="0"/>
              </a:spcBef>
            </a:pPr>
            <a:r>
              <a:rPr lang="zh-HK" altLang="en-US" dirty="0">
                <a:solidFill>
                  <a:srgbClr val="FFFF00"/>
                </a:solidFill>
                <a:ea typeface="華康儷中黑" panose="020B0509000000000000" pitchFamily="49" charset="-120"/>
              </a:rPr>
              <a:t>按照它去生活，就得快樂和健康，否則，只有痛苦和死亡</a:t>
            </a:r>
          </a:p>
          <a:p>
            <a:pPr algn="l">
              <a:lnSpc>
                <a:spcPts val="4000"/>
              </a:lnSpc>
              <a:spcBef>
                <a:spcPts val="960"/>
              </a:spcBef>
            </a:pPr>
            <a:r>
              <a:rPr lang="en-US" altLang="zh-TW" sz="4000" dirty="0">
                <a:solidFill>
                  <a:schemeClr val="bg1"/>
                </a:solidFill>
              </a:rPr>
              <a:t>living by it, one finds joy and health, otherwise pain and death.</a:t>
            </a:r>
          </a:p>
          <a:p>
            <a:pPr marL="354013" algn="l">
              <a:lnSpc>
                <a:spcPts val="4000"/>
              </a:lnSpc>
              <a:spcBef>
                <a:spcPts val="0"/>
              </a:spcBef>
            </a:pPr>
            <a:r>
              <a:rPr lang="zh-HK" altLang="en-US" dirty="0">
                <a:solidFill>
                  <a:srgbClr val="FFFF00"/>
                </a:solidFill>
                <a:ea typeface="華康儷中黑" panose="020B0509000000000000" pitchFamily="49" charset="-120"/>
              </a:rPr>
              <a:t>所以，真正認識天主、愛天主的人，必會「遵守他的命令」，否則，就是一個「撒謊的人」</a:t>
            </a:r>
          </a:p>
          <a:p>
            <a:pPr algn="l">
              <a:lnSpc>
                <a:spcPts val="4000"/>
              </a:lnSpc>
              <a:spcBef>
                <a:spcPts val="960"/>
              </a:spcBef>
            </a:pPr>
            <a:r>
              <a:rPr lang="en-US" altLang="zh-TW" sz="4000" dirty="0">
                <a:solidFill>
                  <a:schemeClr val="bg1"/>
                </a:solidFill>
              </a:rPr>
              <a:t>Thus a man who genuinely knows God, who loves God, will “abide by His commands”, otherwise he is but a liar.</a:t>
            </a:r>
          </a:p>
        </p:txBody>
      </p:sp>
    </p:spTree>
    <p:extLst>
      <p:ext uri="{BB962C8B-B14F-4D97-AF65-F5344CB8AC3E}">
        <p14:creationId xmlns:p14="http://schemas.microsoft.com/office/powerpoint/2010/main" xmlns="" val="420470546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260648"/>
            <a:ext cx="9144000" cy="6264696"/>
          </a:xfrm>
        </p:spPr>
        <p:txBody>
          <a:bodyPr/>
          <a:lstStyle/>
          <a:p>
            <a:pPr marL="354013" algn="l">
              <a:lnSpc>
                <a:spcPts val="4000"/>
              </a:lnSpc>
              <a:spcBef>
                <a:spcPts val="0"/>
              </a:spcBef>
            </a:pPr>
            <a:r>
              <a:rPr lang="zh-HK" altLang="en-US" dirty="0">
                <a:solidFill>
                  <a:srgbClr val="FFFF00"/>
                </a:solidFill>
                <a:ea typeface="華康儷中黑" panose="020B0509000000000000" pitchFamily="49" charset="-120"/>
              </a:rPr>
              <a:t>基督降生前，誰教導我們中華民族人生的大道？</a:t>
            </a:r>
          </a:p>
          <a:p>
            <a:pPr algn="l">
              <a:lnSpc>
                <a:spcPts val="4000"/>
              </a:lnSpc>
              <a:spcBef>
                <a:spcPts val="960"/>
              </a:spcBef>
            </a:pPr>
            <a:r>
              <a:rPr lang="en-US" altLang="zh-HK" sz="4000" dirty="0">
                <a:solidFill>
                  <a:schemeClr val="bg1"/>
                </a:solidFill>
              </a:rPr>
              <a:t>Before Christ was born, who had taught us, the  Chinese nation, the great way of life?</a:t>
            </a:r>
          </a:p>
          <a:p>
            <a:pPr marL="354013" algn="l">
              <a:lnSpc>
                <a:spcPts val="4000"/>
              </a:lnSpc>
              <a:spcBef>
                <a:spcPts val="0"/>
              </a:spcBef>
            </a:pPr>
            <a:r>
              <a:rPr lang="zh-HK" altLang="en-US" dirty="0">
                <a:solidFill>
                  <a:srgbClr val="FFFF00"/>
                </a:solidFill>
                <a:ea typeface="華康儷中黑" panose="020B0509000000000000" pitchFamily="49" charset="-120"/>
              </a:rPr>
              <a:t>孔子是其中的表表者，他被尊為「萬世師表」，</a:t>
            </a:r>
          </a:p>
          <a:p>
            <a:pPr algn="l">
              <a:lnSpc>
                <a:spcPts val="4000"/>
              </a:lnSpc>
              <a:spcBef>
                <a:spcPts val="960"/>
              </a:spcBef>
            </a:pPr>
            <a:r>
              <a:rPr lang="en-US" altLang="zh-HK" sz="4000" dirty="0">
                <a:solidFill>
                  <a:schemeClr val="bg1"/>
                </a:solidFill>
              </a:rPr>
              <a:t>Confucius was an outstanding example and he was regarded as the “Exemplary Teacher of all Ages”</a:t>
            </a:r>
          </a:p>
        </p:txBody>
      </p:sp>
    </p:spTree>
    <p:extLst>
      <p:ext uri="{BB962C8B-B14F-4D97-AF65-F5344CB8AC3E}">
        <p14:creationId xmlns:p14="http://schemas.microsoft.com/office/powerpoint/2010/main" xmlns="" val="67351353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260648"/>
            <a:ext cx="9144000" cy="6264696"/>
          </a:xfrm>
        </p:spPr>
        <p:txBody>
          <a:bodyPr/>
          <a:lstStyle/>
          <a:p>
            <a:pPr marL="354013" algn="l">
              <a:lnSpc>
                <a:spcPts val="4000"/>
              </a:lnSpc>
              <a:spcBef>
                <a:spcPts val="0"/>
              </a:spcBef>
            </a:pPr>
            <a:r>
              <a:rPr lang="zh-TW" altLang="en-US" dirty="0">
                <a:solidFill>
                  <a:srgbClr val="FFFF00"/>
                </a:solidFill>
                <a:ea typeface="華康儷中黑" panose="020B0509000000000000" pitchFamily="49" charset="-120"/>
              </a:rPr>
              <a:t>有人形容：「天不生仲尼，萬古如長夜」，</a:t>
            </a:r>
            <a:endParaRPr lang="en-US" altLang="zh-TW" dirty="0">
              <a:solidFill>
                <a:srgbClr val="FFFF00"/>
              </a:solidFill>
              <a:ea typeface="華康儷中黑" panose="020B0509000000000000" pitchFamily="49" charset="-120"/>
            </a:endParaRPr>
          </a:p>
          <a:p>
            <a:pPr algn="l">
              <a:lnSpc>
                <a:spcPts val="4000"/>
              </a:lnSpc>
              <a:spcBef>
                <a:spcPts val="960"/>
              </a:spcBef>
            </a:pPr>
            <a:r>
              <a:rPr lang="en-US" altLang="zh-HK" sz="4000" dirty="0">
                <a:solidFill>
                  <a:schemeClr val="bg1"/>
                </a:solidFill>
              </a:rPr>
              <a:t>This is how people regard him: “If Heaven hadn’t given birth to Zhong Ni (Confucius’s other name), eternity would have been a long dark night”</a:t>
            </a:r>
          </a:p>
          <a:p>
            <a:pPr marL="354013" algn="l">
              <a:lnSpc>
                <a:spcPts val="4000"/>
              </a:lnSpc>
              <a:spcBef>
                <a:spcPts val="0"/>
              </a:spcBef>
            </a:pPr>
            <a:r>
              <a:rPr lang="zh-HK" altLang="en-US" dirty="0">
                <a:solidFill>
                  <a:srgbClr val="FFFF00"/>
                </a:solidFill>
                <a:ea typeface="華康儷中黑" panose="020B0509000000000000" pitchFamily="49" charset="-120"/>
              </a:rPr>
              <a:t>他就是天主給我們的先知，準備我們去迎接基督的</a:t>
            </a:r>
          </a:p>
          <a:p>
            <a:pPr algn="l">
              <a:lnSpc>
                <a:spcPts val="4000"/>
              </a:lnSpc>
              <a:spcBef>
                <a:spcPts val="960"/>
              </a:spcBef>
            </a:pPr>
            <a:r>
              <a:rPr lang="en-US" altLang="zh-HK" sz="4000" dirty="0">
                <a:solidFill>
                  <a:schemeClr val="bg1"/>
                </a:solidFill>
              </a:rPr>
              <a:t>He was a “prophet” God gave us, to prepare us to welcome Christ.</a:t>
            </a:r>
          </a:p>
        </p:txBody>
      </p:sp>
    </p:spTree>
    <p:extLst>
      <p:ext uri="{BB962C8B-B14F-4D97-AF65-F5344CB8AC3E}">
        <p14:creationId xmlns:p14="http://schemas.microsoft.com/office/powerpoint/2010/main" xmlns="" val="4195605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260648"/>
            <a:ext cx="9144000" cy="6264696"/>
          </a:xfrm>
        </p:spPr>
        <p:txBody>
          <a:bodyPr/>
          <a:lstStyle/>
          <a:p>
            <a:pPr marL="354013" algn="l">
              <a:lnSpc>
                <a:spcPts val="4000"/>
              </a:lnSpc>
              <a:spcBef>
                <a:spcPts val="0"/>
              </a:spcBef>
            </a:pPr>
            <a:r>
              <a:rPr lang="zh-TW" altLang="en-US" dirty="0">
                <a:solidFill>
                  <a:srgbClr val="FFFF00"/>
                </a:solidFill>
                <a:ea typeface="華康儷中黑" panose="020B0509000000000000" pitchFamily="49" charset="-120"/>
              </a:rPr>
              <a:t>孔子教我們處理日常的事務，老子教我們面對人生的變故</a:t>
            </a:r>
          </a:p>
          <a:p>
            <a:pPr algn="l">
              <a:lnSpc>
                <a:spcPts val="4000"/>
              </a:lnSpc>
              <a:spcBef>
                <a:spcPts val="960"/>
              </a:spcBef>
            </a:pPr>
            <a:r>
              <a:rPr lang="en-US" altLang="zh-TW" sz="4000" dirty="0">
                <a:solidFill>
                  <a:srgbClr val="00FF00"/>
                </a:solidFill>
              </a:rPr>
              <a:t>Confucius</a:t>
            </a:r>
            <a:r>
              <a:rPr lang="en-US" altLang="zh-TW" sz="4000" dirty="0">
                <a:solidFill>
                  <a:schemeClr val="bg1"/>
                </a:solidFill>
              </a:rPr>
              <a:t> taught us how to run our daily life;  </a:t>
            </a:r>
            <a:r>
              <a:rPr lang="en-US" altLang="zh-TW" sz="4000" dirty="0">
                <a:solidFill>
                  <a:srgbClr val="00FF00"/>
                </a:solidFill>
              </a:rPr>
              <a:t>Laozi</a:t>
            </a:r>
            <a:r>
              <a:rPr lang="en-US" altLang="zh-TW" sz="4000" dirty="0">
                <a:solidFill>
                  <a:schemeClr val="bg1"/>
                </a:solidFill>
              </a:rPr>
              <a:t> taught us how to face life’s vicissitudes.</a:t>
            </a:r>
          </a:p>
          <a:p>
            <a:pPr marL="354013" algn="l">
              <a:lnSpc>
                <a:spcPts val="4000"/>
              </a:lnSpc>
              <a:spcBef>
                <a:spcPts val="0"/>
              </a:spcBef>
            </a:pPr>
            <a:r>
              <a:rPr lang="zh-TW" altLang="en-US" dirty="0">
                <a:solidFill>
                  <a:srgbClr val="FFFF00"/>
                </a:solidFill>
                <a:ea typeface="華康儷中黑" panose="020B0509000000000000" pitchFamily="49" charset="-120"/>
              </a:rPr>
              <a:t>陶淵明教我們熱愛大自然，杜甫教我們愛自己的國家 </a:t>
            </a:r>
          </a:p>
          <a:p>
            <a:pPr algn="l">
              <a:lnSpc>
                <a:spcPts val="4000"/>
              </a:lnSpc>
              <a:spcBef>
                <a:spcPts val="960"/>
              </a:spcBef>
            </a:pPr>
            <a:r>
              <a:rPr lang="en-US" altLang="zh-TW" sz="4000" dirty="0">
                <a:solidFill>
                  <a:srgbClr val="00FF00"/>
                </a:solidFill>
              </a:rPr>
              <a:t>Tao Yuan Ming </a:t>
            </a:r>
            <a:r>
              <a:rPr lang="en-US" altLang="zh-TW" sz="4000" dirty="0">
                <a:solidFill>
                  <a:schemeClr val="bg1"/>
                </a:solidFill>
              </a:rPr>
              <a:t>taught us to love nature; </a:t>
            </a:r>
            <a:r>
              <a:rPr lang="en-US" altLang="zh-TW" sz="4000" dirty="0">
                <a:solidFill>
                  <a:srgbClr val="00FF00"/>
                </a:solidFill>
              </a:rPr>
              <a:t>Du Fu </a:t>
            </a:r>
            <a:r>
              <a:rPr lang="en-US" altLang="zh-TW" sz="4000" dirty="0">
                <a:solidFill>
                  <a:schemeClr val="bg1"/>
                </a:solidFill>
              </a:rPr>
              <a:t>taught us to love our country.</a:t>
            </a:r>
          </a:p>
        </p:txBody>
      </p:sp>
    </p:spTree>
    <p:extLst>
      <p:ext uri="{BB962C8B-B14F-4D97-AF65-F5344CB8AC3E}">
        <p14:creationId xmlns:p14="http://schemas.microsoft.com/office/powerpoint/2010/main" xmlns="" val="3717419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260648"/>
            <a:ext cx="9144000" cy="6264696"/>
          </a:xfrm>
        </p:spPr>
        <p:txBody>
          <a:bodyPr/>
          <a:lstStyle/>
          <a:p>
            <a:pPr marL="354013" algn="l">
              <a:lnSpc>
                <a:spcPts val="4000"/>
              </a:lnSpc>
              <a:spcBef>
                <a:spcPts val="0"/>
              </a:spcBef>
            </a:pPr>
            <a:r>
              <a:rPr lang="zh-TW" altLang="en-US" dirty="0">
                <a:solidFill>
                  <a:srgbClr val="FFFF00"/>
                </a:solidFill>
                <a:ea typeface="華康儷中黑" panose="020B0509000000000000" pitchFamily="49" charset="-120"/>
              </a:rPr>
              <a:t>李白教我們要活得瀟灑，蘇東坡教我們要活得有豪氣，要胸襟廣、視野遠</a:t>
            </a:r>
          </a:p>
          <a:p>
            <a:pPr algn="l">
              <a:lnSpc>
                <a:spcPts val="4000"/>
              </a:lnSpc>
              <a:spcBef>
                <a:spcPts val="960"/>
              </a:spcBef>
            </a:pPr>
            <a:r>
              <a:rPr lang="en-US" altLang="zh-TW" sz="4000" dirty="0">
                <a:solidFill>
                  <a:srgbClr val="00FF00"/>
                </a:solidFill>
              </a:rPr>
              <a:t>Li Bai </a:t>
            </a:r>
            <a:r>
              <a:rPr lang="en-US" altLang="zh-TW" sz="4000" dirty="0">
                <a:solidFill>
                  <a:schemeClr val="bg1"/>
                </a:solidFill>
              </a:rPr>
              <a:t>taught us to live a carefree, unfettered life while </a:t>
            </a:r>
            <a:r>
              <a:rPr lang="en-US" altLang="zh-TW" sz="4000" dirty="0" err="1">
                <a:solidFill>
                  <a:srgbClr val="00FF00"/>
                </a:solidFill>
              </a:rPr>
              <a:t>Su</a:t>
            </a:r>
            <a:r>
              <a:rPr lang="en-US" altLang="zh-TW" sz="4000" dirty="0">
                <a:solidFill>
                  <a:srgbClr val="00FF00"/>
                </a:solidFill>
              </a:rPr>
              <a:t> Dong Po </a:t>
            </a:r>
            <a:r>
              <a:rPr lang="en-US" altLang="zh-TW" sz="4000" dirty="0">
                <a:solidFill>
                  <a:schemeClr val="bg1"/>
                </a:solidFill>
              </a:rPr>
              <a:t>taught us to live with pride, magnanimity and vision.</a:t>
            </a:r>
          </a:p>
          <a:p>
            <a:pPr marL="354013" algn="l">
              <a:lnSpc>
                <a:spcPts val="4000"/>
              </a:lnSpc>
              <a:spcBef>
                <a:spcPts val="0"/>
              </a:spcBef>
            </a:pPr>
            <a:r>
              <a:rPr lang="zh-TW" altLang="en-US" dirty="0">
                <a:solidFill>
                  <a:srgbClr val="FFFF00"/>
                </a:solidFill>
                <a:ea typeface="華康儷中黑" panose="020B0509000000000000" pitchFamily="49" charset="-120"/>
              </a:rPr>
              <a:t>鄭板橋在這個人人自利的社會中，提醒我們「吃虧是福」</a:t>
            </a:r>
          </a:p>
          <a:p>
            <a:pPr algn="l">
              <a:lnSpc>
                <a:spcPts val="4000"/>
              </a:lnSpc>
              <a:spcBef>
                <a:spcPts val="960"/>
              </a:spcBef>
            </a:pPr>
            <a:r>
              <a:rPr lang="en-US" altLang="zh-TW" sz="4000" dirty="0">
                <a:solidFill>
                  <a:schemeClr val="bg1"/>
                </a:solidFill>
              </a:rPr>
              <a:t>In a selfish world, </a:t>
            </a:r>
            <a:r>
              <a:rPr lang="en-US" altLang="zh-TW" sz="4000" dirty="0">
                <a:solidFill>
                  <a:srgbClr val="00FF00"/>
                </a:solidFill>
              </a:rPr>
              <a:t>Zheng Ban </a:t>
            </a:r>
            <a:r>
              <a:rPr lang="en-US" altLang="zh-TW" sz="4000" dirty="0" err="1">
                <a:solidFill>
                  <a:srgbClr val="00FF00"/>
                </a:solidFill>
              </a:rPr>
              <a:t>Qiao</a:t>
            </a:r>
            <a:r>
              <a:rPr lang="en-US" altLang="zh-TW" sz="4000" dirty="0">
                <a:solidFill>
                  <a:srgbClr val="00FF00"/>
                </a:solidFill>
              </a:rPr>
              <a:t> </a:t>
            </a:r>
            <a:r>
              <a:rPr lang="en-US" altLang="zh-TW" sz="4000" dirty="0">
                <a:solidFill>
                  <a:schemeClr val="bg1"/>
                </a:solidFill>
              </a:rPr>
              <a:t>reminded us “being taken advantage of is a blessing” .</a:t>
            </a:r>
          </a:p>
        </p:txBody>
      </p:sp>
    </p:spTree>
    <p:extLst>
      <p:ext uri="{BB962C8B-B14F-4D97-AF65-F5344CB8AC3E}">
        <p14:creationId xmlns:p14="http://schemas.microsoft.com/office/powerpoint/2010/main" xmlns="" val="183298823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260648"/>
            <a:ext cx="9144000" cy="6264696"/>
          </a:xfrm>
        </p:spPr>
        <p:txBody>
          <a:bodyPr/>
          <a:lstStyle/>
          <a:p>
            <a:pPr marL="354013" algn="l">
              <a:lnSpc>
                <a:spcPts val="4000"/>
              </a:lnSpc>
              <a:spcBef>
                <a:spcPts val="0"/>
              </a:spcBef>
            </a:pPr>
            <a:r>
              <a:rPr lang="zh-TW" altLang="en-US" dirty="0">
                <a:solidFill>
                  <a:srgbClr val="FFFF00"/>
                </a:solidFill>
                <a:ea typeface="華康儷中黑" panose="020B0509000000000000" pitchFamily="49" charset="-120"/>
              </a:rPr>
              <a:t>這一切，都能幫助我們明白耶穌的山中聖訓，進而接受耶穌，作我們的朋友、老師和救主</a:t>
            </a:r>
          </a:p>
          <a:p>
            <a:pPr algn="l">
              <a:lnSpc>
                <a:spcPts val="4000"/>
              </a:lnSpc>
              <a:spcBef>
                <a:spcPts val="960"/>
              </a:spcBef>
            </a:pPr>
            <a:r>
              <a:rPr lang="en-US" altLang="zh-TW" sz="4000" dirty="0">
                <a:solidFill>
                  <a:schemeClr val="bg1"/>
                </a:solidFill>
              </a:rPr>
              <a:t>All of these are helpful to our understanding of Jesus' teachings on the Mount, so that we are prepared to accept Jesus as our friend, teacher and </a:t>
            </a:r>
            <a:r>
              <a:rPr lang="en-US" altLang="zh-TW" sz="4000" dirty="0" err="1">
                <a:solidFill>
                  <a:schemeClr val="bg1"/>
                </a:solidFill>
              </a:rPr>
              <a:t>saviour</a:t>
            </a:r>
            <a:r>
              <a:rPr lang="en-US" altLang="zh-TW" sz="4000" dirty="0">
                <a:solidFill>
                  <a:schemeClr val="bg1"/>
                </a:solidFill>
              </a:rPr>
              <a:t>.</a:t>
            </a:r>
          </a:p>
          <a:p>
            <a:pPr marL="354013" algn="l">
              <a:lnSpc>
                <a:spcPts val="4000"/>
              </a:lnSpc>
              <a:spcBef>
                <a:spcPts val="0"/>
              </a:spcBef>
            </a:pPr>
            <a:r>
              <a:rPr lang="zh-TW" altLang="en-US" dirty="0">
                <a:solidFill>
                  <a:srgbClr val="FFFF00"/>
                </a:solidFill>
                <a:ea typeface="華康儷中黑" panose="020B0509000000000000" pitchFamily="49" charset="-120"/>
              </a:rPr>
              <a:t>其實，所有人都是天主的照像，都可以用各自的方式映照出天主的容顏。</a:t>
            </a:r>
          </a:p>
          <a:p>
            <a:pPr algn="l">
              <a:lnSpc>
                <a:spcPts val="4000"/>
              </a:lnSpc>
              <a:spcBef>
                <a:spcPts val="960"/>
              </a:spcBef>
            </a:pPr>
            <a:r>
              <a:rPr lang="en-US" altLang="zh-TW" sz="4000" dirty="0" smtClean="0">
                <a:solidFill>
                  <a:schemeClr val="bg1"/>
                </a:solidFill>
              </a:rPr>
              <a:t>As all </a:t>
            </a:r>
            <a:r>
              <a:rPr lang="en-US" altLang="zh-TW" sz="4000" dirty="0">
                <a:solidFill>
                  <a:schemeClr val="bg1"/>
                </a:solidFill>
              </a:rPr>
              <a:t>men are made in God's image, all mirror God in their special way.</a:t>
            </a:r>
          </a:p>
        </p:txBody>
      </p:sp>
    </p:spTree>
    <p:extLst>
      <p:ext uri="{BB962C8B-B14F-4D97-AF65-F5344CB8AC3E}">
        <p14:creationId xmlns:p14="http://schemas.microsoft.com/office/powerpoint/2010/main" xmlns="" val="1467727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>
            <a:extLst>
              <a:ext uri="{FF2B5EF4-FFF2-40B4-BE49-F238E27FC236}">
                <a16:creationId xmlns="" xmlns:a16="http://schemas.microsoft.com/office/drawing/2014/main" id="{E3410114-9E32-430A-AD7B-589503E3FCC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6512" y="243408"/>
            <a:ext cx="9144000" cy="6281936"/>
          </a:xfrm>
        </p:spPr>
        <p:txBody>
          <a:bodyPr/>
          <a:lstStyle/>
          <a:p>
            <a:pPr marL="0" indent="0" algn="just" eaLnBrk="1">
              <a:buFontTx/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「弟兄們！我知道你們所做的，是出於無知；你們的首領也是如此。但天主藉著眾先知的口，預言他的默西亞必要受難的事，也就這樣應驗了。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你們悔改，並回心轉意吧！好消除你們的罪過。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」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   </a:t>
            </a:r>
          </a:p>
          <a:p>
            <a:pPr marL="0" indent="0" algn="just" eaLnBrk="1">
              <a:spcAft>
                <a:spcPts val="600"/>
              </a:spcAft>
              <a:buFontTx/>
              <a:buNone/>
            </a:pPr>
            <a:r>
              <a:rPr lang="en-US" altLang="zh-TW" sz="2800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——</a:t>
            </a:r>
            <a:r>
              <a:rPr lang="zh-TW" altLang="en-US" sz="2800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上主的話。</a:t>
            </a:r>
            <a:endParaRPr lang="en-US" altLang="zh-TW" sz="2800" dirty="0">
              <a:solidFill>
                <a:srgbClr val="FFFFFF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spcAft>
                <a:spcPts val="600"/>
              </a:spcAft>
              <a:buFontTx/>
              <a:buNone/>
            </a:pPr>
            <a:r>
              <a:rPr lang="zh-TW" altLang="en-US" sz="28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眾</a:t>
            </a:r>
            <a:r>
              <a:rPr lang="en-US" altLang="zh-TW" sz="28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  <a:r>
              <a:rPr lang="zh-TW" altLang="en-US" sz="28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感謝天主</a:t>
            </a:r>
            <a:endParaRPr lang="en-US" altLang="zh-TW" sz="2800" dirty="0">
              <a:solidFill>
                <a:srgbClr val="00FF00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buFontTx/>
              <a:buNone/>
            </a:pPr>
            <a:endParaRPr lang="zh-TW" altLang="en-US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57347" name="Text Box 3">
            <a:extLst>
              <a:ext uri="{FF2B5EF4-FFF2-40B4-BE49-F238E27FC236}">
                <a16:creationId xmlns="" xmlns:a16="http://schemas.microsoft.com/office/drawing/2014/main" id="{0281DA5F-D79B-4682-9CBB-03CF4E723C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4" name="文字方塊 3">
            <a:extLst>
              <a:ext uri="{FF2B5EF4-FFF2-40B4-BE49-F238E27FC236}">
                <a16:creationId xmlns="" xmlns:a16="http://schemas.microsoft.com/office/drawing/2014/main" id="{7C000708-22FC-4AE0-84CF-19A6463F1348}"/>
              </a:ext>
            </a:extLst>
          </p:cNvPr>
          <p:cNvSpPr txBox="1"/>
          <p:nvPr/>
        </p:nvSpPr>
        <p:spPr>
          <a:xfrm>
            <a:off x="7056437" y="6125294"/>
            <a:ext cx="1655763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altLang="zh-TW" sz="2000" b="1" dirty="0">
                <a:solidFill>
                  <a:schemeClr val="bg1"/>
                </a:solidFill>
                <a:latin typeface="+mn-lt"/>
                <a:ea typeface="新細明體" charset="-120"/>
              </a:rPr>
              <a:t>2/2</a:t>
            </a:r>
            <a:endParaRPr lang="zh-TW" altLang="en-US" sz="2000" b="1" dirty="0">
              <a:solidFill>
                <a:schemeClr val="bg1"/>
              </a:solidFill>
              <a:latin typeface="+mn-lt"/>
              <a:ea typeface="新細明體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44242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260648"/>
            <a:ext cx="9144000" cy="6264696"/>
          </a:xfrm>
        </p:spPr>
        <p:txBody>
          <a:bodyPr/>
          <a:lstStyle/>
          <a:p>
            <a:pPr marL="354013" algn="l">
              <a:lnSpc>
                <a:spcPts val="4000"/>
              </a:lnSpc>
              <a:spcBef>
                <a:spcPts val="0"/>
              </a:spcBef>
            </a:pPr>
            <a:r>
              <a:rPr lang="zh-TW" altLang="en-US" dirty="0">
                <a:solidFill>
                  <a:srgbClr val="FFFF00"/>
                </a:solidFill>
                <a:ea typeface="華康儷中黑" panose="020B0509000000000000" pitchFamily="49" charset="-120"/>
              </a:rPr>
              <a:t>所以我相信許多中華聖賢，都是基督降生前天主賜給我們民族的禮物。</a:t>
            </a:r>
          </a:p>
          <a:p>
            <a:pPr algn="l">
              <a:lnSpc>
                <a:spcPts val="4000"/>
              </a:lnSpc>
              <a:spcBef>
                <a:spcPts val="960"/>
              </a:spcBef>
            </a:pPr>
            <a:r>
              <a:rPr lang="en-US" altLang="zh-TW" sz="4000" dirty="0">
                <a:solidFill>
                  <a:schemeClr val="bg1"/>
                </a:solidFill>
              </a:rPr>
              <a:t>It is my belief that many of the Chinese sages are God's gifts to the Chinese nation before the birth of Christ.</a:t>
            </a:r>
          </a:p>
          <a:p>
            <a:pPr marL="354013" algn="l">
              <a:lnSpc>
                <a:spcPts val="4000"/>
              </a:lnSpc>
              <a:spcBef>
                <a:spcPts val="0"/>
              </a:spcBef>
            </a:pPr>
            <a:r>
              <a:rPr lang="zh-TW" altLang="en-US" dirty="0">
                <a:solidFill>
                  <a:srgbClr val="FFFF00"/>
                </a:solidFill>
                <a:ea typeface="華康儷中黑" panose="020B0509000000000000" pitchFamily="49" charset="-120"/>
              </a:rPr>
              <a:t>也許有一天，他們的人生智慧會成為禮儀中新舊約和福音外的另一篇「讀經」。</a:t>
            </a:r>
          </a:p>
          <a:p>
            <a:pPr algn="l">
              <a:lnSpc>
                <a:spcPts val="4000"/>
              </a:lnSpc>
              <a:spcBef>
                <a:spcPts val="960"/>
              </a:spcBef>
            </a:pPr>
            <a:r>
              <a:rPr lang="en-US" altLang="zh-TW" sz="4000" dirty="0">
                <a:solidFill>
                  <a:schemeClr val="bg1"/>
                </a:solidFill>
              </a:rPr>
              <a:t>Perhaps one day their living wisdom will become part of the liturgical reading next to the Old Testament, the New Testament and the Gospel.</a:t>
            </a:r>
          </a:p>
        </p:txBody>
      </p:sp>
    </p:spTree>
    <p:extLst>
      <p:ext uri="{BB962C8B-B14F-4D97-AF65-F5344CB8AC3E}">
        <p14:creationId xmlns:p14="http://schemas.microsoft.com/office/powerpoint/2010/main" xmlns="" val="282578948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>
            <a:extLst>
              <a:ext uri="{FF2B5EF4-FFF2-40B4-BE49-F238E27FC236}">
                <a16:creationId xmlns="" xmlns:a16="http://schemas.microsoft.com/office/drawing/2014/main" id="{FA437090-9C9E-41B0-B69D-BC1EF187B45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260648"/>
            <a:ext cx="9144000" cy="6597352"/>
          </a:xfrm>
        </p:spPr>
        <p:txBody>
          <a:bodyPr/>
          <a:lstStyle/>
          <a:p>
            <a:pPr marL="0" indent="0" algn="just" eaLnBrk="1">
              <a:spcBef>
                <a:spcPts val="600"/>
              </a:spcBef>
              <a:spcAft>
                <a:spcPts val="0"/>
              </a:spcAft>
              <a:buFontTx/>
              <a:buNone/>
            </a:pPr>
            <a:r>
              <a:rPr lang="zh-TW" altLang="en-US" sz="3600" dirty="0">
                <a:solidFill>
                  <a:schemeClr val="bg1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恭讀聖若望一書　</a:t>
            </a:r>
            <a:r>
              <a:rPr lang="en-US" altLang="zh-TW" sz="3600" dirty="0">
                <a:solidFill>
                  <a:schemeClr val="bg1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2:1-5</a:t>
            </a:r>
          </a:p>
          <a:p>
            <a:pPr marL="0" indent="0" algn="just" eaLnBrk="1">
              <a:spcBef>
                <a:spcPts val="600"/>
              </a:spcBef>
              <a:spcAft>
                <a:spcPts val="0"/>
              </a:spcAft>
              <a:buFontTx/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我的孩子們，我給你們寫這些事，是為叫你們不要犯罪；但是，誰若犯了罪，我們在父那裡，有正義的耶穌基督作護慰者。他自己就是贖罪祭，贖我們的罪過，不但贖我們的，而且也贖全世界的罪過。</a:t>
            </a:r>
          </a:p>
          <a:p>
            <a:pPr marL="0" indent="0" algn="just" eaLnBrk="1">
              <a:spcBef>
                <a:spcPts val="600"/>
              </a:spcBef>
              <a:spcAft>
                <a:spcPts val="0"/>
              </a:spcAft>
              <a:buFontTx/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如果我們遵守他的命令，由此便知道我們認識他。</a:t>
            </a:r>
            <a:endParaRPr lang="zh-TW" altLang="en-US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</p:txBody>
      </p:sp>
      <p:sp>
        <p:nvSpPr>
          <p:cNvPr id="61443" name="Text Box 3">
            <a:extLst>
              <a:ext uri="{FF2B5EF4-FFF2-40B4-BE49-F238E27FC236}">
                <a16:creationId xmlns="" xmlns:a16="http://schemas.microsoft.com/office/drawing/2014/main" id="{D0F09B9D-3C43-46AB-A09C-CE889EDA43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4" name="文字方塊 3">
            <a:extLst>
              <a:ext uri="{FF2B5EF4-FFF2-40B4-BE49-F238E27FC236}">
                <a16:creationId xmlns="" xmlns:a16="http://schemas.microsoft.com/office/drawing/2014/main" id="{BB32C739-BC66-4B53-B594-E01F179BC09D}"/>
              </a:ext>
            </a:extLst>
          </p:cNvPr>
          <p:cNvSpPr txBox="1"/>
          <p:nvPr/>
        </p:nvSpPr>
        <p:spPr>
          <a:xfrm>
            <a:off x="7019925" y="6237312"/>
            <a:ext cx="1655763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altLang="zh-TW" sz="2000" b="1" dirty="0">
                <a:solidFill>
                  <a:schemeClr val="bg1"/>
                </a:solidFill>
                <a:latin typeface="+mn-lt"/>
                <a:ea typeface="新細明體" charset="-120"/>
              </a:rPr>
              <a:t>1/2</a:t>
            </a:r>
            <a:endParaRPr lang="zh-TW" altLang="en-US" sz="2000" b="1" dirty="0">
              <a:solidFill>
                <a:schemeClr val="bg1"/>
              </a:solidFill>
              <a:latin typeface="+mn-lt"/>
              <a:ea typeface="新細明體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>
            <a:extLst>
              <a:ext uri="{FF2B5EF4-FFF2-40B4-BE49-F238E27FC236}">
                <a16:creationId xmlns="" xmlns:a16="http://schemas.microsoft.com/office/drawing/2014/main" id="{FA437090-9C9E-41B0-B69D-BC1EF187B45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260648"/>
            <a:ext cx="9144000" cy="6330652"/>
          </a:xfrm>
        </p:spPr>
        <p:txBody>
          <a:bodyPr/>
          <a:lstStyle/>
          <a:p>
            <a:pPr marL="0" indent="0" algn="just" eaLnBrk="1">
              <a:spcBef>
                <a:spcPts val="600"/>
              </a:spcBef>
              <a:spcAft>
                <a:spcPts val="0"/>
              </a:spcAft>
              <a:buFontTx/>
              <a:buNone/>
            </a:pP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那說「我認識他」，而不遵守他命令的，是撒謊的人，在他內沒有真理。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但是，誰若遵守他的話，天主的愛在他內，才得以圓滿；由此我們也知道，我們是在他內。</a:t>
            </a:r>
            <a:r>
              <a:rPr lang="en-US" altLang="zh-TW" sz="2800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——</a:t>
            </a:r>
            <a:r>
              <a:rPr lang="zh-TW" altLang="en-US" sz="2800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上主的話。</a:t>
            </a:r>
            <a:endParaRPr lang="en-US" altLang="zh-TW" sz="2800" dirty="0">
              <a:solidFill>
                <a:srgbClr val="FFFFFF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spcBef>
                <a:spcPts val="600"/>
              </a:spcBef>
              <a:spcAft>
                <a:spcPts val="0"/>
              </a:spcAft>
              <a:buFontTx/>
              <a:buNone/>
            </a:pPr>
            <a:r>
              <a:rPr lang="zh-TW" altLang="en-US" sz="28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眾</a:t>
            </a:r>
            <a:r>
              <a:rPr lang="en-US" altLang="zh-TW" sz="28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  <a:r>
              <a:rPr lang="zh-TW" altLang="en-US" sz="28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感謝天主</a:t>
            </a:r>
          </a:p>
          <a:p>
            <a:pPr marL="0" indent="0" algn="just" eaLnBrk="1">
              <a:buFontTx/>
              <a:buNone/>
            </a:pPr>
            <a:endParaRPr lang="zh-TW" altLang="en-US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</p:txBody>
      </p:sp>
      <p:sp>
        <p:nvSpPr>
          <p:cNvPr id="61443" name="Text Box 3">
            <a:extLst>
              <a:ext uri="{FF2B5EF4-FFF2-40B4-BE49-F238E27FC236}">
                <a16:creationId xmlns="" xmlns:a16="http://schemas.microsoft.com/office/drawing/2014/main" id="{D0F09B9D-3C43-46AB-A09C-CE889EDA43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4" name="文字方塊 3">
            <a:extLst>
              <a:ext uri="{FF2B5EF4-FFF2-40B4-BE49-F238E27FC236}">
                <a16:creationId xmlns="" xmlns:a16="http://schemas.microsoft.com/office/drawing/2014/main" id="{BB32C739-BC66-4B53-B594-E01F179BC09D}"/>
              </a:ext>
            </a:extLst>
          </p:cNvPr>
          <p:cNvSpPr txBox="1"/>
          <p:nvPr/>
        </p:nvSpPr>
        <p:spPr>
          <a:xfrm>
            <a:off x="7056437" y="5949280"/>
            <a:ext cx="1655763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altLang="zh-TW" sz="2000" b="1" dirty="0">
                <a:solidFill>
                  <a:schemeClr val="bg1"/>
                </a:solidFill>
                <a:latin typeface="+mn-lt"/>
                <a:ea typeface="新細明體" charset="-120"/>
              </a:rPr>
              <a:t>2/2</a:t>
            </a:r>
            <a:endParaRPr lang="zh-TW" altLang="en-US" sz="2000" b="1" dirty="0">
              <a:solidFill>
                <a:schemeClr val="bg1"/>
              </a:solidFill>
              <a:latin typeface="+mn-lt"/>
              <a:ea typeface="新細明體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35551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>
            <a:extLst>
              <a:ext uri="{FF2B5EF4-FFF2-40B4-BE49-F238E27FC236}">
                <a16:creationId xmlns="" xmlns:a16="http://schemas.microsoft.com/office/drawing/2014/main" id="{A6A250C2-251D-4E99-AC1D-BABFCC4714A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260350"/>
            <a:ext cx="9144000" cy="6597650"/>
          </a:xfrm>
        </p:spPr>
        <p:txBody>
          <a:bodyPr/>
          <a:lstStyle/>
          <a:p>
            <a:pPr marL="0" indent="0" algn="just" eaLnBrk="1">
              <a:buFontTx/>
              <a:buNone/>
            </a:pPr>
            <a:r>
              <a:rPr lang="zh-TW" altLang="en-US" sz="3600" dirty="0">
                <a:solidFill>
                  <a:schemeClr val="bg1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恭讀聖路加福音　</a:t>
            </a:r>
            <a:r>
              <a:rPr lang="en-US" altLang="zh-TW" sz="3600" dirty="0">
                <a:solidFill>
                  <a:schemeClr val="bg1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24:33,35-48</a:t>
            </a:r>
          </a:p>
          <a:p>
            <a:pPr marL="0" indent="0" algn="just" eaLnBrk="1">
              <a:buFontTx/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那時候，往厄瑪烏的兩位門徒，回到耶路撒冷，遇見那十一位門徒，及同門徒一起的人，就把在路上的事，及在分餅時，他們怎樣認出了耶穌，述說了一遍。</a:t>
            </a:r>
          </a:p>
          <a:p>
            <a:pPr marL="0" indent="0" algn="just" eaLnBrk="1">
              <a:buFontTx/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他們正談論這些事的時候，耶穌站在他們中間，向他們說：「願你們平安！」</a:t>
            </a:r>
            <a:endParaRPr lang="zh-TW" altLang="en-US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</p:txBody>
      </p:sp>
      <p:sp>
        <p:nvSpPr>
          <p:cNvPr id="65539" name="Text Box 3">
            <a:extLst>
              <a:ext uri="{FF2B5EF4-FFF2-40B4-BE49-F238E27FC236}">
                <a16:creationId xmlns="" xmlns:a16="http://schemas.microsoft.com/office/drawing/2014/main" id="{4E0458A0-8F68-45A7-B732-2D960C0A56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65540" name="文字方塊 3">
            <a:extLst>
              <a:ext uri="{FF2B5EF4-FFF2-40B4-BE49-F238E27FC236}">
                <a16:creationId xmlns="" xmlns:a16="http://schemas.microsoft.com/office/drawing/2014/main" id="{B7818A90-2617-4A85-97DF-7A973412E3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40352" y="5949280"/>
            <a:ext cx="11525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2000" b="1" dirty="0">
                <a:solidFill>
                  <a:srgbClr val="FFFFFF"/>
                </a:solidFill>
              </a:rPr>
              <a:t>1/4</a:t>
            </a:r>
            <a:endParaRPr lang="zh-TW" altLang="en-US" sz="2000" b="1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>
            <a:extLst>
              <a:ext uri="{FF2B5EF4-FFF2-40B4-BE49-F238E27FC236}">
                <a16:creationId xmlns="" xmlns:a16="http://schemas.microsoft.com/office/drawing/2014/main" id="{A6A250C2-251D-4E99-AC1D-BABFCC4714A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260350"/>
            <a:ext cx="9144000" cy="6330950"/>
          </a:xfrm>
        </p:spPr>
        <p:txBody>
          <a:bodyPr/>
          <a:lstStyle/>
          <a:p>
            <a:pPr marL="0" indent="0" algn="just" eaLnBrk="1">
              <a:buFontTx/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眾人都害怕起來，想是見了鬼。耶穌向他們說： 「你們為什麼害怕？為什麼心裡疑惑？你們看看我的手、我的腳，分明是我。你們摸摸我，應該知道：鬼是沒有肉軀和骨頭的。你們看：我是有的。」說了這話，就把手和腳伸給他們看。</a:t>
            </a:r>
          </a:p>
          <a:p>
            <a:pPr marL="0" indent="0" algn="just" eaLnBrk="1">
              <a:buFontTx/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他們由於歡喜，還是不敢信，只是驚訝。耶穌向他們說：</a:t>
            </a:r>
            <a:endParaRPr lang="zh-TW" altLang="en-US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</p:txBody>
      </p:sp>
      <p:sp>
        <p:nvSpPr>
          <p:cNvPr id="65539" name="Text Box 3">
            <a:extLst>
              <a:ext uri="{FF2B5EF4-FFF2-40B4-BE49-F238E27FC236}">
                <a16:creationId xmlns="" xmlns:a16="http://schemas.microsoft.com/office/drawing/2014/main" id="{4E0458A0-8F68-45A7-B732-2D960C0A56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65540" name="文字方塊 3">
            <a:extLst>
              <a:ext uri="{FF2B5EF4-FFF2-40B4-BE49-F238E27FC236}">
                <a16:creationId xmlns="" xmlns:a16="http://schemas.microsoft.com/office/drawing/2014/main" id="{B7818A90-2617-4A85-97DF-7A973412E3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12360" y="5877272"/>
            <a:ext cx="11525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2000" b="1" dirty="0">
                <a:solidFill>
                  <a:srgbClr val="FFFFFF"/>
                </a:solidFill>
              </a:rPr>
              <a:t>2/4</a:t>
            </a:r>
            <a:endParaRPr lang="zh-TW" altLang="en-US" sz="20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1867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>
            <a:extLst>
              <a:ext uri="{FF2B5EF4-FFF2-40B4-BE49-F238E27FC236}">
                <a16:creationId xmlns="" xmlns:a16="http://schemas.microsoft.com/office/drawing/2014/main" id="{A6A250C2-251D-4E99-AC1D-BABFCC4714A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260350"/>
            <a:ext cx="9144000" cy="6330950"/>
          </a:xfrm>
        </p:spPr>
        <p:txBody>
          <a:bodyPr/>
          <a:lstStyle/>
          <a:p>
            <a:pPr marL="0" indent="0" algn="just" eaLnBrk="1"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「你們這裡有什麼可以吃的？」他們便給了耶穌一片烤魚。耶穌就接過來，當他們面前吃了。</a:t>
            </a:r>
          </a:p>
          <a:p>
            <a:pPr marL="0" indent="0" algn="just" eaLnBrk="1">
              <a:buFontTx/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耶穌對他們說：「我以前還同你們在一起的時候，就對你們說過這話：凡是梅瑟法律、先知及聖詠，指著我所記載的話，都必須應驗。」耶穌於是開啟他們的明悟，叫他們理解經書。</a:t>
            </a:r>
          </a:p>
          <a:p>
            <a:pPr marL="0" indent="0" algn="just" eaLnBrk="1">
              <a:buFontTx/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耶穌又向他們說：「經上曾這樣記載：</a:t>
            </a:r>
            <a:endParaRPr lang="zh-TW" altLang="en-US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</p:txBody>
      </p:sp>
      <p:sp>
        <p:nvSpPr>
          <p:cNvPr id="65539" name="Text Box 3">
            <a:extLst>
              <a:ext uri="{FF2B5EF4-FFF2-40B4-BE49-F238E27FC236}">
                <a16:creationId xmlns="" xmlns:a16="http://schemas.microsoft.com/office/drawing/2014/main" id="{4E0458A0-8F68-45A7-B732-2D960C0A56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65540" name="文字方塊 3">
            <a:extLst>
              <a:ext uri="{FF2B5EF4-FFF2-40B4-BE49-F238E27FC236}">
                <a16:creationId xmlns="" xmlns:a16="http://schemas.microsoft.com/office/drawing/2014/main" id="{B7818A90-2617-4A85-97DF-7A973412E3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40352" y="6166769"/>
            <a:ext cx="11525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2000" b="1" dirty="0">
                <a:solidFill>
                  <a:srgbClr val="FFFFFF"/>
                </a:solidFill>
              </a:rPr>
              <a:t>3/4</a:t>
            </a:r>
            <a:endParaRPr lang="zh-TW" altLang="en-US" sz="20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67648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>
            <a:extLst>
              <a:ext uri="{FF2B5EF4-FFF2-40B4-BE49-F238E27FC236}">
                <a16:creationId xmlns="" xmlns:a16="http://schemas.microsoft.com/office/drawing/2014/main" id="{A6A250C2-251D-4E99-AC1D-BABFCC4714A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260350"/>
            <a:ext cx="9144000" cy="6597650"/>
          </a:xfrm>
        </p:spPr>
        <p:txBody>
          <a:bodyPr/>
          <a:lstStyle/>
          <a:p>
            <a:pPr marL="0" indent="0" algn="just" eaLnBrk="1"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默西亞必須受苦，第三天要從死者中復活；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並且必須從耶路撒冷開始，因他的名，向萬邦宣講悔改，以得罪之赦。你們就是這些事的見證人。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」</a:t>
            </a:r>
            <a:r>
              <a:rPr lang="en-US" altLang="zh-TW" sz="2800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——</a:t>
            </a:r>
            <a:r>
              <a:rPr lang="zh-TW" altLang="en-US" sz="2800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基督的福音。　</a:t>
            </a:r>
            <a:endParaRPr lang="en-US" altLang="zh-TW" sz="2800" dirty="0">
              <a:solidFill>
                <a:srgbClr val="FFFFFF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spcAft>
                <a:spcPts val="600"/>
              </a:spcAft>
              <a:buFontTx/>
              <a:buNone/>
            </a:pPr>
            <a:r>
              <a:rPr lang="zh-TW" altLang="en-US" sz="28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眾：基督，我們讚美你！</a:t>
            </a:r>
            <a:endParaRPr lang="zh-TW" altLang="en-US" sz="2800" dirty="0">
              <a:solidFill>
                <a:srgbClr val="FFFFFF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buFontTx/>
              <a:buNone/>
            </a:pPr>
            <a:endParaRPr lang="zh-TW" altLang="en-US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</p:txBody>
      </p:sp>
      <p:sp>
        <p:nvSpPr>
          <p:cNvPr id="65539" name="Text Box 3">
            <a:extLst>
              <a:ext uri="{FF2B5EF4-FFF2-40B4-BE49-F238E27FC236}">
                <a16:creationId xmlns="" xmlns:a16="http://schemas.microsoft.com/office/drawing/2014/main" id="{4E0458A0-8F68-45A7-B732-2D960C0A56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65540" name="文字方塊 3">
            <a:extLst>
              <a:ext uri="{FF2B5EF4-FFF2-40B4-BE49-F238E27FC236}">
                <a16:creationId xmlns="" xmlns:a16="http://schemas.microsoft.com/office/drawing/2014/main" id="{B7818A90-2617-4A85-97DF-7A973412E3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40352" y="6091237"/>
            <a:ext cx="11525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2000" b="1" dirty="0">
                <a:solidFill>
                  <a:srgbClr val="FFFFFF"/>
                </a:solidFill>
              </a:rPr>
              <a:t>4/4</a:t>
            </a:r>
            <a:endParaRPr lang="zh-TW" altLang="en-US" sz="20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2664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預設簡報設計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2.xml><?xml version="1.0" encoding="utf-8"?>
<a:themeOverride xmlns:a="http://schemas.openxmlformats.org/drawingml/2006/main">
  <a:clrScheme name="預設簡報設計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3.xml><?xml version="1.0" encoding="utf-8"?>
<a:themeOverride xmlns:a="http://schemas.openxmlformats.org/drawingml/2006/main">
  <a:clrScheme name="預設簡報設計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4.xml><?xml version="1.0" encoding="utf-8"?>
<a:themeOverride xmlns:a="http://schemas.openxmlformats.org/drawingml/2006/main">
  <a:clrScheme name="預設簡報設計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5096</TotalTime>
  <Words>2291</Words>
  <Application>Microsoft Office PowerPoint</Application>
  <PresentationFormat>如螢幕大小 (4:3)</PresentationFormat>
  <Paragraphs>135</Paragraphs>
  <Slides>30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30</vt:i4>
      </vt:variant>
    </vt:vector>
  </HeadingPairs>
  <TitlesOfParts>
    <vt:vector size="31" baseType="lpstr">
      <vt:lpstr>預設簡報設計</vt:lpstr>
      <vt:lpstr>投影片 1</vt:lpstr>
      <vt:lpstr>投影片 2</vt:lpstr>
      <vt:lpstr>投影片 3</vt:lpstr>
      <vt:lpstr>投影片 4</vt:lpstr>
      <vt:lpstr>投影片 5</vt:lpstr>
      <vt:lpstr>投影片 6</vt:lpstr>
      <vt:lpstr>投影片 7</vt:lpstr>
      <vt:lpstr>投影片 8</vt:lpstr>
      <vt:lpstr>投影片 9</vt:lpstr>
      <vt:lpstr>投影片 10</vt:lpstr>
      <vt:lpstr>投影片 11</vt:lpstr>
      <vt:lpstr>投影片 12</vt:lpstr>
      <vt:lpstr>投影片 13</vt:lpstr>
      <vt:lpstr>投影片 14</vt:lpstr>
      <vt:lpstr>投影片 15</vt:lpstr>
      <vt:lpstr>投影片 16</vt:lpstr>
      <vt:lpstr>投影片 17</vt:lpstr>
      <vt:lpstr>投影片 18</vt:lpstr>
      <vt:lpstr>投影片 19</vt:lpstr>
      <vt:lpstr>投影片 20</vt:lpstr>
      <vt:lpstr>投影片 21</vt:lpstr>
      <vt:lpstr>投影片 22</vt:lpstr>
      <vt:lpstr>投影片 23</vt:lpstr>
      <vt:lpstr>投影片 24</vt:lpstr>
      <vt:lpstr>投影片 25</vt:lpstr>
      <vt:lpstr>投影片 26</vt:lpstr>
      <vt:lpstr>投影片 27</vt:lpstr>
      <vt:lpstr>投影片 28</vt:lpstr>
      <vt:lpstr>投影片 29</vt:lpstr>
      <vt:lpstr>投影片 30</vt:lpstr>
    </vt:vector>
  </TitlesOfParts>
  <Company>Cirs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Fr. Tsui</dc:creator>
  <cp:lastModifiedBy>Jeanne</cp:lastModifiedBy>
  <cp:revision>547</cp:revision>
  <dcterms:created xsi:type="dcterms:W3CDTF">2006-09-26T01:05:23Z</dcterms:created>
  <dcterms:modified xsi:type="dcterms:W3CDTF">2021-04-13T04:26:54Z</dcterms:modified>
</cp:coreProperties>
</file>