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732" r:id="rId3"/>
    <p:sldMasterId id="2147489923" r:id="rId4"/>
  </p:sldMasterIdLst>
  <p:notesMasterIdLst>
    <p:notesMasterId r:id="rId28"/>
  </p:notesMasterIdLst>
  <p:handoutMasterIdLst>
    <p:handoutMasterId r:id="rId29"/>
  </p:handoutMasterIdLst>
  <p:sldIdLst>
    <p:sldId id="1974" r:id="rId5"/>
    <p:sldId id="1610" r:id="rId6"/>
    <p:sldId id="2012" r:id="rId7"/>
    <p:sldId id="1370" r:id="rId8"/>
    <p:sldId id="2042" r:id="rId9"/>
    <p:sldId id="1612" r:id="rId10"/>
    <p:sldId id="2043" r:id="rId11"/>
    <p:sldId id="2044" r:id="rId12"/>
    <p:sldId id="1876" r:id="rId13"/>
    <p:sldId id="2351" r:id="rId14"/>
    <p:sldId id="1843" r:id="rId15"/>
    <p:sldId id="2047" r:id="rId16"/>
    <p:sldId id="2048" r:id="rId17"/>
    <p:sldId id="270" r:id="rId18"/>
    <p:sldId id="271" r:id="rId19"/>
    <p:sldId id="2049" r:id="rId20"/>
    <p:sldId id="2008" r:id="rId21"/>
    <p:sldId id="2050" r:id="rId22"/>
    <p:sldId id="2051" r:id="rId23"/>
    <p:sldId id="2052" r:id="rId24"/>
    <p:sldId id="2053" r:id="rId25"/>
    <p:sldId id="2057" r:id="rId26"/>
    <p:sldId id="1892" r:id="rId27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  <a:srgbClr val="9900CC"/>
    <a:srgbClr val="FF00FF"/>
    <a:srgbClr val="660066"/>
    <a:srgbClr val="00CC00"/>
    <a:srgbClr val="FFFFFF"/>
    <a:srgbClr val="FF99FF"/>
    <a:srgbClr val="99FF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688" autoAdjust="0"/>
    <p:restoredTop sz="93315" autoAdjust="0"/>
  </p:normalViewPr>
  <p:slideViewPr>
    <p:cSldViewPr>
      <p:cViewPr varScale="1">
        <p:scale>
          <a:sx n="59" d="100"/>
          <a:sy n="59" d="100"/>
        </p:scale>
        <p:origin x="116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26524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87264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904195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62199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7194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804866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82572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933249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84066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981890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061415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D8ED3-0329-49C1-A71E-E5E5C452E146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58986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29C67-986B-4284-99CE-0C5B493DA0C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8970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39A88-847D-472A-BAEE-0A8D26FD9E7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2761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A205F-9EAF-47E0-A1F3-56212E095B8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415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C4D2D-6A13-44E9-A4C2-2180E54557EA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7973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11245-39CA-4CC8-9895-E58CEE79E39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91491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52EA6-5983-408E-AB94-FC2CC128B903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86814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99DDC-B488-4A45-8955-CA1EDE068FFD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036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B54AD-287E-41C8-B6D6-433C766B9E1A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7292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54560-4E49-485F-8396-4D2432FE906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29904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55CD6-66EF-472C-9F81-8E57C2D47F2A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05390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74A27-CD22-4DDF-B398-5A04FBA8D2B6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600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2240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33" r:id="rId1"/>
    <p:sldLayoutId id="2147489734" r:id="rId2"/>
    <p:sldLayoutId id="2147489735" r:id="rId3"/>
    <p:sldLayoutId id="2147489736" r:id="rId4"/>
    <p:sldLayoutId id="2147489737" r:id="rId5"/>
    <p:sldLayoutId id="2147489738" r:id="rId6"/>
    <p:sldLayoutId id="2147489739" r:id="rId7"/>
    <p:sldLayoutId id="2147489740" r:id="rId8"/>
    <p:sldLayoutId id="2147489741" r:id="rId9"/>
    <p:sldLayoutId id="2147489742" r:id="rId10"/>
    <p:sldLayoutId id="2147489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A96384-7EE4-4611-8950-878EA6CFB307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93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924" r:id="rId1"/>
    <p:sldLayoutId id="2147489925" r:id="rId2"/>
    <p:sldLayoutId id="2147489926" r:id="rId3"/>
    <p:sldLayoutId id="2147489927" r:id="rId4"/>
    <p:sldLayoutId id="2147489928" r:id="rId5"/>
    <p:sldLayoutId id="2147489929" r:id="rId6"/>
    <p:sldLayoutId id="2147489930" r:id="rId7"/>
    <p:sldLayoutId id="2147489931" r:id="rId8"/>
    <p:sldLayoutId id="2147489932" r:id="rId9"/>
    <p:sldLayoutId id="2147489933" r:id="rId10"/>
    <p:sldLayoutId id="2147489934" r:id="rId11"/>
    <p:sldLayoutId id="214748993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復活期第二主日</a:t>
            </a:r>
            <a:r>
              <a:rPr lang="en-US" altLang="zh-TW" sz="2400" dirty="0">
                <a:solidFill>
                  <a:srgbClr val="FFFF00"/>
                </a:solidFill>
                <a:ea typeface="華康儷中黑" panose="020B0509000000000000" pitchFamily="49" charset="-120"/>
              </a:rPr>
              <a:t>(</a:t>
            </a:r>
            <a:r>
              <a:rPr lang="zh-TW" altLang="en-US" sz="2400" dirty="0">
                <a:solidFill>
                  <a:srgbClr val="FFFF00"/>
                </a:solidFill>
                <a:ea typeface="華康儷中黑" panose="020B0509000000000000" pitchFamily="49" charset="-120"/>
              </a:rPr>
              <a:t>救主慈悲主日</a:t>
            </a:r>
            <a:r>
              <a:rPr lang="en-US" altLang="zh-TW" sz="2400" dirty="0">
                <a:solidFill>
                  <a:srgbClr val="FFFF00"/>
                </a:solidFill>
                <a:ea typeface="華康儷中黑" panose="020B0509000000000000" pitchFamily="49" charset="-120"/>
              </a:rPr>
              <a:t>)</a:t>
            </a: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4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12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zh-TW" altLang="en-US" sz="9600" spc="600" dirty="0">
                <a:solidFill>
                  <a:schemeClr val="bg1"/>
                </a:solidFill>
                <a:ea typeface="華康儷中黑" panose="020B0509000000000000" pitchFamily="49" charset="-120"/>
              </a:rPr>
              <a:t>超越證據</a:t>
            </a:r>
            <a:endParaRPr lang="en-US" altLang="zh-TW" sz="9600" spc="6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800"/>
              </a:spcBef>
              <a:spcAft>
                <a:spcPts val="0"/>
              </a:spcAft>
              <a:buFontTx/>
              <a:buNone/>
            </a:pPr>
            <a:r>
              <a:rPr lang="zh-TW" altLang="en-US" sz="4400" dirty="0">
                <a:solidFill>
                  <a:srgbClr val="FFFF00"/>
                </a:solidFill>
                <a:ea typeface="華康儷中黑" panose="020B0509000000000000" pitchFamily="49" charset="-120"/>
              </a:rPr>
              <a:t>俠之大者 為國為民</a:t>
            </a:r>
            <a:endParaRPr lang="en-US" altLang="zh-TW" sz="44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TW" altLang="en-US" sz="5400" dirty="0">
                <a:solidFill>
                  <a:srgbClr val="00FF00"/>
                </a:solidFill>
                <a:ea typeface="華康儷中黑" panose="020B0509000000000000" pitchFamily="49" charset="-120"/>
              </a:rPr>
              <a:t>慈悲之大者</a:t>
            </a:r>
            <a:r>
              <a:rPr lang="zh-TW" altLang="en-US" sz="2800" dirty="0">
                <a:solidFill>
                  <a:srgbClr val="00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5400" dirty="0">
                <a:solidFill>
                  <a:srgbClr val="00FF00"/>
                </a:solidFill>
                <a:ea typeface="華康儷中黑" panose="020B0509000000000000" pitchFamily="49" charset="-120"/>
              </a:rPr>
              <a:t>憐憫大地蒼生</a:t>
            </a:r>
            <a:endParaRPr lang="en-US" altLang="zh-TW" sz="5400" dirty="0">
              <a:solidFill>
                <a:srgbClr val="00FF00"/>
              </a:solidFill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6050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復活期第二主日</a:t>
            </a:r>
            <a:r>
              <a:rPr lang="en-US" altLang="zh-TW" sz="2400" dirty="0">
                <a:solidFill>
                  <a:srgbClr val="FFFF00"/>
                </a:solidFill>
                <a:ea typeface="華康儷中黑" panose="020B0509000000000000" pitchFamily="49" charset="-120"/>
              </a:rPr>
              <a:t>(</a:t>
            </a:r>
            <a:r>
              <a:rPr lang="zh-TW" altLang="en-US" sz="2400" dirty="0">
                <a:solidFill>
                  <a:srgbClr val="FFFF00"/>
                </a:solidFill>
                <a:ea typeface="華康儷中黑" panose="020B0509000000000000" pitchFamily="49" charset="-120"/>
              </a:rPr>
              <a:t>救主慈悲主日</a:t>
            </a:r>
            <a:r>
              <a:rPr lang="en-US" altLang="zh-TW" sz="2400" dirty="0">
                <a:solidFill>
                  <a:srgbClr val="FFFF00"/>
                </a:solidFill>
                <a:ea typeface="華康儷中黑" panose="020B0509000000000000" pitchFamily="49" charset="-120"/>
              </a:rPr>
              <a:t>)</a:t>
            </a: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4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12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zh-TW" altLang="en-US" sz="9600" spc="600" dirty="0">
                <a:solidFill>
                  <a:schemeClr val="bg1"/>
                </a:solidFill>
                <a:ea typeface="華康儷中黑" panose="020B0509000000000000" pitchFamily="49" charset="-120"/>
              </a:rPr>
              <a:t>超越證據</a:t>
            </a:r>
            <a:endParaRPr lang="en-US" altLang="zh-TW" sz="9600" spc="6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800"/>
              </a:spcBef>
              <a:spcAft>
                <a:spcPts val="0"/>
              </a:spcAft>
              <a:buFontTx/>
              <a:buNone/>
            </a:pPr>
            <a:r>
              <a:rPr lang="zh-TW" altLang="en-US" sz="4400" dirty="0">
                <a:solidFill>
                  <a:srgbClr val="FFFF00"/>
                </a:solidFill>
                <a:ea typeface="華康儷中黑" panose="020B0509000000000000" pitchFamily="49" charset="-120"/>
              </a:rPr>
              <a:t>俠之大者 為國為民</a:t>
            </a:r>
            <a:endParaRPr lang="en-US" altLang="zh-TW" sz="44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TW" altLang="en-US" sz="5400" dirty="0">
                <a:solidFill>
                  <a:srgbClr val="00FF00"/>
                </a:solidFill>
                <a:ea typeface="華康儷中黑" panose="020B0509000000000000" pitchFamily="49" charset="-120"/>
              </a:rPr>
              <a:t>慈悲之大者</a:t>
            </a:r>
            <a:r>
              <a:rPr lang="zh-TW" altLang="en-US" sz="2800" dirty="0">
                <a:solidFill>
                  <a:srgbClr val="00FF00"/>
                </a:solidFill>
                <a:ea typeface="華康儷中黑" panose="020B0509000000000000" pitchFamily="49" charset="-120"/>
              </a:rPr>
              <a:t> </a:t>
            </a:r>
            <a:r>
              <a:rPr lang="zh-TW" altLang="en-US" sz="5400" dirty="0">
                <a:solidFill>
                  <a:srgbClr val="00FF00"/>
                </a:solidFill>
                <a:ea typeface="華康儷中黑" panose="020B0509000000000000" pitchFamily="49" charset="-120"/>
              </a:rPr>
              <a:t>憐憫大地蒼生</a:t>
            </a:r>
            <a:endParaRPr lang="en-US" altLang="zh-TW" sz="5400" dirty="0">
              <a:solidFill>
                <a:srgbClr val="00FF00"/>
              </a:solidFill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5314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5AC7357-E904-4A43-A402-0B9DDC632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360000" indent="-457200" algn="l"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他們把產業和財物變賣</a:t>
            </a:r>
            <a:r>
              <a:rPr lang="en-US" altLang="zh-TW" sz="4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按照每人的</a:t>
            </a:r>
            <a:r>
              <a:rPr lang="zh-TW" altLang="en-US" sz="44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需要分配</a:t>
            </a:r>
            <a:r>
              <a:rPr lang="en-US" altLang="zh-TW" sz="4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  <a:r>
              <a:rPr lang="zh-TW" altLang="en-US" sz="4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他們每天成群結隊地前往聖殿</a:t>
            </a:r>
            <a:r>
              <a:rPr lang="en-US" altLang="zh-TW" sz="4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也挨戶擘餅</a:t>
            </a:r>
            <a:r>
              <a:rPr lang="en-US" altLang="zh-TW" sz="4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懷著歡樂和誠實的心</a:t>
            </a:r>
            <a:r>
              <a:rPr lang="en-US" altLang="zh-TW" sz="4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4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一起進食</a:t>
            </a:r>
            <a:r>
              <a:rPr lang="en-US" altLang="zh-TW" sz="44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你們雖然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沒有見過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卻愛慕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雖然你們現在仍看不見他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還是相信他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因為你看見了我</a:t>
            </a:r>
            <a:r>
              <a:rPr lang="en-US" altLang="zh-TW" sz="440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才相信嗎</a:t>
            </a:r>
            <a:r>
              <a:rPr lang="en-US" altLang="zh-TW" sz="440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?</a:t>
            </a:r>
            <a:r>
              <a:rPr lang="zh-TW" altLang="en-US" sz="440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那些</a:t>
            </a:r>
            <a:r>
              <a:rPr lang="zh-TW" altLang="en-US" sz="4400" dirty="0">
                <a:solidFill>
                  <a:srgbClr val="FFFF00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沒有看見而相信的</a:t>
            </a:r>
            <a:r>
              <a:rPr lang="en-US" altLang="zh-TW" sz="440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才是有福的</a:t>
            </a:r>
            <a:r>
              <a:rPr lang="en-US" altLang="zh-TW" sz="440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!</a:t>
            </a:r>
            <a:endParaRPr lang="zh-HK" altLang="en-US" sz="4400" dirty="0">
              <a:solidFill>
                <a:schemeClr val="bg1"/>
              </a:solidFill>
              <a:latin typeface="華康龍門石碑(P)" panose="03000700000000000000" pitchFamily="66" charset="-120"/>
              <a:ea typeface="華康龍門石碑(P)" panose="03000700000000000000" pitchFamily="66" charset="-120"/>
              <a:cs typeface="華康中黑體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10303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5AC7357-E904-4A43-A402-0B9DDC632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360000" indent="-457200" algn="l">
              <a:spcAft>
                <a:spcPts val="1200"/>
              </a:spcAft>
            </a:pPr>
            <a:r>
              <a:rPr lang="zh-TW" altLang="en-US" sz="38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他們把產業和財物變賣</a:t>
            </a:r>
            <a:r>
              <a:rPr lang="en-US" altLang="zh-TW" sz="38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8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按照每人的</a:t>
            </a:r>
            <a:r>
              <a:rPr lang="zh-TW" altLang="en-US" sz="385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需要分配</a:t>
            </a:r>
            <a:r>
              <a:rPr lang="en-US" altLang="zh-TW" sz="38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  <a:r>
              <a:rPr lang="zh-TW" altLang="en-US" sz="38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他們每天成群結隊地前往聖殿</a:t>
            </a:r>
            <a:r>
              <a:rPr lang="en-US" altLang="zh-TW" sz="38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8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也挨戶擘餅</a:t>
            </a:r>
            <a:r>
              <a:rPr lang="en-US" altLang="zh-TW" sz="38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8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懷著歡樂和誠實的心</a:t>
            </a:r>
            <a:r>
              <a:rPr lang="en-US" altLang="zh-TW" sz="38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85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一起進食</a:t>
            </a:r>
            <a:r>
              <a:rPr lang="en-US" altLang="zh-TW" sz="38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Aft>
                <a:spcPts val="1200"/>
              </a:spcAft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各盡所能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各取所需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我在念神學時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教授們大多一口回絕對天國的這解釋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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這不過是理想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是比喻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不能在世上實現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.</a:t>
            </a:r>
          </a:p>
          <a:p>
            <a:pPr marL="360000" indent="-457200" algn="l">
              <a:spcAft>
                <a:spcPts val="1200"/>
              </a:spcAft>
            </a:pP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當天國理想被否決後</a:t>
            </a:r>
            <a:r>
              <a:rPr lang="en-US" altLang="zh-TW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天國還會出現嗎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你以為誰最不想分享時間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金錢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才能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和愛心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你自己又怎麼看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  <a:sym typeface="Wingdings" panose="05000000000000000000" pitchFamily="2" charset="2"/>
              </a:rPr>
              <a:t>?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7395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5AC7357-E904-4A43-A402-0B9DDC632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360000" indent="-457200" algn="l"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你們雖然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沒有見過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他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卻愛慕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他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雖然你們現在</a:t>
            </a:r>
            <a:r>
              <a:rPr lang="zh-TW" altLang="en-US" sz="400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仍看不見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他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還是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相信他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蘇秦雖然不知自己將來會出將入相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仍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頭懸梁</a:t>
            </a:r>
            <a:r>
              <a:rPr lang="en-US" altLang="zh-TW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錐刺股</a:t>
            </a:r>
            <a:r>
              <a:rPr lang="en-US" altLang="zh-TW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努力讀書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多少人寒窗苦讀十年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只為一個夢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朝為田舍郎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暮登天子堂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將相本無種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男兒當自強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!</a:t>
            </a:r>
          </a:p>
          <a:p>
            <a:pPr marL="360000" indent="-457200" algn="l"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為何教會在基督的邀請和催促下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仍不敢作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天國夢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而很快回絕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他們說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天國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天家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大同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不過都是夢裡的烏托邦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471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216024"/>
            <a:ext cx="9144000" cy="6453336"/>
          </a:xfrm>
          <a:solidFill>
            <a:schemeClr val="tx1"/>
          </a:solidFill>
        </p:spPr>
        <p:txBody>
          <a:bodyPr/>
          <a:lstStyle/>
          <a:p>
            <a:pPr>
              <a:lnSpc>
                <a:spcPts val="5300"/>
              </a:lnSpc>
              <a:spcBef>
                <a:spcPct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但我仍是</a:t>
            </a:r>
            <a:r>
              <a:rPr lang="zh-TW" altLang="en-US" sz="4000" dirty="0">
                <a:solidFill>
                  <a:srgbClr val="FFFF00"/>
                </a:solidFill>
                <a:ea typeface="華康儷中黑" pitchFamily="49" charset="-120"/>
              </a:rPr>
              <a:t>喜歡天國夢</a:t>
            </a:r>
            <a:r>
              <a:rPr lang="en-US" altLang="zh-TW" sz="4000" dirty="0">
                <a:solidFill>
                  <a:srgbClr val="FFFF00"/>
                </a:solidFill>
                <a:ea typeface="華康儷中黑" pitchFamily="49" charset="-120"/>
              </a:rPr>
              <a:t>!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因為我曾經挨過餓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,</a:t>
            </a:r>
            <a:b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</a:b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而我知道世界原本有足夠糧食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可惜卻每天都有人活活餓死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其中有些五歲以下的孩子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儷中黑" pitchFamily="49" charset="-120"/>
              </a:rPr>
              <a:t>未曾經歷人生</a:t>
            </a:r>
            <a:r>
              <a:rPr lang="en-US" altLang="zh-TW" sz="4000" dirty="0">
                <a:solidFill>
                  <a:srgbClr val="FFFF00"/>
                </a:solidFill>
                <a:ea typeface="華康儷中黑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儷中黑" pitchFamily="49" charset="-120"/>
              </a:rPr>
              <a:t>已經離開世界</a:t>
            </a:r>
            <a:r>
              <a:rPr lang="en-US" altLang="zh-TW" sz="4000" dirty="0">
                <a:solidFill>
                  <a:srgbClr val="FFFF00"/>
                </a:solidFill>
                <a:ea typeface="華康儷中黑" pitchFamily="49" charset="-120"/>
              </a:rPr>
              <a:t>.</a:t>
            </a:r>
          </a:p>
          <a:p>
            <a:pPr>
              <a:lnSpc>
                <a:spcPts val="5300"/>
              </a:lnSpc>
              <a:spcBef>
                <a:spcPct val="0"/>
              </a:spcBef>
            </a:pPr>
            <a:r>
              <a:rPr lang="zh-TW" altLang="en-US" sz="4000" dirty="0">
                <a:solidFill>
                  <a:srgbClr val="FFFF00"/>
                </a:solidFill>
                <a:ea typeface="華康儷中黑" pitchFamily="49" charset="-120"/>
              </a:rPr>
              <a:t>我喜歡天國夢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因為我的出生地大澳曾經天天天藍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可惜我們今天已很難見到藍天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白雲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銀河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朗月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「</a:t>
            </a:r>
            <a:r>
              <a:rPr lang="zh-TW" altLang="en-US" sz="4000" dirty="0">
                <a:solidFill>
                  <a:srgbClr val="00FF00"/>
                </a:solidFill>
                <a:ea typeface="華康儷中黑" pitchFamily="49" charset="-120"/>
              </a:rPr>
              <a:t>天淨銀河垂地</a:t>
            </a: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」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,</a:t>
            </a:r>
            <a:b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</a:br>
            <a:r>
              <a:rPr lang="zh-TW" altLang="en-US" sz="4000" dirty="0">
                <a:solidFill>
                  <a:schemeClr val="bg1"/>
                </a:solidFill>
                <a:ea typeface="華康儷中黑" pitchFamily="49" charset="-120"/>
              </a:rPr>
              <a:t>似乎只存在美麗的詩詞中</a:t>
            </a:r>
            <a:r>
              <a:rPr lang="en-US" altLang="zh-TW" sz="4000" dirty="0">
                <a:solidFill>
                  <a:schemeClr val="bg1"/>
                </a:solidFill>
                <a:ea typeface="華康儷中黑" pitchFamily="49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29033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336704"/>
          </a:xfrm>
          <a:solidFill>
            <a:schemeClr val="tx1"/>
          </a:solidFill>
        </p:spPr>
        <p:txBody>
          <a:bodyPr/>
          <a:lstStyle/>
          <a:p>
            <a:pPr>
              <a:lnSpc>
                <a:spcPts val="4500"/>
              </a:lnSpc>
              <a:spcBef>
                <a:spcPct val="0"/>
              </a:spcBef>
              <a:spcAft>
                <a:spcPts val="1200"/>
              </a:spcAft>
            </a:pPr>
            <a:r>
              <a:rPr lang="zh-TW" altLang="en-US" sz="3800" dirty="0">
                <a:solidFill>
                  <a:srgbClr val="FFFF00"/>
                </a:solidFill>
                <a:ea typeface="華康儷中黑" pitchFamily="49" charset="-120"/>
              </a:rPr>
              <a:t>我喜歡天國夢</a:t>
            </a:r>
            <a:r>
              <a:rPr lang="en-US" altLang="zh-TW" sz="3800" dirty="0">
                <a:solidFill>
                  <a:schemeClr val="bg1"/>
                </a:solidFill>
                <a:ea typeface="華康儷中黑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ea typeface="華康儷中黑" pitchFamily="49" charset="-120"/>
              </a:rPr>
              <a:t>因為大澳的孩子</a:t>
            </a:r>
            <a:r>
              <a:rPr lang="en-US" altLang="zh-TW" sz="3800" dirty="0">
                <a:solidFill>
                  <a:schemeClr val="bg1"/>
                </a:solidFill>
                <a:ea typeface="華康儷中黑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ea typeface="華康儷中黑" pitchFamily="49" charset="-120"/>
              </a:rPr>
              <a:t>不分貧富都一起玩集體遊戲</a:t>
            </a:r>
            <a:r>
              <a:rPr lang="en-US" altLang="zh-TW" sz="3800" dirty="0">
                <a:solidFill>
                  <a:schemeClr val="bg1"/>
                </a:solidFill>
                <a:ea typeface="華康儷中黑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ea typeface="華康儷中黑" pitchFamily="49" charset="-120"/>
              </a:rPr>
              <a:t>可惜我們的孩子只會躲進手機</a:t>
            </a:r>
            <a:r>
              <a:rPr lang="en-US" altLang="zh-TW" sz="3800" dirty="0">
                <a:solidFill>
                  <a:schemeClr val="bg1"/>
                </a:solidFill>
                <a:ea typeface="華康儷中黑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ea typeface="華康儷中黑" pitchFamily="49" charset="-120"/>
              </a:rPr>
              <a:t>在</a:t>
            </a:r>
            <a:r>
              <a:rPr lang="zh-TW" altLang="en-US" sz="3800" dirty="0">
                <a:solidFill>
                  <a:srgbClr val="FFFF00"/>
                </a:solidFill>
                <a:ea typeface="華康儷中黑" pitchFamily="49" charset="-120"/>
              </a:rPr>
              <a:t>人群中度孤獨的生活</a:t>
            </a:r>
            <a:r>
              <a:rPr lang="en-US" altLang="zh-TW" sz="3800" dirty="0">
                <a:solidFill>
                  <a:schemeClr val="bg1"/>
                </a:solidFill>
                <a:ea typeface="華康儷中黑" pitchFamily="49" charset="-120"/>
              </a:rPr>
              <a:t>;</a:t>
            </a:r>
            <a:r>
              <a:rPr lang="zh-TW" altLang="en-US" sz="3800" dirty="0">
                <a:solidFill>
                  <a:schemeClr val="bg1"/>
                </a:solidFill>
                <a:ea typeface="華康儷中黑" pitchFamily="49" charset="-120"/>
              </a:rPr>
              <a:t> 在虛幻的世界中所向無敵</a:t>
            </a:r>
            <a:r>
              <a:rPr lang="en-US" altLang="zh-TW" sz="3800" dirty="0">
                <a:solidFill>
                  <a:schemeClr val="bg1"/>
                </a:solidFill>
                <a:ea typeface="華康儷中黑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ea typeface="華康儷中黑" pitchFamily="49" charset="-120"/>
              </a:rPr>
              <a:t>在真實的人生中</a:t>
            </a:r>
            <a:r>
              <a:rPr lang="en-US" altLang="zh-TW" sz="3800" dirty="0">
                <a:solidFill>
                  <a:schemeClr val="bg1"/>
                </a:solidFill>
                <a:ea typeface="華康儷中黑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ea typeface="華康儷中黑" pitchFamily="49" charset="-120"/>
              </a:rPr>
              <a:t>恐懼無力</a:t>
            </a:r>
            <a:r>
              <a:rPr lang="en-US" altLang="zh-TW" sz="3800" dirty="0">
                <a:solidFill>
                  <a:schemeClr val="bg1"/>
                </a:solidFill>
                <a:ea typeface="華康儷中黑" pitchFamily="49" charset="-120"/>
              </a:rPr>
              <a:t>.</a:t>
            </a:r>
          </a:p>
          <a:p>
            <a:pPr>
              <a:lnSpc>
                <a:spcPts val="4500"/>
              </a:lnSpc>
              <a:spcBef>
                <a:spcPct val="0"/>
              </a:spcBef>
              <a:spcAft>
                <a:spcPts val="1200"/>
              </a:spcAft>
            </a:pPr>
            <a:r>
              <a:rPr lang="zh-TW" altLang="en-US" sz="3800" dirty="0">
                <a:solidFill>
                  <a:srgbClr val="FFFF00"/>
                </a:solidFill>
                <a:latin typeface="華康儷中黑" pitchFamily="49" charset="-120"/>
                <a:ea typeface="華康儷中黑" pitchFamily="49" charset="-120"/>
              </a:rPr>
              <a:t>我喜歡天國夢</a:t>
            </a:r>
            <a:r>
              <a:rPr lang="en-US" altLang="zh-TW" sz="38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  <a:t>因為我爸曾教我中國文化</a:t>
            </a:r>
            <a:r>
              <a:rPr lang="en-US" altLang="zh-TW" sz="38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  <a:t>我媽曾教我勤勞節儉</a:t>
            </a:r>
            <a:r>
              <a:rPr lang="en-US" altLang="zh-TW" sz="38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  <a:t>可惜我們的社會</a:t>
            </a:r>
            <a:br>
              <a:rPr lang="en-US" altLang="zh-TW" sz="38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</a:br>
            <a:r>
              <a:rPr lang="zh-TW" altLang="en-US" sz="38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  <a:t>只會教我們花光生命</a:t>
            </a:r>
            <a:r>
              <a:rPr lang="en-US" altLang="zh-TW" sz="38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  <a:t>而無所事事</a:t>
            </a:r>
            <a:r>
              <a:rPr lang="en-US" altLang="zh-TW" sz="37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  <a:t>.</a:t>
            </a:r>
          </a:p>
          <a:p>
            <a:pPr>
              <a:lnSpc>
                <a:spcPts val="4500"/>
              </a:lnSpc>
              <a:spcBef>
                <a:spcPct val="0"/>
              </a:spcBef>
              <a:spcAft>
                <a:spcPts val="1200"/>
              </a:spcAft>
            </a:pPr>
            <a:r>
              <a:rPr lang="zh-TW" altLang="en-US" sz="3800" dirty="0">
                <a:solidFill>
                  <a:srgbClr val="FFFF00"/>
                </a:solidFill>
                <a:latin typeface="華康儷中黑" pitchFamily="49" charset="-120"/>
                <a:ea typeface="華康儷中黑" pitchFamily="49" charset="-120"/>
              </a:rPr>
              <a:t>我喜歡天國夢</a:t>
            </a:r>
            <a:r>
              <a:rPr lang="en-US" altLang="zh-TW" sz="38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  <a:t>因為基督宣講了天國，梵二教導了天國</a:t>
            </a:r>
            <a:r>
              <a:rPr lang="en-US" altLang="zh-TW" sz="38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  <a:t>可惜我們只想讓天主變成</a:t>
            </a:r>
            <a:br>
              <a:rPr lang="en-US" altLang="zh-TW" sz="38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</a:br>
            <a:r>
              <a:rPr lang="zh-TW" altLang="en-US" sz="38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  <a:t>有求必應的神</a:t>
            </a:r>
            <a:r>
              <a:rPr lang="en-US" altLang="zh-TW" sz="38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  <a:t>讓我們可以</a:t>
            </a:r>
            <a:r>
              <a:rPr lang="zh-TW" altLang="en-US" sz="3800" dirty="0">
                <a:solidFill>
                  <a:srgbClr val="FFFF00"/>
                </a:solidFill>
                <a:latin typeface="華康儷中黑" pitchFamily="49" charset="-120"/>
                <a:ea typeface="華康儷中黑" pitchFamily="49" charset="-120"/>
              </a:rPr>
              <a:t>不勞而獲</a:t>
            </a:r>
            <a:r>
              <a:rPr lang="en-US" altLang="zh-TW" sz="3800" dirty="0">
                <a:solidFill>
                  <a:schemeClr val="bg1"/>
                </a:solidFill>
                <a:latin typeface="華康儷中黑" pitchFamily="49" charset="-120"/>
                <a:ea typeface="華康儷中黑" pitchFamily="49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6139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5AC7357-E904-4A43-A402-0B9DDC632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 marL="360000" indent="-457200" algn="l">
              <a:spcAft>
                <a:spcPts val="1200"/>
              </a:spcAft>
            </a:pPr>
            <a:r>
              <a:rPr lang="zh-TW" altLang="en-US" sz="4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因為你看見了我</a:t>
            </a:r>
            <a:r>
              <a:rPr lang="en-US" altLang="zh-TW" sz="4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才相信嗎</a:t>
            </a:r>
            <a:r>
              <a:rPr lang="en-US" altLang="zh-TW" sz="4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?</a:t>
            </a:r>
            <a:r>
              <a:rPr lang="zh-TW" altLang="en-US" sz="4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那些</a:t>
            </a:r>
            <a:r>
              <a:rPr lang="zh-TW" altLang="en-US" sz="44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沒有看見而相信的</a:t>
            </a:r>
            <a:r>
              <a:rPr lang="en-US" altLang="zh-TW" sz="4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才是有福的</a:t>
            </a:r>
            <a:r>
              <a:rPr lang="en-US" altLang="zh-TW" sz="44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!</a:t>
            </a:r>
          </a:p>
          <a:p>
            <a:pPr marL="360000" indent="-457200" algn="l"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有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相見猶似不見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也有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不見勝過相見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的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當我們在萬事萬物中發現耶穌時</a:t>
            </a:r>
            <a:r>
              <a:rPr lang="en-US" altLang="zh-TW" sz="2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2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聖依納爵</a:t>
            </a:r>
            <a:r>
              <a:rPr lang="en-US" altLang="zh-TW" sz="2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我們每人的慈悲就是耶穌的慈悲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接受了耶穌慈悲的人</a:t>
            </a:r>
            <a:r>
              <a:rPr lang="en-US" altLang="zh-TW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對別人應會更慈悲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Aft>
                <a:spcPts val="1200"/>
              </a:spcAft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讓人在我們身上看到耶穌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看到耶穌的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慈悲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大愛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無私的愛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無分別心的愛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……</a:t>
            </a:r>
            <a:endParaRPr lang="zh-HK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31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E4102DCA-3F03-4A81-9A21-49991DD25E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四本福音的主要內容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都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是天國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只有在</a:t>
            </a:r>
            <a:br>
              <a:rPr lang="en-US" altLang="zh-HK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瑪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16:17-19,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耶穌才講了一次教會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並立了伯多祿為教會的磐石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顯然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這個教會是為天國而存在的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300"/>
              </a:lnSpc>
              <a:spcBef>
                <a:spcPts val="0"/>
              </a:spcBef>
            </a:pPr>
            <a:r>
              <a:rPr lang="en-US" altLang="zh-HK" sz="44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central message of the four Gospels is the Kingdom of Heaven. Only once—</a:t>
            </a:r>
            <a:br>
              <a:rPr lang="en-US" altLang="zh-HK" sz="44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HK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Matthew 16:17</a:t>
            </a: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altLang="zh-HK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</a:t>
            </a:r>
            <a:r>
              <a:rPr lang="en-US" altLang="zh-HK" sz="44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—does Jesus speak explicitly of the Church, establishing Peter as its rock. Clearly, then, </a:t>
            </a:r>
            <a:br>
              <a:rPr lang="en-US" altLang="zh-HK" sz="44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HK" sz="4400" b="1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Church exists </a:t>
            </a:r>
            <a:br>
              <a:rPr lang="en-US" altLang="zh-HK" sz="4400" b="1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HK" sz="4400" b="1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the sake of the Kingdom</a:t>
            </a:r>
            <a:r>
              <a:rPr lang="en-US" altLang="zh-HK" sz="44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23725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E4102DCA-3F03-4A81-9A21-49991DD25E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所以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耶穌來到世上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就是為告訴世人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世界原來是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一家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同屬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一個國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同有一個</a:t>
            </a:r>
            <a:endParaRPr lang="en-US" altLang="zh-HK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大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boss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即天主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只有一條法律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就是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愛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愛有一個重要內容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就是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分享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Jesus came into the world to proclaim this: that all people are </a:t>
            </a:r>
            <a:r>
              <a:rPr lang="en-US" altLang="zh-TW" sz="4000" b="1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 family</a:t>
            </a:r>
            <a:r>
              <a:rPr lang="en-US" altLang="zh-TW" sz="4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members of a single nation under one God—</a:t>
            </a:r>
            <a:br>
              <a:rPr lang="en-US" altLang="zh-TW" sz="4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one true “BOSS”(Master). </a:t>
            </a:r>
            <a:br>
              <a:rPr lang="en-US" altLang="zh-TW" sz="4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the law of this Kingdom is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love</a:t>
            </a:r>
            <a:r>
              <a:rPr lang="en-US" altLang="zh-TW" sz="4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br>
              <a:rPr lang="en-US" altLang="zh-TW" sz="4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essence of which is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sharing.</a:t>
            </a:r>
            <a:r>
              <a:rPr lang="en-US" altLang="zh-TW" sz="4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zh-HK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143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E4102DCA-3F03-4A81-9A21-49991DD25E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分享我們的生命與所有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包括時間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金錢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才能和愛心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讓世界變成天國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成為大同的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天家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耶穌建立教會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就是為找尋一群</a:t>
            </a:r>
            <a:br>
              <a:rPr lang="en-US" altLang="zh-HK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志同道合的人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成為教會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作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天國的工匠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3900"/>
              </a:lnSpc>
              <a:spcBef>
                <a:spcPts val="0"/>
              </a:spcBef>
            </a:pPr>
            <a:r>
              <a:rPr lang="en-US" altLang="zh-TW" sz="4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are called to share our lives and all that we possess—our time, talents, resources, and love—so that the world may be transformed into the Kingdom of Heaven: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universal home for all</a:t>
            </a:r>
            <a:r>
              <a:rPr lang="en-US" altLang="zh-TW" sz="4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Jesus founded the Church to gather a community of </a:t>
            </a:r>
            <a:br>
              <a:rPr lang="en-US" altLang="zh-TW" sz="4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like-minded people, to form them into </a:t>
            </a:r>
            <a:br>
              <a:rPr lang="en-US" altLang="zh-TW" sz="4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kern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artisans of that Kingdom</a:t>
            </a:r>
            <a:r>
              <a:rPr lang="en-US" altLang="zh-TW" sz="40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altLang="zh-HK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520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4624"/>
            <a:ext cx="9108504" cy="6741368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恭讀宗徒大事錄　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2:42-47</a:t>
            </a: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弟兄們專心聽取宗徒的訓誨，時常團聚、擘餅、祈禱。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因為宗徒顯了許多奇蹟異事，各人都滿懷敬畏之情。凡信了的人，常齊集一處，一切所有，皆歸公用。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他們把產業和財物變賣，按照每人的需要分配。他們每天都成群結隊地前往聖殿，也挨戶擘餅，懷著歡樂和誠實的心，一起進食。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17917" y="6191190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E4102DCA-3F03-4A81-9A21-49991DD25E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慈悲耶穌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主要不是指耶穌</a:t>
            </a:r>
            <a:r>
              <a:rPr lang="zh-HK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憐憫某個人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或</a:t>
            </a:r>
            <a:br>
              <a:rPr lang="en-US" altLang="zh-HK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某群人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而是指他對全人類都慈悲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由魚離水必須「</a:t>
            </a:r>
            <a:r>
              <a:rPr lang="zh-HK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相濡以沫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轉變為</a:t>
            </a:r>
            <a:endParaRPr lang="en-US" altLang="zh-HK" sz="3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</a:t>
            </a:r>
            <a:r>
              <a:rPr lang="zh-HK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魚相忘乎江湖</a:t>
            </a:r>
            <a:r>
              <a:rPr lang="zh-HK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」的海闊天空</a:t>
            </a:r>
            <a:r>
              <a:rPr lang="en-US" altLang="zh-HK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3900"/>
              </a:lnSpc>
              <a:spcBef>
                <a:spcPts val="0"/>
              </a:spcBef>
            </a:pPr>
            <a:r>
              <a:rPr lang="en-US" altLang="zh-TW" sz="3600" kern="0" spc="-13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Divine Mercy of Jesus is not primarily about compassion </a:t>
            </a:r>
            <a:r>
              <a:rPr lang="en-US" altLang="zh-TW" sz="3600" kern="0" spc="-13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shown to this or that individual or group; </a:t>
            </a:r>
            <a:r>
              <a:rPr lang="en-US" altLang="zh-TW" sz="3600" kern="0" spc="-13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mercy extended to all humanity. It lifts us from a condition of mutual desperation—like fish gasping in a drying puddle, sustaining one another with their own saliva—to a life of expansive freedom, </a:t>
            </a:r>
            <a:r>
              <a:rPr lang="en-US" altLang="zh-TW" sz="3600" kern="0" spc="-13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like fish at home in the vastness of open waters</a:t>
            </a:r>
            <a:r>
              <a:rPr lang="en-US" altLang="zh-TW" sz="3600" kern="0" spc="-13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where such desperate clinging is forgotten.</a:t>
            </a:r>
            <a:endParaRPr lang="zh-HK" altLang="en-US" sz="3600" spc="-13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8400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E4102DCA-3F03-4A81-9A21-49991DD25E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04664"/>
            <a:ext cx="9144000" cy="626469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在江湖大海中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魚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不再需要相濡以沫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在耶穌的大慈大悲大愛中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人也不需要</a:t>
            </a:r>
            <a:b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互相救濟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互相治療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HK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互相憐憫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HK" sz="44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altLang="zh-TW" sz="4400" kern="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ocean depths, fish no longer need to moisten one another to survive. So too, in the </a:t>
            </a:r>
            <a:r>
              <a:rPr lang="en-US" altLang="zh-TW" sz="4400" kern="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all-embracing mercy and love </a:t>
            </a:r>
            <a:r>
              <a:rPr lang="en-US" altLang="zh-TW" sz="4400" kern="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Jesus, people are freed from a state of mutual healing, support and pity </a:t>
            </a:r>
            <a:br>
              <a:rPr lang="en-US" altLang="zh-TW" sz="4400" kern="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400" kern="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born of </a:t>
            </a:r>
            <a:r>
              <a:rPr lang="en-US" altLang="zh-TW" sz="4400" kern="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shared brokenness</a:t>
            </a:r>
            <a:r>
              <a:rPr lang="en-US" altLang="zh-TW" sz="4400" kern="0" spc="-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US" altLang="zh-HK" sz="4400" spc="-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4813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CC13E045-C3B3-4DF9-A0AD-94112FC77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40871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但基督的大慈悲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必須配以教會每一分子對世界的大愛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才能夠做到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親親而仁民</a:t>
            </a:r>
            <a:r>
              <a:rPr lang="en-US" altLang="zh-TW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36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仁民而愛物</a:t>
            </a:r>
            <a:r>
              <a:rPr lang="en-US" altLang="zh-TW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; 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慈悲之大者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是憐憫大地蒼生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b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這是教會不需證據的信念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3600" kern="0" spc="-1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Yet this great mercy of Christ must be matched by the </a:t>
            </a:r>
            <a:r>
              <a:rPr lang="en-US" altLang="zh-TW" sz="3600" kern="0" spc="-12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great love </a:t>
            </a:r>
            <a:r>
              <a:rPr lang="en-US" altLang="zh-TW" sz="3600" kern="0" spc="-1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every member of the Church—</a:t>
            </a:r>
            <a:br>
              <a:rPr lang="en-US" altLang="zh-TW" sz="3600" kern="0" spc="-1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3600" kern="0" spc="-1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love that extends </a:t>
            </a:r>
            <a:r>
              <a:rPr lang="en-US" altLang="zh-TW" sz="3600" kern="0" spc="-12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first to those near us, then to </a:t>
            </a:r>
            <a:br>
              <a:rPr lang="en-US" altLang="zh-TW" sz="3600" kern="0" spc="-12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3600" kern="0" spc="-12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 people, and ultimately to all creation</a:t>
            </a:r>
            <a:r>
              <a:rPr lang="en-US" altLang="zh-TW" sz="3600" kern="0" spc="-1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True greatness in mercy lies in compassion for the whole of creation. </a:t>
            </a:r>
            <a:r>
              <a:rPr lang="en-US" altLang="zh-TW" sz="3600" kern="0" spc="-12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is the Church’s conviction, </a:t>
            </a:r>
            <a:br>
              <a:rPr lang="en-US" altLang="zh-TW" sz="3600" kern="0" spc="-12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3600" kern="0" spc="-12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held not as a matter of </a:t>
            </a:r>
            <a:r>
              <a:rPr lang="en-US" altLang="zh-TW" sz="3600" b="1" kern="0" spc="-12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proof</a:t>
            </a:r>
            <a:r>
              <a:rPr lang="en-US" altLang="zh-TW" sz="3600" kern="0" spc="-12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but of </a:t>
            </a:r>
            <a:r>
              <a:rPr lang="en-US" altLang="zh-TW" sz="3600" b="1" kern="0" spc="-12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faith</a:t>
            </a:r>
            <a:r>
              <a:rPr lang="en-US" altLang="zh-TW" sz="3600" kern="0" spc="-12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zh-TW" sz="3600" kern="100" spc="-120" dirty="0">
              <a:solidFill>
                <a:srgbClr val="FF0000"/>
              </a:solidFill>
              <a:effectLst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zh-TW" altLang="en-US" sz="36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1341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44921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復活的基督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幫助你戰勝疫情和一切病苦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4624"/>
            <a:ext cx="9108504" cy="6741368"/>
          </a:xfrm>
        </p:spPr>
        <p:txBody>
          <a:bodyPr/>
          <a:lstStyle/>
          <a:p>
            <a:pPr marL="0" indent="0" algn="just" eaLnBrk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他們常讚頌天主，也獲得了全民眾的愛戴；上主天天使那些得救的人，加入會眾。</a:t>
            </a: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28384" y="6191190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2/2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2153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恭讀聖伯多祿前書　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1:3-9</a:t>
            </a:r>
          </a:p>
          <a:p>
            <a:pPr marL="0" indent="0" algn="just" eaLnBrk="1">
              <a:lnSpc>
                <a:spcPts val="4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願我們的主耶穌基督的天主和父受讚美！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他因自己的大仁慈，藉耶穌基督由死者中的復活，重生了我們，為使我們獲得那充滿生命的希望，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並獲得那為你們已存留在天上的、不腐壞、無瑕疵、不朽的產業，因為你們原是為天主的能力所保護，為使你們藉著信德，而獲得那已準備好，在最後時期出現的救恩。</a:t>
            </a:r>
          </a:p>
          <a:p>
            <a:pPr marL="0" indent="0" algn="just" eaLnBrk="1">
              <a:lnSpc>
                <a:spcPts val="4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為此，你們要歡欣踴躍；雖然，現在你們暫時還該在各種試探中受苦；</a:t>
            </a:r>
            <a:endParaRPr lang="zh-TW" altLang="en-US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77533" y="6208662"/>
            <a:ext cx="63466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15240" y="11088"/>
            <a:ext cx="9108504" cy="6741368"/>
          </a:xfrm>
        </p:spPr>
        <p:txBody>
          <a:bodyPr/>
          <a:lstStyle/>
          <a:p>
            <a:pPr marL="0" indent="0" algn="just" eaLnBrk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這是為使你們的信德，得以精煉，比經過火煉，而仍易消失的黃金，更有價值，好使你們在耶穌基督顯現時，堪受稱讚、光榮和尊敬。</a:t>
            </a:r>
          </a:p>
          <a:p>
            <a:pPr marL="0" indent="0" algn="just" eaLnBrk="1">
              <a:lnSpc>
                <a:spcPts val="4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你們雖然沒有見過他，卻愛慕他；雖然你們現在仍看不見他，還是相信他，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並且以不可言傳，和充滿光榮的喜樂，而歡欣踴躍，因為你們已把握住信仰的效果：靈魂的救恩。</a:t>
            </a: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28384" y="6191190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2/2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9810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-27384"/>
            <a:ext cx="9107488" cy="6813376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中黑體" panose="020B0509000000000000" pitchFamily="49" charset="-120"/>
              <a:ea typeface="華康中黑體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恭讀聖若望福音 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20:19-31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一周的第一天晚上，門徒所在的地方，因為怕猶太人，門戶都關著；耶穌來了，站在中間，對他們說：「願你們平安！」說了這話，便把手和肋膀指給他們看。門徒見了主，便喜歡起來。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耶穌又對他們說：「願你們平安！就如父派遣了我，我也同樣派遣你們。」說了這話，就向他們噓了一口氣，說：「你們領受聖神吧！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711223" y="6271838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1/4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-27384"/>
            <a:ext cx="9107488" cy="6813376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你們赦免誰的罪，誰的罪就得赦免；你們保留誰的罪，誰的罪就被保留。」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十二人中的一個，號稱狄狄摩的多默，當耶穌來時，卻沒有和他們在一起。其他門徒向他說：「我們看見了主。」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但多默對他們說：「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除非我看見他手上的釘孔，用我的指頭，探入釘孔；用我的手，探入他的肋膀，我決不信。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八天以後，耶穌的門徒又在屋裡，多默也和他們在一起。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483843" y="6263414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2/4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1855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57151" y="-15056"/>
            <a:ext cx="9107488" cy="6813376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門戶關著，耶穌來了，站在中間，說：「願你們平安！」然後對多默說：「把你的指頭伸到這裡來，看看我的手吧！並伸過你的手來，探入我的肋膀，不要做無信德的人，但要做個有信德的人。」</a:t>
            </a:r>
          </a:p>
          <a:p>
            <a:pPr marL="0" indent="0" algn="just" eaLnBrk="1">
              <a:lnSpc>
                <a:spcPts val="46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多默回答說：「我主！我天主！」</a:t>
            </a:r>
          </a:p>
          <a:p>
            <a:pPr marL="0" indent="0" algn="just" eaLnBrk="1">
              <a:lnSpc>
                <a:spcPts val="46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耶穌對多默說：「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因為你看見了我，才相信嗎？那些沒有看見而相信的，才是有福的！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455635" y="6175910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3</a:t>
            </a: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/4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3206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-27384"/>
            <a:ext cx="9107488" cy="6813376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耶穌在門徒前，還行了許多其他神蹟，沒有記在這部書上。這些所記錄的，是為叫你們信耶穌是默西亞，天主子，並使你們信的人，賴他的名，獲得生命。</a:t>
            </a:r>
            <a:r>
              <a:rPr lang="en-US" altLang="zh-HK" sz="38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sz="38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 </a:t>
            </a:r>
            <a:endParaRPr lang="en-US" altLang="zh-HK" sz="38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7490258" y="5998561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4/4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8301707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30944</TotalTime>
  <Words>2175</Words>
  <Application>Microsoft Office PowerPoint</Application>
  <PresentationFormat>如螢幕大小 (4:3)</PresentationFormat>
  <Paragraphs>96</Paragraphs>
  <Slides>23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4</vt:i4>
      </vt:variant>
      <vt:variant>
        <vt:lpstr>投影片標題</vt:lpstr>
      </vt:variant>
      <vt:variant>
        <vt:i4>23</vt:i4>
      </vt:variant>
    </vt:vector>
  </HeadingPairs>
  <TitlesOfParts>
    <vt:vector size="38" baseType="lpstr">
      <vt:lpstr>華康中黑體</vt:lpstr>
      <vt:lpstr>華康中黑體(P)</vt:lpstr>
      <vt:lpstr>華康正顏楷體W7</vt:lpstr>
      <vt:lpstr>華康正顏楷體W7(P)</vt:lpstr>
      <vt:lpstr>華康龍門石碑(P)</vt:lpstr>
      <vt:lpstr>華康儷中黑</vt:lpstr>
      <vt:lpstr>華康儷中黑(P)</vt:lpstr>
      <vt:lpstr>新細明體</vt:lpstr>
      <vt:lpstr>Arial</vt:lpstr>
      <vt:lpstr>Calibri</vt:lpstr>
      <vt:lpstr>Wingdings</vt:lpstr>
      <vt:lpstr>預設簡報設計</vt:lpstr>
      <vt:lpstr>3_預設簡報設計</vt:lpstr>
      <vt:lpstr>15_預設簡報設計</vt:lpstr>
      <vt:lpstr>2_預設簡報設計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1671</cp:revision>
  <dcterms:created xsi:type="dcterms:W3CDTF">2006-09-26T01:05:23Z</dcterms:created>
  <dcterms:modified xsi:type="dcterms:W3CDTF">2026-03-19T04:47:32Z</dcterms:modified>
</cp:coreProperties>
</file>