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732" r:id="rId3"/>
  </p:sldMasterIdLst>
  <p:notesMasterIdLst>
    <p:notesMasterId r:id="rId28"/>
  </p:notesMasterIdLst>
  <p:handoutMasterIdLst>
    <p:handoutMasterId r:id="rId29"/>
  </p:handoutMasterIdLst>
  <p:sldIdLst>
    <p:sldId id="1974" r:id="rId4"/>
    <p:sldId id="1610" r:id="rId5"/>
    <p:sldId id="2012" r:id="rId6"/>
    <p:sldId id="1370" r:id="rId7"/>
    <p:sldId id="2042" r:id="rId8"/>
    <p:sldId id="1612" r:id="rId9"/>
    <p:sldId id="2043" r:id="rId10"/>
    <p:sldId id="2044" r:id="rId11"/>
    <p:sldId id="1876" r:id="rId12"/>
    <p:sldId id="2045" r:id="rId13"/>
    <p:sldId id="1843" r:id="rId14"/>
    <p:sldId id="2047" r:id="rId15"/>
    <p:sldId id="2048" r:id="rId16"/>
    <p:sldId id="2049" r:id="rId17"/>
    <p:sldId id="2008" r:id="rId18"/>
    <p:sldId id="2050" r:id="rId19"/>
    <p:sldId id="2051" r:id="rId20"/>
    <p:sldId id="2052" r:id="rId21"/>
    <p:sldId id="2053" r:id="rId22"/>
    <p:sldId id="2054" r:id="rId23"/>
    <p:sldId id="2055" r:id="rId24"/>
    <p:sldId id="2056" r:id="rId25"/>
    <p:sldId id="2057" r:id="rId26"/>
    <p:sldId id="1892" r:id="rId27"/>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FF00FF"/>
    <a:srgbClr val="660066"/>
    <a:srgbClr val="9900CC"/>
    <a:srgbClr val="00CC00"/>
    <a:srgbClr val="FFFFFF"/>
    <a:srgbClr val="FF99FF"/>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88" autoAdjust="0"/>
    <p:restoredTop sz="93315" autoAdjust="0"/>
  </p:normalViewPr>
  <p:slideViewPr>
    <p:cSldViewPr>
      <p:cViewPr>
        <p:scale>
          <a:sx n="50" d="100"/>
          <a:sy n="50" d="100"/>
        </p:scale>
        <p:origin x="1400" y="2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2C0CDCD5-D5E2-4CE3-A3C6-170DE79472E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00C51A3D-E9ED-4782-AB80-6BD26AE8D83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54DEE6A-62DC-4600-B4DA-68F78EF7E601}"/>
              </a:ext>
            </a:extLst>
          </p:cNvPr>
          <p:cNvSpPr>
            <a:spLocks noGrp="1" noChangeArrowheads="1"/>
          </p:cNvSpPr>
          <p:nvPr>
            <p:ph type="sldNum" sz="quarter" idx="12"/>
          </p:nvPr>
        </p:nvSpPr>
        <p:spPr>
          <a:ln/>
        </p:spPr>
        <p:txBody>
          <a:bodyPr/>
          <a:lstStyle>
            <a:lvl1pPr>
              <a:defRPr/>
            </a:lvl1pPr>
          </a:lstStyle>
          <a:p>
            <a:pPr>
              <a:defRPr/>
            </a:pPr>
            <a:fld id="{C1ACFB33-66AE-4761-AA9F-3D0EF35FB7A3}" type="slidenum">
              <a:rPr lang="en-US" altLang="zh-TW"/>
              <a:pPr>
                <a:defRPr/>
              </a:pPr>
              <a:t>‹#›</a:t>
            </a:fld>
            <a:endParaRPr lang="en-US" altLang="zh-TW" dirty="0"/>
          </a:p>
        </p:txBody>
      </p:sp>
    </p:spTree>
    <p:extLst>
      <p:ext uri="{BB962C8B-B14F-4D97-AF65-F5344CB8AC3E}">
        <p14:creationId xmlns:p14="http://schemas.microsoft.com/office/powerpoint/2010/main" val="2226524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7B935400-DEE6-4E73-9D6E-6A352BD7F6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FD30E48A-0600-4651-822A-0E4D0DF5B9E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046F01D-6908-4DCB-A59C-B34B94134C9C}"/>
              </a:ext>
            </a:extLst>
          </p:cNvPr>
          <p:cNvSpPr>
            <a:spLocks noGrp="1" noChangeArrowheads="1"/>
          </p:cNvSpPr>
          <p:nvPr>
            <p:ph type="sldNum" sz="quarter" idx="12"/>
          </p:nvPr>
        </p:nvSpPr>
        <p:spPr>
          <a:ln/>
        </p:spPr>
        <p:txBody>
          <a:bodyPr/>
          <a:lstStyle>
            <a:lvl1pPr>
              <a:defRPr/>
            </a:lvl1pPr>
          </a:lstStyle>
          <a:p>
            <a:pPr>
              <a:defRPr/>
            </a:pPr>
            <a:fld id="{2C6898D9-6D34-427B-A175-3F8F79533FE7}" type="slidenum">
              <a:rPr lang="en-US" altLang="zh-TW"/>
              <a:pPr>
                <a:defRPr/>
              </a:pPr>
              <a:t>‹#›</a:t>
            </a:fld>
            <a:endParaRPr lang="en-US" altLang="zh-TW" dirty="0"/>
          </a:p>
        </p:txBody>
      </p:sp>
    </p:spTree>
    <p:extLst>
      <p:ext uri="{BB962C8B-B14F-4D97-AF65-F5344CB8AC3E}">
        <p14:creationId xmlns:p14="http://schemas.microsoft.com/office/powerpoint/2010/main" val="3587264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C8C40A9-0042-468A-9DE6-03F7A61E34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9ACDCFD2-752C-4B66-9D4D-B7234703E5A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C4830C6-23FD-4551-B3E4-4DF5337C4643}"/>
              </a:ext>
            </a:extLst>
          </p:cNvPr>
          <p:cNvSpPr>
            <a:spLocks noGrp="1" noChangeArrowheads="1"/>
          </p:cNvSpPr>
          <p:nvPr>
            <p:ph type="sldNum" sz="quarter" idx="12"/>
          </p:nvPr>
        </p:nvSpPr>
        <p:spPr>
          <a:ln/>
        </p:spPr>
        <p:txBody>
          <a:bodyPr/>
          <a:lstStyle>
            <a:lvl1pPr>
              <a:defRPr/>
            </a:lvl1pPr>
          </a:lstStyle>
          <a:p>
            <a:pPr>
              <a:defRPr/>
            </a:pPr>
            <a:fld id="{DE256AE6-53BA-4AD1-96BE-CBD8E317ED01}" type="slidenum">
              <a:rPr lang="en-US" altLang="zh-TW"/>
              <a:pPr>
                <a:defRPr/>
              </a:pPr>
              <a:t>‹#›</a:t>
            </a:fld>
            <a:endParaRPr lang="en-US" altLang="zh-TW" dirty="0"/>
          </a:p>
        </p:txBody>
      </p:sp>
    </p:spTree>
    <p:extLst>
      <p:ext uri="{BB962C8B-B14F-4D97-AF65-F5344CB8AC3E}">
        <p14:creationId xmlns:p14="http://schemas.microsoft.com/office/powerpoint/2010/main" val="19904195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97CA4D6-D06E-4ABC-8D20-758F5AD204D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A9247F37-2294-4564-A5FA-B766B8A1A7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4C5F699-42FA-4199-9AD9-B62E938FA155}"/>
              </a:ext>
            </a:extLst>
          </p:cNvPr>
          <p:cNvSpPr>
            <a:spLocks noGrp="1" noChangeArrowheads="1"/>
          </p:cNvSpPr>
          <p:nvPr>
            <p:ph type="sldNum" sz="quarter" idx="12"/>
          </p:nvPr>
        </p:nvSpPr>
        <p:spPr>
          <a:ln/>
        </p:spPr>
        <p:txBody>
          <a:bodyPr/>
          <a:lstStyle>
            <a:lvl1pPr>
              <a:defRPr/>
            </a:lvl1pPr>
          </a:lstStyle>
          <a:p>
            <a:pPr>
              <a:defRPr/>
            </a:pPr>
            <a:fld id="{DC162906-E67E-42C7-8B51-4369FA010975}" type="slidenum">
              <a:rPr lang="en-US" altLang="zh-TW"/>
              <a:pPr>
                <a:defRPr/>
              </a:pPr>
              <a:t>‹#›</a:t>
            </a:fld>
            <a:endParaRPr lang="en-US" altLang="zh-TW" dirty="0"/>
          </a:p>
        </p:txBody>
      </p:sp>
    </p:spTree>
    <p:extLst>
      <p:ext uri="{BB962C8B-B14F-4D97-AF65-F5344CB8AC3E}">
        <p14:creationId xmlns:p14="http://schemas.microsoft.com/office/powerpoint/2010/main" val="1962199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19B05F9-768D-4393-9467-5B17D4D79B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51315398-8CF6-4C64-BE9F-A1FE8764FE2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5CF6EF85-0F1E-494C-80D7-D262F1847E75}"/>
              </a:ext>
            </a:extLst>
          </p:cNvPr>
          <p:cNvSpPr>
            <a:spLocks noGrp="1" noChangeArrowheads="1"/>
          </p:cNvSpPr>
          <p:nvPr>
            <p:ph type="sldNum" sz="quarter" idx="12"/>
          </p:nvPr>
        </p:nvSpPr>
        <p:spPr>
          <a:ln/>
        </p:spPr>
        <p:txBody>
          <a:bodyPr/>
          <a:lstStyle>
            <a:lvl1pPr>
              <a:defRPr/>
            </a:lvl1pPr>
          </a:lstStyle>
          <a:p>
            <a:pPr>
              <a:defRPr/>
            </a:pPr>
            <a:fld id="{D9D2F170-E9EA-47C9-8509-C494A7C34CCA}" type="slidenum">
              <a:rPr lang="en-US" altLang="zh-TW"/>
              <a:pPr>
                <a:defRPr/>
              </a:pPr>
              <a:t>‹#›</a:t>
            </a:fld>
            <a:endParaRPr lang="en-US" altLang="zh-TW" dirty="0"/>
          </a:p>
        </p:txBody>
      </p:sp>
    </p:spTree>
    <p:extLst>
      <p:ext uri="{BB962C8B-B14F-4D97-AF65-F5344CB8AC3E}">
        <p14:creationId xmlns:p14="http://schemas.microsoft.com/office/powerpoint/2010/main" val="227194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E3B0323-734E-434D-8F60-96E47466DFA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5873FDC4-BF83-412F-B448-EA14B4AD467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AF4A78-349B-4809-AAFD-2A7AA42A1B0E}"/>
              </a:ext>
            </a:extLst>
          </p:cNvPr>
          <p:cNvSpPr>
            <a:spLocks noGrp="1" noChangeArrowheads="1"/>
          </p:cNvSpPr>
          <p:nvPr>
            <p:ph type="sldNum" sz="quarter" idx="12"/>
          </p:nvPr>
        </p:nvSpPr>
        <p:spPr>
          <a:ln/>
        </p:spPr>
        <p:txBody>
          <a:bodyPr/>
          <a:lstStyle>
            <a:lvl1pPr>
              <a:defRPr/>
            </a:lvl1pPr>
          </a:lstStyle>
          <a:p>
            <a:pPr>
              <a:defRPr/>
            </a:pPr>
            <a:fld id="{DED68D50-6BC1-4D0C-B3E8-65A44DD2B5FD}" type="slidenum">
              <a:rPr lang="en-US" altLang="zh-TW"/>
              <a:pPr>
                <a:defRPr/>
              </a:pPr>
              <a:t>‹#›</a:t>
            </a:fld>
            <a:endParaRPr lang="en-US" altLang="zh-TW" dirty="0"/>
          </a:p>
        </p:txBody>
      </p:sp>
    </p:spTree>
    <p:extLst>
      <p:ext uri="{BB962C8B-B14F-4D97-AF65-F5344CB8AC3E}">
        <p14:creationId xmlns:p14="http://schemas.microsoft.com/office/powerpoint/2010/main" val="1580486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ED0D9D-BC01-4C03-B58A-4B0908F268C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30BAA7C-8985-4094-9D2E-8BEFA24D98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CCBB7E63-4B51-4E52-98B6-7E8B4FA453A8}"/>
              </a:ext>
            </a:extLst>
          </p:cNvPr>
          <p:cNvSpPr>
            <a:spLocks noGrp="1" noChangeArrowheads="1"/>
          </p:cNvSpPr>
          <p:nvPr>
            <p:ph type="sldNum" sz="quarter" idx="12"/>
          </p:nvPr>
        </p:nvSpPr>
        <p:spPr>
          <a:ln/>
        </p:spPr>
        <p:txBody>
          <a:bodyPr/>
          <a:lstStyle>
            <a:lvl1pPr>
              <a:defRPr/>
            </a:lvl1pPr>
          </a:lstStyle>
          <a:p>
            <a:pPr>
              <a:defRPr/>
            </a:pPr>
            <a:fld id="{BC45ED24-D404-4716-B68D-8AAFA5115618}" type="slidenum">
              <a:rPr lang="en-US" altLang="zh-TW"/>
              <a:pPr>
                <a:defRPr/>
              </a:pPr>
              <a:t>‹#›</a:t>
            </a:fld>
            <a:endParaRPr lang="en-US" altLang="zh-TW" dirty="0"/>
          </a:p>
        </p:txBody>
      </p:sp>
    </p:spTree>
    <p:extLst>
      <p:ext uri="{BB962C8B-B14F-4D97-AF65-F5344CB8AC3E}">
        <p14:creationId xmlns:p14="http://schemas.microsoft.com/office/powerpoint/2010/main" val="318257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C44E71E-EF4F-4270-B795-D022584BF11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F8E5FF2-C928-4B5B-A9CB-687DDF46FF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303CB962-50E8-40B4-83E3-33DE21473A9A}"/>
              </a:ext>
            </a:extLst>
          </p:cNvPr>
          <p:cNvSpPr>
            <a:spLocks noGrp="1" noChangeArrowheads="1"/>
          </p:cNvSpPr>
          <p:nvPr>
            <p:ph type="sldNum" sz="quarter" idx="12"/>
          </p:nvPr>
        </p:nvSpPr>
        <p:spPr>
          <a:ln/>
        </p:spPr>
        <p:txBody>
          <a:bodyPr/>
          <a:lstStyle>
            <a:lvl1pPr>
              <a:defRPr/>
            </a:lvl1pPr>
          </a:lstStyle>
          <a:p>
            <a:pPr>
              <a:defRPr/>
            </a:pPr>
            <a:fld id="{2CC51CC9-E450-40E6-A421-720701B08DD6}" type="slidenum">
              <a:rPr lang="en-US" altLang="zh-TW"/>
              <a:pPr>
                <a:defRPr/>
              </a:pPr>
              <a:t>‹#›</a:t>
            </a:fld>
            <a:endParaRPr lang="en-US" altLang="zh-TW" dirty="0"/>
          </a:p>
        </p:txBody>
      </p:sp>
    </p:spTree>
    <p:extLst>
      <p:ext uri="{BB962C8B-B14F-4D97-AF65-F5344CB8AC3E}">
        <p14:creationId xmlns:p14="http://schemas.microsoft.com/office/powerpoint/2010/main" val="239332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0B761CC-DB91-45A8-83DC-5DB8A89D5FA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BEEE00F-21D5-41F8-8AB2-81E620C196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452FE92D-4FE3-4280-B8B9-85593F6F591C}"/>
              </a:ext>
            </a:extLst>
          </p:cNvPr>
          <p:cNvSpPr>
            <a:spLocks noGrp="1" noChangeArrowheads="1"/>
          </p:cNvSpPr>
          <p:nvPr>
            <p:ph type="sldNum" sz="quarter" idx="12"/>
          </p:nvPr>
        </p:nvSpPr>
        <p:spPr>
          <a:ln/>
        </p:spPr>
        <p:txBody>
          <a:bodyPr/>
          <a:lstStyle>
            <a:lvl1pPr>
              <a:defRPr/>
            </a:lvl1pPr>
          </a:lstStyle>
          <a:p>
            <a:pPr>
              <a:defRPr/>
            </a:pPr>
            <a:fld id="{322418ED-E33F-4EB6-8E96-D8D275F85CE3}" type="slidenum">
              <a:rPr lang="en-US" altLang="zh-TW"/>
              <a:pPr>
                <a:defRPr/>
              </a:pPr>
              <a:t>‹#›</a:t>
            </a:fld>
            <a:endParaRPr lang="en-US" altLang="zh-TW" dirty="0"/>
          </a:p>
        </p:txBody>
      </p:sp>
    </p:spTree>
    <p:extLst>
      <p:ext uri="{BB962C8B-B14F-4D97-AF65-F5344CB8AC3E}">
        <p14:creationId xmlns:p14="http://schemas.microsoft.com/office/powerpoint/2010/main" val="2484066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399BEA5C-ED4E-4088-99AB-E033DEB952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C999E05-DD48-4FD9-A9EC-BB64F5EF173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4CEF0CB-128E-47FF-B9EA-D364BE676E7C}"/>
              </a:ext>
            </a:extLst>
          </p:cNvPr>
          <p:cNvSpPr>
            <a:spLocks noGrp="1" noChangeArrowheads="1"/>
          </p:cNvSpPr>
          <p:nvPr>
            <p:ph type="sldNum" sz="quarter" idx="12"/>
          </p:nvPr>
        </p:nvSpPr>
        <p:spPr>
          <a:ln/>
        </p:spPr>
        <p:txBody>
          <a:bodyPr/>
          <a:lstStyle>
            <a:lvl1pPr>
              <a:defRPr/>
            </a:lvl1pPr>
          </a:lstStyle>
          <a:p>
            <a:pPr>
              <a:defRPr/>
            </a:pPr>
            <a:fld id="{073F7B72-E9B7-4954-B531-0F73789373A9}" type="slidenum">
              <a:rPr lang="en-US" altLang="zh-TW"/>
              <a:pPr>
                <a:defRPr/>
              </a:pPr>
              <a:t>‹#›</a:t>
            </a:fld>
            <a:endParaRPr lang="en-US" altLang="zh-TW" dirty="0"/>
          </a:p>
        </p:txBody>
      </p:sp>
    </p:spTree>
    <p:extLst>
      <p:ext uri="{BB962C8B-B14F-4D97-AF65-F5344CB8AC3E}">
        <p14:creationId xmlns:p14="http://schemas.microsoft.com/office/powerpoint/2010/main" val="22981890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75E7087-6D1F-4A21-8AC1-4190A94C34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DFBD219-5288-49D2-B322-CED1BBE00BE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935C8F1-7D60-4B5F-A09A-007D26337638}"/>
              </a:ext>
            </a:extLst>
          </p:cNvPr>
          <p:cNvSpPr>
            <a:spLocks noGrp="1" noChangeArrowheads="1"/>
          </p:cNvSpPr>
          <p:nvPr>
            <p:ph type="sldNum" sz="quarter" idx="12"/>
          </p:nvPr>
        </p:nvSpPr>
        <p:spPr>
          <a:ln/>
        </p:spPr>
        <p:txBody>
          <a:bodyPr/>
          <a:lstStyle>
            <a:lvl1pPr>
              <a:defRPr/>
            </a:lvl1pPr>
          </a:lstStyle>
          <a:p>
            <a:pPr>
              <a:defRPr/>
            </a:pPr>
            <a:fld id="{CEBCF33B-62FF-4DD4-9C7D-5AB8784A8D97}" type="slidenum">
              <a:rPr lang="en-US" altLang="zh-TW"/>
              <a:pPr>
                <a:defRPr/>
              </a:pPr>
              <a:t>‹#›</a:t>
            </a:fld>
            <a:endParaRPr lang="en-US" altLang="zh-TW" dirty="0"/>
          </a:p>
        </p:txBody>
      </p:sp>
    </p:spTree>
    <p:extLst>
      <p:ext uri="{BB962C8B-B14F-4D97-AF65-F5344CB8AC3E}">
        <p14:creationId xmlns:p14="http://schemas.microsoft.com/office/powerpoint/2010/main" val="41061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E0364B-89B6-410A-AF04-D7953F83BFA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3075" name="Rectangle 3">
            <a:extLst>
              <a:ext uri="{FF2B5EF4-FFF2-40B4-BE49-F238E27FC236}">
                <a16:creationId xmlns:a16="http://schemas.microsoft.com/office/drawing/2014/main" id="{F96969A3-708E-4520-AA31-AF76C044BA9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a:extLst>
              <a:ext uri="{FF2B5EF4-FFF2-40B4-BE49-F238E27FC236}">
                <a16:creationId xmlns:a16="http://schemas.microsoft.com/office/drawing/2014/main" id="{6106F9B8-6907-49FE-A585-93FD51A72CE8}"/>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ea typeface="新細明體" charset="-120"/>
              </a:defRPr>
            </a:lvl1pPr>
          </a:lstStyle>
          <a:p>
            <a:pPr>
              <a:defRPr/>
            </a:pPr>
            <a:endParaRPr lang="en-US" altLang="zh-TW"/>
          </a:p>
        </p:txBody>
      </p:sp>
      <p:sp>
        <p:nvSpPr>
          <p:cNvPr id="751621" name="Rectangle 5">
            <a:extLst>
              <a:ext uri="{FF2B5EF4-FFF2-40B4-BE49-F238E27FC236}">
                <a16:creationId xmlns:a16="http://schemas.microsoft.com/office/drawing/2014/main" id="{045953EA-AEED-4732-887C-22740B65D27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ea typeface="新細明體" charset="-120"/>
              </a:defRPr>
            </a:lvl1pPr>
          </a:lstStyle>
          <a:p>
            <a:pPr>
              <a:defRPr/>
            </a:pPr>
            <a:endParaRPr lang="en-US" altLang="zh-TW"/>
          </a:p>
        </p:txBody>
      </p:sp>
      <p:sp>
        <p:nvSpPr>
          <p:cNvPr id="751622" name="Rectangle 6">
            <a:extLst>
              <a:ext uri="{FF2B5EF4-FFF2-40B4-BE49-F238E27FC236}">
                <a16:creationId xmlns:a16="http://schemas.microsoft.com/office/drawing/2014/main" id="{9A583CFA-8946-4F77-8525-73A7DEF2EF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ea typeface="新細明體" charset="-120"/>
              </a:defRPr>
            </a:lvl1pPr>
          </a:lstStyle>
          <a:p>
            <a:pPr>
              <a:defRPr/>
            </a:pPr>
            <a:fld id="{E9803CD0-5415-4484-B4EB-F9FFE8CF1DC9}" type="slidenum">
              <a:rPr lang="en-US" altLang="zh-TW"/>
              <a:pPr>
                <a:defRPr/>
              </a:pPr>
              <a:t>‹#›</a:t>
            </a:fld>
            <a:endParaRPr lang="en-US" altLang="zh-TW" dirty="0"/>
          </a:p>
        </p:txBody>
      </p:sp>
    </p:spTree>
    <p:extLst>
      <p:ext uri="{BB962C8B-B14F-4D97-AF65-F5344CB8AC3E}">
        <p14:creationId xmlns:p14="http://schemas.microsoft.com/office/powerpoint/2010/main" val="1722403812"/>
      </p:ext>
    </p:extLst>
  </p:cSld>
  <p:clrMap bg1="lt1" tx1="dk1" bg2="lt2" tx2="dk2" accent1="accent1" accent2="accent2" accent3="accent3" accent4="accent4" accent5="accent5" accent6="accent6" hlink="hlink" folHlink="folHlink"/>
  <p:sldLayoutIdLst>
    <p:sldLayoutId id="2147489733" r:id="rId1"/>
    <p:sldLayoutId id="2147489734" r:id="rId2"/>
    <p:sldLayoutId id="2147489735" r:id="rId3"/>
    <p:sldLayoutId id="2147489736" r:id="rId4"/>
    <p:sldLayoutId id="2147489737" r:id="rId5"/>
    <p:sldLayoutId id="2147489738" r:id="rId6"/>
    <p:sldLayoutId id="2147489739" r:id="rId7"/>
    <p:sldLayoutId id="2147489740" r:id="rId8"/>
    <p:sldLayoutId id="2147489741" r:id="rId9"/>
    <p:sldLayoutId id="2147489742" r:id="rId10"/>
    <p:sldLayoutId id="214748974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復活期第二主日</a:t>
            </a:r>
            <a:r>
              <a:rPr lang="en-US" altLang="zh-TW" sz="2400" dirty="0">
                <a:solidFill>
                  <a:srgbClr val="FFFF00"/>
                </a:solidFill>
                <a:ea typeface="華康儷中黑" panose="020B0509000000000000" pitchFamily="49" charset="-120"/>
              </a:rPr>
              <a:t>(</a:t>
            </a:r>
            <a:r>
              <a:rPr lang="zh-TW" altLang="en-US" sz="2400" dirty="0">
                <a:solidFill>
                  <a:srgbClr val="FFFF00"/>
                </a:solidFill>
                <a:ea typeface="華康儷中黑" panose="020B0509000000000000" pitchFamily="49" charset="-120"/>
              </a:rPr>
              <a:t>救主慈悲主日</a:t>
            </a:r>
            <a:r>
              <a:rPr lang="en-US" altLang="zh-TW" sz="2400" dirty="0">
                <a:solidFill>
                  <a:srgbClr val="FFFF00"/>
                </a:solidFill>
                <a:ea typeface="華康儷中黑" panose="020B0509000000000000" pitchFamily="49" charset="-120"/>
              </a:rPr>
              <a:t>)</a:t>
            </a: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4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16</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600" dirty="0">
                <a:solidFill>
                  <a:srgbClr val="FFFF00"/>
                </a:solidFill>
                <a:ea typeface="華康儷中黑" panose="020B0509000000000000" pitchFamily="49" charset="-120"/>
              </a:rPr>
              <a:t>超越證據</a:t>
            </a:r>
            <a:endParaRPr lang="en-US" altLang="zh-TW" sz="66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宗</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2:42-47 </a:t>
            </a: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伯前</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1:3-9 </a:t>
            </a:r>
            <a:r>
              <a:rPr lang="en-US" altLang="zh-HK"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若</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20:19-31)</a:t>
            </a:r>
            <a:endPar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復活期第二主日</a:t>
            </a:r>
            <a:r>
              <a:rPr lang="en-US" altLang="zh-TW" sz="2800" dirty="0">
                <a:solidFill>
                  <a:srgbClr val="FFFF00"/>
                </a:solidFill>
                <a:ea typeface="華康儷中黑" panose="020B0509000000000000" pitchFamily="49" charset="-120"/>
              </a:rPr>
              <a:t>(</a:t>
            </a:r>
            <a:r>
              <a:rPr lang="zh-TW" altLang="en-US" sz="2800" dirty="0">
                <a:solidFill>
                  <a:srgbClr val="FFFF00"/>
                </a:solidFill>
                <a:ea typeface="華康儷中黑" panose="020B0509000000000000" pitchFamily="49" charset="-120"/>
              </a:rPr>
              <a:t>救主慈悲主日</a:t>
            </a:r>
            <a:r>
              <a:rPr lang="en-US" altLang="zh-TW" sz="2800" dirty="0">
                <a:solidFill>
                  <a:srgbClr val="FFFF00"/>
                </a:solidFill>
                <a:ea typeface="華康儷中黑" panose="020B0509000000000000" pitchFamily="49" charset="-120"/>
              </a:rPr>
              <a:t>)</a:t>
            </a:r>
          </a:p>
          <a:p>
            <a:pPr lvl="0" algn="ctr" eaLnBrk="1" hangingPunct="1">
              <a:spcBef>
                <a:spcPct val="0"/>
              </a:spcBef>
              <a:buNone/>
            </a:pPr>
            <a:r>
              <a:rPr lang="en-US" altLang="zh-TW" dirty="0">
                <a:solidFill>
                  <a:schemeClr val="bg1"/>
                </a:solidFill>
                <a:ea typeface="華康儷中黑" pitchFamily="49" charset="-120"/>
              </a:rPr>
              <a:t>2023 </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4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16</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buFontTx/>
              <a:buNone/>
            </a:pPr>
            <a:r>
              <a:rPr lang="zh-TW" altLang="en-US" sz="3600" dirty="0">
                <a:solidFill>
                  <a:schemeClr val="bg1"/>
                </a:solidFill>
                <a:ea typeface="華康儷中黑" panose="020B0509000000000000" pitchFamily="49" charset="-120"/>
              </a:rPr>
              <a:t>主 題</a:t>
            </a:r>
          </a:p>
          <a:p>
            <a:pPr algn="ctr" eaLnBrk="1" hangingPunct="1">
              <a:spcBef>
                <a:spcPts val="1200"/>
              </a:spcBef>
              <a:spcAft>
                <a:spcPts val="0"/>
              </a:spcAft>
              <a:buFontTx/>
              <a:buNone/>
            </a:pPr>
            <a:r>
              <a:rPr lang="zh-TW" altLang="en-US" sz="6600" dirty="0">
                <a:solidFill>
                  <a:srgbClr val="FFFF00"/>
                </a:solidFill>
                <a:ea typeface="華康儷中黑" panose="020B0509000000000000" pitchFamily="49" charset="-120"/>
              </a:rPr>
              <a:t>超越證據</a:t>
            </a:r>
            <a:endParaRPr lang="en-US" altLang="zh-TW" sz="6600" dirty="0">
              <a:solidFill>
                <a:srgbClr val="FFFF00"/>
              </a:solidFill>
              <a:ea typeface="華康儷中黑" panose="020B0509000000000000" pitchFamily="49" charset="-120"/>
            </a:endParaRPr>
          </a:p>
          <a:p>
            <a:pPr algn="ctr" eaLnBrk="1" hangingPunct="1">
              <a:spcBef>
                <a:spcPts val="1200"/>
              </a:spcBef>
              <a:spcAft>
                <a:spcPts val="0"/>
              </a:spcAft>
              <a:buFontTx/>
              <a:buNone/>
            </a:pP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宗</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2:42-47 </a:t>
            </a:r>
            <a:r>
              <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ea typeface="華康中黑體" panose="020B0509000000000000" pitchFamily="49" charset="-120"/>
                <a:cs typeface="華康中黑體" panose="020B0509000000000000" pitchFamily="49" charset="-120"/>
              </a:rPr>
              <a:t>伯前</a:t>
            </a:r>
            <a:r>
              <a:rPr lang="en-US" altLang="zh-TW" sz="2800" dirty="0">
                <a:solidFill>
                  <a:schemeClr val="bg1"/>
                </a:solidFill>
                <a:highlight>
                  <a:srgbClr val="FF0000"/>
                </a:highlight>
                <a:ea typeface="華康中黑體" panose="020B0509000000000000" pitchFamily="49" charset="-120"/>
                <a:cs typeface="華康中黑體" panose="020B0509000000000000" pitchFamily="49" charset="-120"/>
              </a:rPr>
              <a:t>1:3-9 </a:t>
            </a:r>
            <a:r>
              <a:rPr lang="en-US" altLang="zh-HK"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 </a:t>
            </a:r>
            <a:r>
              <a:rPr lang="zh-TW" altLang="en-US" sz="2800" dirty="0">
                <a:solidFill>
                  <a:schemeClr val="bg1"/>
                </a:solidFill>
                <a:highlight>
                  <a:srgbClr val="FF0000"/>
                </a:highlight>
                <a:latin typeface="Arial"/>
                <a:ea typeface="華康中黑體" panose="020B0509000000000000" pitchFamily="49" charset="-120"/>
                <a:cs typeface="華康中黑體" panose="020B0509000000000000" pitchFamily="49" charset="-120"/>
              </a:rPr>
              <a:t>若</a:t>
            </a:r>
            <a:r>
              <a:rPr lang="en-US" altLang="zh-HK" sz="2800" dirty="0">
                <a:solidFill>
                  <a:schemeClr val="bg1"/>
                </a:solidFill>
                <a:highlight>
                  <a:srgbClr val="FF0000"/>
                </a:highlight>
                <a:ea typeface="華康中黑體" panose="020B0509000000000000" pitchFamily="49" charset="-120"/>
                <a:cs typeface="華康中黑體" panose="020B0509000000000000" pitchFamily="49" charset="-120"/>
              </a:rPr>
              <a:t>20:19-31)</a:t>
            </a:r>
            <a:endParaRPr lang="en-US" altLang="zh-TW" sz="2800" dirty="0">
              <a:solidFill>
                <a:schemeClr val="bg1"/>
              </a:solidFill>
              <a:highlight>
                <a:srgbClr val="FF0000"/>
              </a:highlight>
              <a:latin typeface="Arial"/>
              <a:ea typeface="華康中黑體" panose="020B0509000000000000" pitchFamily="49" charset="-120"/>
              <a:cs typeface="華康中黑體" panose="020B05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4000" dirty="0">
                <a:solidFill>
                  <a:srgbClr val="00FF00"/>
                </a:solidFill>
                <a:ea typeface="華康粗黑體" panose="020B0709000000000000" pitchFamily="49" charset="-120"/>
              </a:rPr>
              <a:t>感恩</a:t>
            </a:r>
            <a:r>
              <a:rPr lang="en-US" altLang="zh-TW" dirty="0">
                <a:solidFill>
                  <a:srgbClr val="00FF00"/>
                </a:solidFill>
                <a:ea typeface="華康粗黑體" panose="020B0709000000000000" pitchFamily="49" charset="-120"/>
              </a:rPr>
              <a:t>=</a:t>
            </a:r>
            <a:r>
              <a:rPr lang="zh-TW" altLang="en-US" sz="2000" dirty="0">
                <a:solidFill>
                  <a:srgbClr val="00FF00"/>
                </a:solidFill>
                <a:ea typeface="華康粗黑體" panose="020B0709000000000000" pitchFamily="49" charset="-120"/>
              </a:rPr>
              <a:t>基督徒</a:t>
            </a:r>
            <a:r>
              <a:rPr lang="zh-TW" altLang="en-US" sz="3600" dirty="0">
                <a:solidFill>
                  <a:srgbClr val="00FF00"/>
                </a:solidFill>
                <a:ea typeface="華康粗黑體" panose="020B0709000000000000" pitchFamily="49" charset="-120"/>
              </a:rPr>
              <a:t>基本心態</a:t>
            </a:r>
            <a:r>
              <a:rPr lang="en-US" altLang="zh-TW" sz="3600" dirty="0">
                <a:solidFill>
                  <a:srgbClr val="FFFF00"/>
                </a:solidFill>
                <a:ea typeface="華康粗黑體" panose="020B0709000000000000" pitchFamily="49" charset="-120"/>
              </a:rPr>
              <a:t>; </a:t>
            </a:r>
            <a:r>
              <a:rPr lang="zh-TW" altLang="en-US" sz="3600" dirty="0">
                <a:solidFill>
                  <a:schemeClr val="bg1">
                    <a:lumMod val="95000"/>
                  </a:schemeClr>
                </a:solidFill>
                <a:ea typeface="華康粗黑體" panose="020B0709000000000000" pitchFamily="49" charset="-120"/>
              </a:rPr>
              <a:t>祭</a:t>
            </a:r>
            <a:r>
              <a:rPr lang="en-US" altLang="zh-TW" sz="3600" dirty="0">
                <a:solidFill>
                  <a:schemeClr val="bg1">
                    <a:lumMod val="95000"/>
                  </a:schemeClr>
                </a:solidFill>
                <a:ea typeface="華康粗黑體" panose="020B0709000000000000" pitchFamily="49" charset="-120"/>
              </a:rPr>
              <a:t>=</a:t>
            </a:r>
            <a:r>
              <a:rPr lang="zh-TW" altLang="en-US" sz="3600" dirty="0">
                <a:solidFill>
                  <a:schemeClr val="bg1">
                    <a:lumMod val="95000"/>
                  </a:schemeClr>
                </a:solidFill>
                <a:ea typeface="華康粗黑體" panose="020B0709000000000000" pitchFamily="49" charset="-120"/>
              </a:rPr>
              <a:t>崇拜</a:t>
            </a:r>
            <a:r>
              <a:rPr lang="en-US" altLang="zh-TW" sz="3600" dirty="0">
                <a:solidFill>
                  <a:srgbClr val="FFFF00"/>
                </a:solidFill>
                <a:ea typeface="華康粗黑體" panose="020B0709000000000000" pitchFamily="49" charset="-120"/>
              </a:rPr>
              <a:t>; </a:t>
            </a:r>
            <a:r>
              <a:rPr lang="zh-TW" altLang="en-US" sz="3600" dirty="0">
                <a:solidFill>
                  <a:srgbClr val="FFFF00"/>
                </a:solidFill>
                <a:ea typeface="華康粗黑體" panose="020B0709000000000000" pitchFamily="49" charset="-120"/>
              </a:rPr>
              <a:t>宴</a:t>
            </a:r>
            <a:r>
              <a:rPr lang="en-US" altLang="zh-TW" sz="3600" dirty="0">
                <a:solidFill>
                  <a:srgbClr val="FFFF00"/>
                </a:solidFill>
                <a:ea typeface="華康粗黑體" panose="020B0709000000000000" pitchFamily="49" charset="-120"/>
              </a:rPr>
              <a:t>=</a:t>
            </a:r>
            <a:r>
              <a:rPr lang="zh-TW" altLang="en-US" sz="3600" dirty="0">
                <a:solidFill>
                  <a:srgbClr val="FFFF00"/>
                </a:solidFill>
                <a:ea typeface="華康粗黑體" panose="020B0709000000000000" pitchFamily="49" charset="-120"/>
              </a:rPr>
              <a:t>共融</a:t>
            </a:r>
          </a:p>
        </p:txBody>
      </p:sp>
    </p:spTree>
    <p:extLst>
      <p:ext uri="{BB962C8B-B14F-4D97-AF65-F5344CB8AC3E}">
        <p14:creationId xmlns:p14="http://schemas.microsoft.com/office/powerpoint/2010/main" val="17661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188640"/>
            <a:ext cx="9144000" cy="6480720"/>
          </a:xfrm>
        </p:spPr>
        <p:txBody>
          <a:bodyPr/>
          <a:lstStyle/>
          <a:p>
            <a:pPr marL="360000" indent="-457200" algn="l">
              <a:spcAft>
                <a:spcPts val="1200"/>
              </a:spcAft>
            </a:pP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他們把產業和財物變賣</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按照每人的</a:t>
            </a:r>
            <a:r>
              <a:rPr lang="zh-TW" altLang="en-US" sz="44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需要分配</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他們每天成群結隊地前往聖殿</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也挨戶擘餅</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懷著歡樂和誠實的心</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一起進食</a:t>
            </a:r>
            <a:r>
              <a:rPr lang="en-US" altLang="zh-TW" sz="44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你們雖然</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沒有見過</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卻愛慕</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雖然你們現在仍看不見他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還是相信他</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200"/>
              </a:spcAft>
            </a:pPr>
            <a:r>
              <a:rPr lang="zh-TW" altLang="en-US"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因為你看見了我</a:t>
            </a:r>
            <a:r>
              <a:rPr lang="en-US" altLang="zh-TW"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a:t>
            </a:r>
            <a:r>
              <a:rPr lang="zh-TW" altLang="en-US"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才相信嗎</a:t>
            </a:r>
            <a:r>
              <a:rPr lang="en-US" altLang="zh-TW"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a:t>
            </a:r>
            <a:r>
              <a:rPr lang="zh-TW" altLang="en-US"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那些</a:t>
            </a:r>
            <a:r>
              <a:rPr lang="zh-TW" altLang="en-US" sz="4400" dirty="0">
                <a:solidFill>
                  <a:srgbClr val="FFFF00"/>
                </a:solidFill>
                <a:latin typeface="華康龍門石碑(P)" panose="03000700000000000000" pitchFamily="66" charset="-120"/>
                <a:ea typeface="華康龍門石碑(P)" panose="03000700000000000000" pitchFamily="66" charset="-120"/>
                <a:cs typeface="華康中黑體" panose="020B0509000000000000" pitchFamily="49" charset="-120"/>
              </a:rPr>
              <a:t>沒有看見而相信的</a:t>
            </a:r>
            <a:r>
              <a:rPr lang="en-US" altLang="zh-TW"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a:t>
            </a:r>
            <a:r>
              <a:rPr lang="zh-TW" altLang="en-US"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才是有福的</a:t>
            </a:r>
            <a:r>
              <a:rPr lang="en-US" altLang="zh-TW"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rPr>
              <a:t>!</a:t>
            </a:r>
            <a:endParaRPr lang="zh-HK" altLang="en-US" sz="4400" dirty="0">
              <a:solidFill>
                <a:schemeClr val="bg1"/>
              </a:solidFill>
              <a:latin typeface="華康龍門石碑(P)" panose="03000700000000000000" pitchFamily="66" charset="-120"/>
              <a:ea typeface="華康龍門石碑(P)" panose="03000700000000000000" pitchFamily="66" charset="-120"/>
              <a:cs typeface="華康中黑體" panose="020B0509000000000000" pitchFamily="49" charset="-120"/>
            </a:endParaRPr>
          </a:p>
        </p:txBody>
      </p:sp>
    </p:spTree>
    <p:extLst>
      <p:ext uri="{BB962C8B-B14F-4D97-AF65-F5344CB8AC3E}">
        <p14:creationId xmlns:p14="http://schemas.microsoft.com/office/powerpoint/2010/main" val="1810303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188640"/>
            <a:ext cx="9144000" cy="6480720"/>
          </a:xfrm>
        </p:spPr>
        <p:txBody>
          <a:bodyPr/>
          <a:lstStyle/>
          <a:p>
            <a:pPr marL="360000" indent="-457200" algn="l">
              <a:spcAft>
                <a:spcPts val="1200"/>
              </a:spcAft>
            </a:pPr>
            <a:r>
              <a:rPr lang="zh-TW" altLang="en-US"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他們把產業和財物變賣</a:t>
            </a:r>
            <a:r>
              <a:rPr lang="en-US" altLang="zh-TW"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按照每人的</a:t>
            </a:r>
            <a:r>
              <a:rPr lang="zh-TW" altLang="en-US" sz="385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需要分配</a:t>
            </a:r>
            <a:r>
              <a:rPr lang="en-US" altLang="zh-TW"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他們每天成群結隊地前往聖殿</a:t>
            </a:r>
            <a:r>
              <a:rPr lang="en-US" altLang="zh-TW"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也挨戶擘餅</a:t>
            </a:r>
            <a:r>
              <a:rPr lang="en-US" altLang="zh-TW"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懷著歡樂和誠實的心</a:t>
            </a:r>
            <a:r>
              <a:rPr lang="en-US" altLang="zh-TW" sz="385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385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一起進食</a:t>
            </a:r>
            <a:r>
              <a:rPr lang="en-US" altLang="zh-TW" sz="38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Aft>
                <a:spcPts val="1200"/>
              </a:spcAft>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各盡所能</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各取所需</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我在念神學時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教授們大多一口回絕這解釋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這不過是理想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是烏托邦</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不能在世上實現</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p>
          <a:p>
            <a:pPr marL="360000" indent="-457200" algn="l">
              <a:spcAft>
                <a:spcPts val="1200"/>
              </a:spcAft>
            </a:pP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當理想被否決後</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理想還會出現嗎</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你以為誰最不想分享時間</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金錢</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才能</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和愛心</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你自己又怎麼看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21739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188640"/>
            <a:ext cx="9144000" cy="6480720"/>
          </a:xfrm>
        </p:spPr>
        <p:txBody>
          <a:bodyPr/>
          <a:lstStyle/>
          <a:p>
            <a:pPr marL="360000" indent="-457200" algn="l">
              <a:spcAft>
                <a:spcPts val="1200"/>
              </a:spcAft>
            </a:pP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你們雖然</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沒有見過</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卻愛慕</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雖然你們現在</a:t>
            </a:r>
            <a:r>
              <a:rPr lang="zh-TW" altLang="en-US" sz="4000" dirty="0">
                <a:solidFill>
                  <a:srgbClr val="00FF00"/>
                </a:solidFill>
                <a:latin typeface="華康正顏楷體W7(P)" panose="03000700000000000000" pitchFamily="66" charset="-120"/>
                <a:ea typeface="華康正顏楷體W7(P)" panose="03000700000000000000" pitchFamily="66" charset="-120"/>
                <a:cs typeface="華康中黑體" panose="020B0509000000000000" pitchFamily="49" charset="-120"/>
              </a:rPr>
              <a:t>仍看不見</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他</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00FF00"/>
                </a:solidFill>
                <a:latin typeface="華康正顏楷體W7(P)" panose="03000700000000000000" pitchFamily="66" charset="-120"/>
                <a:ea typeface="華康正顏楷體W7(P)" panose="03000700000000000000" pitchFamily="66" charset="-120"/>
                <a:cs typeface="華康中黑體" panose="020B0509000000000000" pitchFamily="49" charset="-120"/>
              </a:rPr>
              <a:t>還是</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相信他</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蘇秦雖然不知自己將來會出將入相</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仍</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頭懸梁</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錐刺股</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努力讀書</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多少人寒窗苦讀十年</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只為一個夢</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朝為田舍郎</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暮登天子堂</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將相本無種</a:t>
            </a:r>
            <a:r>
              <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男兒當自強</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200"/>
              </a:spcAft>
            </a:pP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一人作夢</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它始終是夢</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二人作夢</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就會夢境成真</a:t>
            </a:r>
            <a:r>
              <a:rPr lang="en-US" altLang="zh-TW" sz="40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為何教會在基督催促下</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仍不敢作</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天國夢</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而很快回絕</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p:txBody>
      </p:sp>
    </p:spTree>
    <p:extLst>
      <p:ext uri="{BB962C8B-B14F-4D97-AF65-F5344CB8AC3E}">
        <p14:creationId xmlns:p14="http://schemas.microsoft.com/office/powerpoint/2010/main" val="414471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35AC7357-E904-4A43-A402-0B9DDC632173}"/>
              </a:ext>
            </a:extLst>
          </p:cNvPr>
          <p:cNvSpPr>
            <a:spLocks noGrp="1"/>
          </p:cNvSpPr>
          <p:nvPr>
            <p:ph type="subTitle" idx="1"/>
          </p:nvPr>
        </p:nvSpPr>
        <p:spPr>
          <a:xfrm>
            <a:off x="0" y="188640"/>
            <a:ext cx="9144000" cy="6480720"/>
          </a:xfrm>
        </p:spPr>
        <p:txBody>
          <a:bodyPr/>
          <a:lstStyle/>
          <a:p>
            <a:pPr marL="360000" indent="-457200" algn="l">
              <a:spcAft>
                <a:spcPts val="1200"/>
              </a:spcAft>
            </a:pP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因為你看見了我</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才相信嗎</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那些</a:t>
            </a:r>
            <a:r>
              <a:rPr lang="zh-TW" altLang="en-US" sz="44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沒有看見而相信的</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才是有福的</a:t>
            </a:r>
            <a:r>
              <a:rPr lang="en-US" altLang="zh-TW" sz="44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lgn="l">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相見猶似不見</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也有不見勝過相見的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spcAft>
                <a:spcPts val="1200"/>
              </a:spcAft>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當我們在萬事萬物中發現耶穌時</a:t>
            </a:r>
            <a:r>
              <a:rPr lang="en-US" altLang="zh-TW" sz="2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聖依納爵</a:t>
            </a:r>
            <a:r>
              <a:rPr lang="en-US" altLang="zh-TW" sz="24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我們每人的慈悲就是耶穌的慈悲</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接受了耶穌慈悲的人</a:t>
            </a:r>
            <a:r>
              <a:rPr lang="en-US" altLang="zh-TW"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對人應會更加慈悲</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200"/>
              </a:spcAft>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讓人在我們身上看到耶穌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看到耶穌的</a:t>
            </a:r>
            <a:r>
              <a:rPr lang="zh-TW" altLang="en-US" sz="4000" dirty="0">
                <a:solidFill>
                  <a:srgbClr val="FFFF00"/>
                </a:solidFill>
                <a:highlight>
                  <a:srgbClr val="FF0000"/>
                </a:highlight>
                <a:latin typeface="華康儷中黑" panose="020B0509000000000000" pitchFamily="49" charset="-120"/>
                <a:ea typeface="華康儷中黑" panose="020B0509000000000000" pitchFamily="49" charset="-120"/>
                <a:cs typeface="華康中黑體" panose="020B0509000000000000" pitchFamily="49" charset="-120"/>
              </a:rPr>
              <a:t>慈悲</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大愛</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無私的愛</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無分別心的愛</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HK"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14331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四本福音的主要內容</a:t>
            </a:r>
            <a:r>
              <a:rPr lang="zh-TW" altLang="en-US" sz="4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都</a:t>
            </a:r>
            <a:r>
              <a:rPr lang="zh-HK" altLang="en-US" sz="4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是天國</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只有在</a:t>
            </a:r>
            <a:endParaRPr lang="en-US" altLang="zh-HK" sz="4000" dirty="0">
              <a:latin typeface="Calibri" panose="020F0502020204030204" pitchFamily="34" charset="0"/>
              <a:ea typeface="華康儷中黑" panose="020B0509000000000000" pitchFamily="49" charset="-120"/>
              <a:cs typeface="Calibri" panose="020F0502020204030204" pitchFamily="34" charset="0"/>
            </a:endParaRPr>
          </a:p>
          <a:p>
            <a:pPr>
              <a:spcBef>
                <a:spcPts val="0"/>
              </a:spcBef>
            </a:pPr>
            <a:r>
              <a:rPr lang="zh-HK" altLang="en-US" sz="3600" dirty="0">
                <a:latin typeface="Calibri" panose="020F0502020204030204" pitchFamily="34" charset="0"/>
                <a:ea typeface="華康儷中黑" panose="020B0509000000000000" pitchFamily="49" charset="-120"/>
                <a:cs typeface="Calibri" panose="020F0502020204030204" pitchFamily="34" charset="0"/>
              </a:rPr>
              <a:t>瑪</a:t>
            </a:r>
            <a:r>
              <a:rPr lang="en-US" altLang="zh-HK" sz="3600" dirty="0">
                <a:latin typeface="Calibri" panose="020F0502020204030204" pitchFamily="34" charset="0"/>
                <a:ea typeface="華康儷中黑" panose="020B0509000000000000" pitchFamily="49" charset="-120"/>
                <a:cs typeface="Calibri" panose="020F0502020204030204" pitchFamily="34" charset="0"/>
              </a:rPr>
              <a:t>16: 17-19</a:t>
            </a:r>
            <a:r>
              <a:rPr lang="en-US" altLang="zh-HK" sz="2800" dirty="0">
                <a:latin typeface="Calibri" panose="020F0502020204030204" pitchFamily="34" charset="0"/>
                <a:ea typeface="華康儷中黑" panose="020B0509000000000000" pitchFamily="49" charset="-120"/>
                <a:cs typeface="Calibri" panose="020F0502020204030204" pitchFamily="34" charset="0"/>
              </a:rPr>
              <a:t>,</a:t>
            </a:r>
            <a:r>
              <a:rPr lang="zh-HK" altLang="en-US" sz="3900" dirty="0">
                <a:latin typeface="Calibri" panose="020F0502020204030204" pitchFamily="34" charset="0"/>
                <a:ea typeface="華康儷中黑" panose="020B0509000000000000" pitchFamily="49" charset="-120"/>
                <a:cs typeface="Calibri" panose="020F0502020204030204" pitchFamily="34" charset="0"/>
              </a:rPr>
              <a:t>耶穌才講了一次教會</a:t>
            </a:r>
            <a:r>
              <a:rPr lang="en-US" altLang="zh-HK" sz="39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zh-HK" altLang="en-US" sz="3900" dirty="0">
                <a:latin typeface="Calibri" panose="020F0502020204030204" pitchFamily="34" charset="0"/>
                <a:ea typeface="華康儷中黑" panose="020B0509000000000000" pitchFamily="49" charset="-120"/>
                <a:cs typeface="Calibri" panose="020F0502020204030204" pitchFamily="34" charset="0"/>
              </a:rPr>
              <a:t>並立了伯多祿</a:t>
            </a:r>
            <a:r>
              <a:rPr lang="zh-HK" altLang="en-US" sz="4000" dirty="0">
                <a:latin typeface="Calibri" panose="020F0502020204030204" pitchFamily="34" charset="0"/>
                <a:ea typeface="華康儷中黑" panose="020B0509000000000000" pitchFamily="49" charset="-120"/>
                <a:cs typeface="Calibri" panose="020F0502020204030204" pitchFamily="34" charset="0"/>
              </a:rPr>
              <a:t>為教會的磐石</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spcAft>
                <a:spcPts val="600"/>
              </a:spcAft>
            </a:pPr>
            <a:r>
              <a:rPr lang="zh-HK" altLang="en-US" sz="4000" dirty="0">
                <a:latin typeface="Calibri" panose="020F0502020204030204" pitchFamily="34" charset="0"/>
                <a:ea typeface="華康儷中黑" panose="020B0509000000000000" pitchFamily="49" charset="-120"/>
                <a:cs typeface="Calibri" panose="020F0502020204030204" pitchFamily="34" charset="0"/>
              </a:rPr>
              <a:t>顯然</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這個教會是為天國而存在的</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lnSpc>
                <a:spcPts val="4100"/>
              </a:lnSpc>
              <a:spcBef>
                <a:spcPts val="0"/>
              </a:spcBef>
            </a:pPr>
            <a:r>
              <a:rPr lang="en-US" altLang="zh-HK" sz="4000" dirty="0">
                <a:latin typeface="Calibri" panose="020F0502020204030204" pitchFamily="34" charset="0"/>
                <a:ea typeface="華康儷中黑" panose="020B0509000000000000" pitchFamily="49" charset="-120"/>
                <a:cs typeface="Calibri" panose="020F0502020204030204" pitchFamily="34" charset="0"/>
              </a:rPr>
              <a:t>The core message of the four Gospels is the </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Kingdom of Heaven</a:t>
            </a:r>
            <a:r>
              <a:rPr lang="en-US" altLang="zh-HK" sz="4000" dirty="0">
                <a:latin typeface="Calibri" panose="020F0502020204030204" pitchFamily="34" charset="0"/>
                <a:ea typeface="華康儷中黑" panose="020B0509000000000000" pitchFamily="49" charset="-120"/>
                <a:cs typeface="Calibri" panose="020F0502020204030204" pitchFamily="34" charset="0"/>
              </a:rPr>
              <a:t>. Only once did Jesus speak about the Church and his establishment of Peter as the rock of the Church </a:t>
            </a:r>
            <a:r>
              <a:rPr lang="en-US" altLang="zh-HK" dirty="0">
                <a:latin typeface="Calibri" panose="020F0502020204030204" pitchFamily="34" charset="0"/>
                <a:ea typeface="華康儷中黑" panose="020B0509000000000000" pitchFamily="49" charset="-120"/>
                <a:cs typeface="Calibri" panose="020F0502020204030204" pitchFamily="34" charset="0"/>
              </a:rPr>
              <a:t>(Matthew 16:17-19). </a:t>
            </a:r>
            <a:r>
              <a:rPr lang="en-US" altLang="zh-HK" sz="4000" dirty="0">
                <a:latin typeface="Calibri" panose="020F0502020204030204" pitchFamily="34" charset="0"/>
                <a:ea typeface="華康儷中黑" panose="020B0509000000000000" pitchFamily="49" charset="-120"/>
                <a:cs typeface="Calibri" panose="020F0502020204030204" pitchFamily="34" charset="0"/>
              </a:rPr>
              <a:t>From this, we conclude the Church exists as </a:t>
            </a:r>
          </a:p>
          <a:p>
            <a:pPr>
              <a:lnSpc>
                <a:spcPts val="4100"/>
              </a:lnSpc>
              <a:spcBef>
                <a:spcPts val="0"/>
              </a:spcBef>
            </a:pPr>
            <a:r>
              <a:rPr lang="en-US" altLang="zh-HK" sz="4000" dirty="0">
                <a:highlight>
                  <a:srgbClr val="FFFF00"/>
                </a:highlight>
                <a:latin typeface="Calibri" panose="020F0502020204030204" pitchFamily="34" charset="0"/>
                <a:ea typeface="華康儷中黑" panose="020B0509000000000000" pitchFamily="49" charset="-120"/>
                <a:cs typeface="Calibri" panose="020F0502020204030204" pitchFamily="34" charset="0"/>
              </a:rPr>
              <a:t>a vehicle for the Kingdom of Heaven</a:t>
            </a:r>
            <a:r>
              <a:rPr lang="en-US" altLang="zh-HK" sz="4000" dirty="0">
                <a:latin typeface="Calibri" panose="020F0502020204030204" pitchFamily="34" charset="0"/>
                <a:ea typeface="華康儷中黑" panose="020B0509000000000000" pitchFamily="49" charset="-120"/>
                <a:cs typeface="Calibri" panose="020F0502020204030204" pitchFamily="34" charset="0"/>
              </a:rPr>
              <a:t>. </a:t>
            </a:r>
          </a:p>
        </p:txBody>
      </p:sp>
    </p:spTree>
    <p:extLst>
      <p:ext uri="{BB962C8B-B14F-4D97-AF65-F5344CB8AC3E}">
        <p14:creationId xmlns:p14="http://schemas.microsoft.com/office/powerpoint/2010/main" val="59237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所以</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耶穌來到世上</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就是為告訴世人</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世界原來是一家</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同屬一個國</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同有一個</a:t>
            </a:r>
            <a:endParaRPr lang="en-US" altLang="zh-HK" sz="4000" dirty="0">
              <a:latin typeface="Calibri" panose="020F0502020204030204" pitchFamily="34" charset="0"/>
              <a:ea typeface="華康儷中黑" panose="020B0509000000000000" pitchFamily="49" charset="-120"/>
              <a:cs typeface="Calibri" panose="020F0502020204030204" pitchFamily="34" charset="0"/>
            </a:endParaRPr>
          </a:p>
          <a:p>
            <a:pPr>
              <a:spcBef>
                <a:spcPts val="0"/>
              </a:spcBef>
              <a:spcAft>
                <a:spcPts val="600"/>
              </a:spcAft>
            </a:pPr>
            <a:r>
              <a:rPr lang="zh-HK" altLang="en-US" sz="4000" dirty="0">
                <a:latin typeface="Calibri" panose="020F0502020204030204" pitchFamily="34" charset="0"/>
                <a:ea typeface="華康儷中黑" panose="020B0509000000000000" pitchFamily="49" charset="-120"/>
                <a:cs typeface="Calibri" panose="020F0502020204030204" pitchFamily="34" charset="0"/>
              </a:rPr>
              <a:t>「老闆」</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即天主</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只有一條法律</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就是</a:t>
            </a: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愛</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highlight>
                  <a:srgbClr val="FFFF00"/>
                </a:highlight>
                <a:latin typeface="Calibri" panose="020F0502020204030204" pitchFamily="34" charset="0"/>
                <a:ea typeface="華康儷中黑" panose="020B0509000000000000" pitchFamily="49" charset="-120"/>
                <a:cs typeface="Calibri" panose="020F0502020204030204" pitchFamily="34" charset="0"/>
              </a:rPr>
              <a:t>愛有一個重要內容</a:t>
            </a:r>
            <a:r>
              <a:rPr lang="en-US" altLang="zh-HK" sz="4000" dirty="0">
                <a:highlight>
                  <a:srgbClr val="FFFF00"/>
                </a:highlight>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highlight>
                  <a:srgbClr val="FFFF00"/>
                </a:highlight>
                <a:latin typeface="Calibri" panose="020F0502020204030204" pitchFamily="34" charset="0"/>
                <a:ea typeface="華康儷中黑" panose="020B0509000000000000" pitchFamily="49" charset="-120"/>
                <a:cs typeface="Calibri" panose="020F0502020204030204" pitchFamily="34" charset="0"/>
              </a:rPr>
              <a:t>就是分享</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en-US" altLang="zh-HK" sz="4000" dirty="0">
                <a:latin typeface="Calibri" panose="020F0502020204030204" pitchFamily="34" charset="0"/>
                <a:ea typeface="華康儷中黑" panose="020B0509000000000000" pitchFamily="49" charset="-120"/>
                <a:cs typeface="Calibri" panose="020F0502020204030204" pitchFamily="34" charset="0"/>
              </a:rPr>
              <a:t>The purpose of Jesus’s coming to the world is to tell the world that we are </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one family</a:t>
            </a:r>
            <a:r>
              <a:rPr lang="en-US" altLang="zh-HK" sz="4000" dirty="0">
                <a:latin typeface="Calibri" panose="020F0502020204030204" pitchFamily="34" charset="0"/>
                <a:ea typeface="華康儷中黑" panose="020B0509000000000000" pitchFamily="49" charset="-120"/>
                <a:cs typeface="Calibri" panose="020F0502020204030204" pitchFamily="34" charset="0"/>
              </a:rPr>
              <a:t>, we belong to God’s nation, we have the same “boss” who is God and only live under </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one law</a:t>
            </a:r>
            <a:r>
              <a:rPr lang="en-US" altLang="zh-HK" sz="4000" dirty="0">
                <a:latin typeface="Calibri" panose="020F0502020204030204" pitchFamily="34" charset="0"/>
                <a:ea typeface="華康儷中黑" panose="020B0509000000000000" pitchFamily="49" charset="-120"/>
                <a:cs typeface="Calibri" panose="020F0502020204030204" pitchFamily="34" charset="0"/>
              </a:rPr>
              <a:t>, which is love; and the essence of that love is </a:t>
            </a:r>
            <a:r>
              <a:rPr lang="en-US" altLang="zh-HK"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sharing</a:t>
            </a:r>
            <a:r>
              <a:rPr lang="en-US" altLang="zh-HK" sz="4000" dirty="0">
                <a:latin typeface="Calibri" panose="020F0502020204030204" pitchFamily="34" charset="0"/>
                <a:ea typeface="華康儷中黑" panose="020B0509000000000000" pitchFamily="49" charset="-120"/>
                <a:cs typeface="Calibri" panose="020F0502020204030204" pitchFamily="34" charset="0"/>
              </a:rPr>
              <a:t>. </a:t>
            </a:r>
          </a:p>
        </p:txBody>
      </p:sp>
    </p:spTree>
    <p:extLst>
      <p:ext uri="{BB962C8B-B14F-4D97-AF65-F5344CB8AC3E}">
        <p14:creationId xmlns:p14="http://schemas.microsoft.com/office/powerpoint/2010/main" val="3665143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分享</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我們的</a:t>
            </a: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生命</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與</a:t>
            </a: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所有</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包括時間</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金錢</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才能和愛心</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讓世界變成天國</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成為大同的</a:t>
            </a:r>
          </a:p>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天家</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耶穌建立教會</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就是為找尋一群</a:t>
            </a: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志同道合的人</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成為教會</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作天國的工匠</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lnSpc>
                <a:spcPts val="3900"/>
              </a:lnSpc>
              <a:spcBef>
                <a:spcPts val="0"/>
              </a:spcBef>
            </a:pPr>
            <a:r>
              <a:rPr lang="en-US" altLang="zh-HK" sz="3900" dirty="0">
                <a:latin typeface="Calibri" panose="020F0502020204030204" pitchFamily="34" charset="0"/>
                <a:ea typeface="華康儷中黑" panose="020B0509000000000000" pitchFamily="49" charset="-120"/>
                <a:cs typeface="Calibri" panose="020F0502020204030204" pitchFamily="34" charset="0"/>
              </a:rPr>
              <a:t>Sharing our lives and all that we have, including time, money, talents and love. Making the whole world into a Kingdom of Heaven, a Universal Home for all. The purpose of Jesus’s founding of the Church is to </a:t>
            </a:r>
            <a:r>
              <a:rPr lang="en-US" altLang="zh-HK" sz="39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seek a group of like-minded people </a:t>
            </a:r>
            <a:r>
              <a:rPr lang="en-US" altLang="zh-HK" sz="3900" dirty="0">
                <a:latin typeface="Calibri" panose="020F0502020204030204" pitchFamily="34" charset="0"/>
                <a:ea typeface="華康儷中黑" panose="020B0509000000000000" pitchFamily="49" charset="-120"/>
                <a:cs typeface="Calibri" panose="020F0502020204030204" pitchFamily="34" charset="0"/>
              </a:rPr>
              <a:t>for the establishment of a Church, and make them </a:t>
            </a:r>
            <a:r>
              <a:rPr lang="en-US" altLang="zh-HK" sz="39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smiths of the Heavenly Kingdom</a:t>
            </a:r>
            <a:r>
              <a:rPr lang="en-US" altLang="zh-HK" sz="3900" dirty="0">
                <a:latin typeface="Calibri" panose="020F0502020204030204" pitchFamily="34" charset="0"/>
                <a:ea typeface="華康儷中黑" panose="020B0509000000000000" pitchFamily="49" charset="-120"/>
                <a:cs typeface="Calibri" panose="020F0502020204030204" pitchFamily="34" charset="0"/>
              </a:rPr>
              <a:t>.</a:t>
            </a:r>
          </a:p>
        </p:txBody>
      </p:sp>
    </p:spTree>
    <p:extLst>
      <p:ext uri="{BB962C8B-B14F-4D97-AF65-F5344CB8AC3E}">
        <p14:creationId xmlns:p14="http://schemas.microsoft.com/office/powerpoint/2010/main" val="1228520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慈悲的耶穌</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主要不是指耶穌憐憫某個人或某群人</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而是指他</a:t>
            </a: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對全人類都慈悲</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由魚離水必須「</a:t>
            </a:r>
            <a:r>
              <a:rPr lang="zh-HK" altLang="en-US" sz="4000" dirty="0">
                <a:highlight>
                  <a:srgbClr val="FFFF00"/>
                </a:highlight>
                <a:latin typeface="Calibri" panose="020F0502020204030204" pitchFamily="34" charset="0"/>
                <a:ea typeface="華康儷中黑" panose="020B0509000000000000" pitchFamily="49" charset="-120"/>
                <a:cs typeface="Calibri" panose="020F0502020204030204" pitchFamily="34" charset="0"/>
              </a:rPr>
              <a:t>相濡以沫</a:t>
            </a:r>
            <a:r>
              <a:rPr lang="zh-HK" altLang="en-US" sz="4000" dirty="0">
                <a:latin typeface="Calibri" panose="020F0502020204030204" pitchFamily="34" charset="0"/>
                <a:ea typeface="華康儷中黑" panose="020B0509000000000000" pitchFamily="49" charset="-120"/>
                <a:cs typeface="Calibri" panose="020F0502020204030204" pitchFamily="34" charset="0"/>
              </a:rPr>
              <a:t>」</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轉變為</a:t>
            </a:r>
            <a:endParaRPr lang="en-US" altLang="zh-HK" sz="4000" dirty="0">
              <a:latin typeface="Calibri" panose="020F0502020204030204" pitchFamily="34" charset="0"/>
              <a:ea typeface="華康儷中黑" panose="020B0509000000000000" pitchFamily="49" charset="-120"/>
              <a:cs typeface="Calibri" panose="020F0502020204030204" pitchFamily="34" charset="0"/>
            </a:endParaRPr>
          </a:p>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highlight>
                  <a:srgbClr val="FFFF00"/>
                </a:highlight>
                <a:latin typeface="Calibri" panose="020F0502020204030204" pitchFamily="34" charset="0"/>
                <a:ea typeface="華康儷中黑" panose="020B0509000000000000" pitchFamily="49" charset="-120"/>
                <a:cs typeface="Calibri" panose="020F0502020204030204" pitchFamily="34" charset="0"/>
              </a:rPr>
              <a:t>魚相忘乎江湖</a:t>
            </a:r>
            <a:r>
              <a:rPr lang="zh-HK" altLang="en-US" sz="4000" dirty="0">
                <a:latin typeface="Calibri" panose="020F0502020204030204" pitchFamily="34" charset="0"/>
                <a:ea typeface="華康儷中黑" panose="020B0509000000000000" pitchFamily="49" charset="-120"/>
                <a:cs typeface="Calibri" panose="020F0502020204030204" pitchFamily="34" charset="0"/>
              </a:rPr>
              <a:t>」的海闊天空</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lnSpc>
                <a:spcPts val="3900"/>
              </a:lnSpc>
              <a:spcBef>
                <a:spcPts val="0"/>
              </a:spcBef>
            </a:pPr>
            <a:r>
              <a:rPr lang="en-US" altLang="zh-HK" sz="4000" spc="-110" dirty="0">
                <a:latin typeface="Calibri" panose="020F0502020204030204" pitchFamily="34" charset="0"/>
                <a:ea typeface="華康儷中黑" panose="020B0509000000000000" pitchFamily="49" charset="-120"/>
                <a:cs typeface="Calibri" panose="020F0502020204030204" pitchFamily="34" charset="0"/>
              </a:rPr>
              <a:t>The Divine Mercy of Jesus is not chiefly intended for any individual or group only. </a:t>
            </a:r>
          </a:p>
          <a:p>
            <a:pPr>
              <a:lnSpc>
                <a:spcPts val="3900"/>
              </a:lnSpc>
              <a:spcBef>
                <a:spcPts val="0"/>
              </a:spcBef>
            </a:pPr>
            <a:r>
              <a:rPr lang="en-US" altLang="zh-HK" sz="4000" spc="-110" dirty="0">
                <a:latin typeface="Calibri" panose="020F0502020204030204" pitchFamily="34" charset="0"/>
                <a:ea typeface="華康儷中黑" panose="020B0509000000000000" pitchFamily="49" charset="-120"/>
                <a:cs typeface="Calibri" panose="020F0502020204030204" pitchFamily="34" charset="0"/>
              </a:rPr>
              <a:t>His </a:t>
            </a:r>
            <a:r>
              <a:rPr lang="en-US" altLang="zh-HK" sz="4000" spc="-11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Divine Mercy is meant for all mankind</a:t>
            </a:r>
            <a:r>
              <a:rPr lang="en-US" altLang="zh-HK" sz="4000" spc="-110" dirty="0">
                <a:latin typeface="Calibri" panose="020F0502020204030204" pitchFamily="34" charset="0"/>
                <a:ea typeface="華康儷中黑" panose="020B0509000000000000" pitchFamily="49" charset="-120"/>
                <a:cs typeface="Calibri" panose="020F0502020204030204" pitchFamily="34" charset="0"/>
              </a:rPr>
              <a:t>. </a:t>
            </a:r>
          </a:p>
          <a:p>
            <a:pPr>
              <a:lnSpc>
                <a:spcPts val="3900"/>
              </a:lnSpc>
              <a:spcBef>
                <a:spcPts val="0"/>
              </a:spcBef>
            </a:pPr>
            <a:r>
              <a:rPr lang="en-US" altLang="zh-HK" sz="4000" spc="-110" dirty="0">
                <a:latin typeface="Calibri" panose="020F0502020204030204" pitchFamily="34" charset="0"/>
                <a:ea typeface="華康儷中黑" panose="020B0509000000000000" pitchFamily="49" charset="-120"/>
                <a:cs typeface="Calibri" panose="020F0502020204030204" pitchFamily="34" charset="0"/>
              </a:rPr>
              <a:t>It elevates the pitiful state from where fishes out of water must support each other with saliva to where they forget themselves as they immerse in the freedom of swimming in </a:t>
            </a:r>
          </a:p>
          <a:p>
            <a:pPr>
              <a:lnSpc>
                <a:spcPts val="3900"/>
              </a:lnSpc>
              <a:spcBef>
                <a:spcPts val="0"/>
              </a:spcBef>
            </a:pPr>
            <a:r>
              <a:rPr lang="en-US" altLang="zh-HK" sz="4000" spc="-11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the vast waters underneath the sky</a:t>
            </a:r>
          </a:p>
          <a:p>
            <a:pPr>
              <a:spcBef>
                <a:spcPts val="0"/>
              </a:spcBef>
            </a:pPr>
            <a:endParaRPr lang="zh-HK" altLang="en-US" sz="4000" dirty="0">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3148840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在江湖大海中</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魚不再需要相濡以沫</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在耶穌的</a:t>
            </a: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大慈大悲大愛中</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人也不需要互相</a:t>
            </a:r>
          </a:p>
          <a:p>
            <a:pPr>
              <a:spcBef>
                <a:spcPts val="0"/>
              </a:spcBef>
              <a:spcAft>
                <a:spcPts val="600"/>
              </a:spcAft>
            </a:pP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救濟</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互相支持</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互相治療</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互相憐憫</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en-US" altLang="zh-HK" sz="4000" dirty="0">
                <a:latin typeface="Calibri" panose="020F0502020204030204" pitchFamily="34" charset="0"/>
                <a:ea typeface="華康儷中黑" panose="020B0509000000000000" pitchFamily="49" charset="-120"/>
                <a:cs typeface="Calibri" panose="020F0502020204030204" pitchFamily="34" charset="0"/>
              </a:rPr>
              <a:t>In the vast waters of the sea, fishes do not need to support each other with their own saliva. Likewise, </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in Jesus’ Divine Mercy, men also do not need to give alms </a:t>
            </a:r>
            <a:r>
              <a:rPr lang="en-US" altLang="zh-HK" sz="4000" dirty="0">
                <a:latin typeface="Calibri" panose="020F0502020204030204" pitchFamily="34" charset="0"/>
                <a:ea typeface="華康儷中黑" panose="020B0509000000000000" pitchFamily="49" charset="-120"/>
                <a:cs typeface="Calibri" panose="020F0502020204030204" pitchFamily="34" charset="0"/>
              </a:rPr>
              <a:t>to each other, support each other, heal each other, and to take pity on each other. </a:t>
            </a:r>
          </a:p>
        </p:txBody>
      </p:sp>
    </p:spTree>
    <p:extLst>
      <p:ext uri="{BB962C8B-B14F-4D97-AF65-F5344CB8AC3E}">
        <p14:creationId xmlns:p14="http://schemas.microsoft.com/office/powerpoint/2010/main" val="2650481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algn="just" eaLnBrk="1">
              <a:lnSpc>
                <a:spcPts val="1000"/>
              </a:lnSpc>
              <a:spcBef>
                <a:spcPts val="0"/>
              </a:spcBef>
              <a:spcAft>
                <a:spcPts val="0"/>
              </a:spcAft>
              <a:buNone/>
            </a:pPr>
            <a:endPar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恭讀宗徒大事錄　</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2:42-47</a:t>
            </a:r>
          </a:p>
          <a:p>
            <a:pPr marL="0" indent="0" algn="just" eaLnBrk="1">
              <a:lnSpc>
                <a:spcPts val="48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弟兄們專心聽取宗徒的訓誨，時常團聚、擘餅、祈禱。</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因為宗徒顯了許多奇蹟異事，各人都滿懷敬畏之情。凡信了的人，常齊集一處，一切所有，皆歸公用。</a:t>
            </a:r>
          </a:p>
          <a:p>
            <a:pPr marL="0" indent="0" algn="just" eaLnBrk="1">
              <a:lnSpc>
                <a:spcPts val="4800"/>
              </a:lnSpc>
              <a:spcBef>
                <a:spcPts val="60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他們把產業和財物變賣，按照每人的需要分配。他們每天都成群結隊地前往聖殿，也挨戶擘餅，懷著歡樂和誠實的心，一起進食。</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117917" y="6191190"/>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43464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兩週前</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我參加了教區的聖油彌撒</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一切進行得整齊有序</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有點大英帝國時代</a:t>
            </a:r>
            <a:endParaRPr lang="en-US" altLang="zh-HK" sz="4000" dirty="0">
              <a:latin typeface="Calibri" panose="020F0502020204030204" pitchFamily="34" charset="0"/>
              <a:ea typeface="華康儷中黑" panose="020B0509000000000000" pitchFamily="49" charset="-120"/>
              <a:cs typeface="Calibri" panose="020F0502020204030204" pitchFamily="34" charset="0"/>
            </a:endParaRPr>
          </a:p>
          <a:p>
            <a:pPr>
              <a:spcBef>
                <a:spcPts val="0"/>
              </a:spcBef>
            </a:pPr>
            <a:r>
              <a:rPr lang="en-US" altLang="zh-HK" sz="4000" dirty="0">
                <a:latin typeface="Calibri" panose="020F0502020204030204" pitchFamily="34" charset="0"/>
                <a:ea typeface="華康儷中黑" panose="020B0509000000000000" pitchFamily="49" charset="-120"/>
                <a:cs typeface="Calibri" panose="020F0502020204030204" pitchFamily="34" charset="0"/>
              </a:rPr>
              <a:t>Elgar</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創作的</a:t>
            </a:r>
            <a:r>
              <a:rPr lang="en-US" altLang="zh-HK" sz="4000" dirty="0">
                <a:latin typeface="Calibri" panose="020F0502020204030204" pitchFamily="34" charset="0"/>
                <a:ea typeface="華康儷中黑" panose="020B0509000000000000" pitchFamily="49" charset="-120"/>
                <a:cs typeface="Calibri" panose="020F0502020204030204" pitchFamily="34" charset="0"/>
              </a:rPr>
              <a:t>Pomp and Circumstance </a:t>
            </a:r>
          </a:p>
          <a:p>
            <a:pPr>
              <a:spcBef>
                <a:spcPts val="0"/>
              </a:spcBef>
            </a:pPr>
            <a:r>
              <a:rPr lang="en-US" altLang="zh-HK" sz="3600" dirty="0">
                <a:latin typeface="Calibri" panose="020F0502020204030204" pitchFamily="34" charset="0"/>
                <a:ea typeface="華康儷中黑" panose="020B0509000000000000" pitchFamily="49" charset="-120"/>
                <a:cs typeface="Calibri" panose="020F0502020204030204" pitchFamily="34" charset="0"/>
              </a:rPr>
              <a:t>(</a:t>
            </a:r>
            <a:r>
              <a:rPr lang="zh-HK" altLang="en-US" sz="36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威風堂堂</a:t>
            </a:r>
            <a:r>
              <a:rPr lang="en-US" altLang="zh-HK" sz="36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的味道</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en-US" altLang="zh-HK" sz="4000" dirty="0">
                <a:latin typeface="Calibri" panose="020F0502020204030204" pitchFamily="34" charset="0"/>
                <a:ea typeface="華康儷中黑" panose="020B0509000000000000" pitchFamily="49" charset="-120"/>
                <a:cs typeface="Calibri" panose="020F0502020204030204" pitchFamily="34" charset="0"/>
              </a:rPr>
              <a:t>Two weeks ago, I attended the diocese’s </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Chrism Mass</a:t>
            </a:r>
            <a:r>
              <a:rPr lang="en-US" altLang="zh-HK" sz="4000" dirty="0">
                <a:latin typeface="Calibri" panose="020F0502020204030204" pitchFamily="34" charset="0"/>
                <a:ea typeface="華康儷中黑" panose="020B0509000000000000" pitchFamily="49" charset="-120"/>
                <a:cs typeface="Calibri" panose="020F0502020204030204" pitchFamily="34" charset="0"/>
              </a:rPr>
              <a:t>. Everything was in good order, in a way not unlike the majestic air depicted in Elgar’s </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Pomp and Circumstance </a:t>
            </a:r>
            <a:r>
              <a:rPr lang="en-US" altLang="zh-HK" sz="4000" dirty="0">
                <a:latin typeface="Calibri" panose="020F0502020204030204" pitchFamily="34" charset="0"/>
                <a:ea typeface="華康儷中黑" panose="020B0509000000000000" pitchFamily="49" charset="-120"/>
                <a:cs typeface="Calibri" panose="020F0502020204030204" pitchFamily="34" charset="0"/>
              </a:rPr>
              <a:t>Marches for orchestra. </a:t>
            </a:r>
          </a:p>
        </p:txBody>
      </p:sp>
    </p:spTree>
    <p:extLst>
      <p:ext uri="{BB962C8B-B14F-4D97-AF65-F5344CB8AC3E}">
        <p14:creationId xmlns:p14="http://schemas.microsoft.com/office/powerpoint/2010/main" val="3007368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耶穌教人以</a:t>
            </a: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言</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以</a:t>
            </a:r>
            <a:r>
              <a:rPr lang="zh-HK" altLang="en-US" sz="40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行</a:t>
            </a:r>
            <a:r>
              <a:rPr lang="zh-HK" altLang="en-US" sz="4000" dirty="0">
                <a:latin typeface="Calibri" panose="020F0502020204030204" pitchFamily="34" charset="0"/>
                <a:ea typeface="華康儷中黑" panose="020B0509000000000000" pitchFamily="49" charset="-120"/>
                <a:cs typeface="Calibri" panose="020F0502020204030204" pitchFamily="34" charset="0"/>
              </a:rPr>
              <a:t>去為天國作見證</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當天</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用了很長的時間進堂</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但長長的禮儀中</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spcBef>
                <a:spcPts val="0"/>
              </a:spcBef>
            </a:pP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主教的講道只佔了十多分鐘</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而且是中英文的雙語講道</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言和行的差距相當大</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p>
          <a:p>
            <a:pPr>
              <a:lnSpc>
                <a:spcPts val="3900"/>
              </a:lnSpc>
              <a:spcBef>
                <a:spcPts val="0"/>
              </a:spcBef>
            </a:pP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Jesus taught us to give testimony to the Kingdom of Heaven by our words and our deeds. The long procession that day took a long time to enter the Cathedral, yet relative to the long liturgical rite, </a:t>
            </a:r>
            <a:r>
              <a:rPr lang="en-US" altLang="zh-HK" sz="4000" spc="-1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the bishop's sermon lasted about ten minutes </a:t>
            </a: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and it was even bilingual. There was indeed </a:t>
            </a:r>
          </a:p>
          <a:p>
            <a:pPr>
              <a:lnSpc>
                <a:spcPts val="3900"/>
              </a:lnSpc>
              <a:spcBef>
                <a:spcPts val="0"/>
              </a:spcBef>
            </a:pP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a big gap between words and deeds.</a:t>
            </a:r>
          </a:p>
        </p:txBody>
      </p:sp>
    </p:spTree>
    <p:extLst>
      <p:ext uri="{BB962C8B-B14F-4D97-AF65-F5344CB8AC3E}">
        <p14:creationId xmlns:p14="http://schemas.microsoft.com/office/powerpoint/2010/main" val="187962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4102DCA-3F03-4A81-9A21-49991DD25EE4}"/>
              </a:ext>
            </a:extLst>
          </p:cNvPr>
          <p:cNvSpPr>
            <a:spLocks noGrp="1"/>
          </p:cNvSpPr>
          <p:nvPr>
            <p:ph type="subTitle" idx="1"/>
          </p:nvPr>
        </p:nvSpPr>
        <p:spPr>
          <a:xfrm>
            <a:off x="0" y="116632"/>
            <a:ext cx="9144000" cy="6552728"/>
          </a:xfrm>
        </p:spPr>
        <p:txBody>
          <a:bodyPr/>
          <a:lstStyle/>
          <a:p>
            <a:pPr>
              <a:spcBef>
                <a:spcPts val="0"/>
              </a:spcBef>
            </a:pPr>
            <a:r>
              <a:rPr lang="zh-HK" altLang="en-US" sz="4000" dirty="0">
                <a:latin typeface="Calibri" panose="020F0502020204030204" pitchFamily="34" charset="0"/>
                <a:ea typeface="華康儷中黑" panose="020B0509000000000000" pitchFamily="49" charset="-120"/>
                <a:cs typeface="Calibri" panose="020F0502020204030204" pitchFamily="34" charset="0"/>
              </a:rPr>
              <a:t>主教</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我們好想聽你講道</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聽你如何</a:t>
            </a:r>
            <a:endParaRPr lang="en-US" altLang="zh-HK" sz="4000" dirty="0">
              <a:latin typeface="Calibri" panose="020F0502020204030204" pitchFamily="34" charset="0"/>
              <a:ea typeface="華康儷中黑" panose="020B0509000000000000" pitchFamily="49" charset="-120"/>
              <a:cs typeface="Calibri" panose="020F0502020204030204" pitchFamily="34" charset="0"/>
            </a:endParaRPr>
          </a:p>
          <a:p>
            <a:pPr>
              <a:spcBef>
                <a:spcPts val="0"/>
              </a:spcBef>
            </a:pP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先知覺後知</a:t>
            </a:r>
            <a:r>
              <a:rPr lang="en-US" altLang="zh-HK"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先覺覺後覺</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聽你如何</a:t>
            </a:r>
            <a:r>
              <a:rPr lang="zh-HK" altLang="en-US" sz="40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喚醒人心</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不再有大批大批的人說</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「除了凱撒</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我們沒有君王</a:t>
            </a:r>
            <a:r>
              <a:rPr lang="en-US" altLang="zh-HK" sz="4000" dirty="0">
                <a:latin typeface="Calibri" panose="020F0502020204030204" pitchFamily="34" charset="0"/>
                <a:ea typeface="華康儷中黑" panose="020B0509000000000000" pitchFamily="49" charset="-120"/>
                <a:cs typeface="Calibri" panose="020F0502020204030204" pitchFamily="34" charset="0"/>
              </a:rPr>
              <a:t>!</a:t>
            </a:r>
            <a:r>
              <a:rPr lang="zh-HK" altLang="en-US" sz="4000" dirty="0">
                <a:latin typeface="Calibri" panose="020F0502020204030204" pitchFamily="34" charset="0"/>
                <a:ea typeface="華康儷中黑" panose="020B0509000000000000" pitchFamily="49" charset="-120"/>
                <a:cs typeface="Calibri" panose="020F0502020204030204" pitchFamily="34" charset="0"/>
              </a:rPr>
              <a:t>」</a:t>
            </a:r>
            <a:r>
              <a:rPr lang="en-US" altLang="zh-HK" dirty="0">
                <a:latin typeface="Calibri" panose="020F0502020204030204" pitchFamily="34" charset="0"/>
                <a:ea typeface="華康儷中黑" panose="020B0509000000000000" pitchFamily="49" charset="-120"/>
                <a:cs typeface="Calibri" panose="020F0502020204030204" pitchFamily="34" charset="0"/>
              </a:rPr>
              <a:t>(</a:t>
            </a:r>
            <a:r>
              <a:rPr lang="zh-HK" altLang="en-US" dirty="0">
                <a:latin typeface="Calibri" panose="020F0502020204030204" pitchFamily="34" charset="0"/>
                <a:ea typeface="華康儷中黑" panose="020B0509000000000000" pitchFamily="49" charset="-120"/>
                <a:cs typeface="Calibri" panose="020F0502020204030204" pitchFamily="34" charset="0"/>
              </a:rPr>
              <a:t>若</a:t>
            </a:r>
            <a:r>
              <a:rPr lang="en-US" altLang="zh-HK" dirty="0">
                <a:latin typeface="Calibri" panose="020F0502020204030204" pitchFamily="34" charset="0"/>
                <a:ea typeface="華康儷中黑" panose="020B0509000000000000" pitchFamily="49" charset="-120"/>
                <a:cs typeface="Calibri" panose="020F0502020204030204" pitchFamily="34" charset="0"/>
              </a:rPr>
              <a:t>19:15</a:t>
            </a:r>
            <a:r>
              <a:rPr lang="zh-TW" altLang="en-US" dirty="0">
                <a:latin typeface="Calibri" panose="020F0502020204030204" pitchFamily="34" charset="0"/>
                <a:ea typeface="華康儷中黑" panose="020B0509000000000000" pitchFamily="49" charset="-120"/>
                <a:cs typeface="Calibri" panose="020F0502020204030204" pitchFamily="34" charset="0"/>
              </a:rPr>
              <a:t>；</a:t>
            </a:r>
            <a:r>
              <a:rPr lang="en-US" altLang="zh-HK" dirty="0">
                <a:latin typeface="Calibri" panose="020F0502020204030204" pitchFamily="34" charset="0"/>
                <a:ea typeface="華康儷中黑" panose="020B0509000000000000" pitchFamily="49" charset="-120"/>
                <a:cs typeface="Calibri" panose="020F0502020204030204" pitchFamily="34" charset="0"/>
              </a:rPr>
              <a:t>Jn19:15)</a:t>
            </a:r>
          </a:p>
          <a:p>
            <a:pPr>
              <a:lnSpc>
                <a:spcPts val="4000"/>
              </a:lnSpc>
              <a:spcBef>
                <a:spcPts val="0"/>
              </a:spcBef>
            </a:pP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Dear Bishop, how we wish to listen to your sermon, to hear how those with foresight can </a:t>
            </a:r>
            <a:r>
              <a:rPr lang="en-US" altLang="zh-HK" sz="4000" spc="-100" dirty="0">
                <a:solidFill>
                  <a:srgbClr val="FF0000"/>
                </a:solidFill>
                <a:highlight>
                  <a:srgbClr val="FFFF00"/>
                </a:highlight>
                <a:latin typeface="Calibri" panose="020F0502020204030204" pitchFamily="34" charset="0"/>
                <a:ea typeface="華康儷中黑" panose="020B0509000000000000" pitchFamily="49" charset="-120"/>
                <a:cs typeface="Calibri" panose="020F0502020204030204" pitchFamily="34" charset="0"/>
              </a:rPr>
              <a:t>awaken</a:t>
            </a: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 those with hindsight, and those with pre-awareness can awaken those with post-awareness. We want to hear how </a:t>
            </a:r>
            <a:r>
              <a:rPr lang="en-US" altLang="zh-HK" sz="4000" spc="-100" dirty="0">
                <a:solidFill>
                  <a:srgbClr val="FFFF00"/>
                </a:solidFill>
                <a:highlight>
                  <a:srgbClr val="FF0000"/>
                </a:highlight>
                <a:latin typeface="Calibri" panose="020F0502020204030204" pitchFamily="34" charset="0"/>
                <a:ea typeface="華康儷中黑" panose="020B0509000000000000" pitchFamily="49" charset="-120"/>
                <a:cs typeface="Calibri" panose="020F0502020204030204" pitchFamily="34" charset="0"/>
              </a:rPr>
              <a:t>to awaken men’s hearts </a:t>
            </a: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so that crowds after crowds will </a:t>
            </a:r>
            <a:r>
              <a:rPr lang="en-US" altLang="zh-HK" sz="4000" spc="-150" dirty="0">
                <a:latin typeface="Calibri" panose="020F0502020204030204" pitchFamily="34" charset="0"/>
                <a:ea typeface="華康儷中黑" panose="020B0509000000000000" pitchFamily="49" charset="-120"/>
                <a:cs typeface="Calibri" panose="020F0502020204030204" pitchFamily="34" charset="0"/>
              </a:rPr>
              <a:t>no longer say</a:t>
            </a: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 “</a:t>
            </a:r>
            <a:r>
              <a:rPr lang="en-US" altLang="zh-HK" sz="4000" spc="-100" dirty="0">
                <a:solidFill>
                  <a:srgbClr val="0000FF"/>
                </a:solidFill>
                <a:latin typeface="Calibri" panose="020F0502020204030204" pitchFamily="34" charset="0"/>
                <a:ea typeface="華康儷中黑" panose="020B0509000000000000" pitchFamily="49" charset="-120"/>
                <a:cs typeface="Calibri" panose="020F0502020204030204" pitchFamily="34" charset="0"/>
              </a:rPr>
              <a:t>We have no king but Caesar</a:t>
            </a:r>
            <a:r>
              <a:rPr lang="en-US" altLang="zh-HK" sz="4000" spc="-100" dirty="0">
                <a:latin typeface="Calibri" panose="020F0502020204030204" pitchFamily="34" charset="0"/>
                <a:ea typeface="華康儷中黑" panose="020B0509000000000000" pitchFamily="49" charset="-120"/>
                <a:cs typeface="Calibri" panose="020F0502020204030204" pitchFamily="34" charset="0"/>
              </a:rPr>
              <a:t>” </a:t>
            </a:r>
          </a:p>
        </p:txBody>
      </p:sp>
    </p:spTree>
    <p:extLst>
      <p:ext uri="{BB962C8B-B14F-4D97-AF65-F5344CB8AC3E}">
        <p14:creationId xmlns:p14="http://schemas.microsoft.com/office/powerpoint/2010/main" val="1018719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CC13E045-C3B3-4DF9-A0AD-94112FC77A46}"/>
              </a:ext>
            </a:extLst>
          </p:cNvPr>
          <p:cNvSpPr>
            <a:spLocks noGrp="1"/>
          </p:cNvSpPr>
          <p:nvPr>
            <p:ph type="subTitle" idx="1"/>
          </p:nvPr>
        </p:nvSpPr>
        <p:spPr>
          <a:xfrm>
            <a:off x="0" y="260648"/>
            <a:ext cx="9144000" cy="6408712"/>
          </a:xfrm>
        </p:spPr>
        <p:txBody>
          <a:bodyPr/>
          <a:lstStyle/>
          <a:p>
            <a:r>
              <a:rPr lang="zh-TW" altLang="en-US" sz="4000" dirty="0">
                <a:latin typeface="Calibri" panose="020F0502020204030204" pitchFamily="34" charset="0"/>
                <a:ea typeface="華康儷中黑" panose="020B0509000000000000" pitchFamily="49" charset="-120"/>
                <a:cs typeface="Calibri" panose="020F0502020204030204" pitchFamily="34" charset="0"/>
              </a:rPr>
              <a:t>同時告訴信徒</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latin typeface="Calibri" panose="020F0502020204030204" pitchFamily="34" charset="0"/>
                <a:ea typeface="華康儷中黑" panose="020B0509000000000000" pitchFamily="49" charset="-120"/>
                <a:cs typeface="Calibri" panose="020F0502020204030204" pitchFamily="34" charset="0"/>
              </a:rPr>
              <a:t>基督的大慈悲</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solidFill>
                  <a:srgbClr val="FF0000"/>
                </a:solidFill>
                <a:latin typeface="Calibri" panose="020F0502020204030204" pitchFamily="34" charset="0"/>
                <a:ea typeface="華康儷中黑" panose="020B0509000000000000" pitchFamily="49" charset="-120"/>
                <a:cs typeface="Calibri" panose="020F0502020204030204" pitchFamily="34" charset="0"/>
              </a:rPr>
              <a:t>必須配以教會每一分子對世界的大愛</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latin typeface="Calibri" panose="020F0502020204030204" pitchFamily="34" charset="0"/>
                <a:ea typeface="華康儷中黑" panose="020B0509000000000000" pitchFamily="49" charset="-120"/>
                <a:cs typeface="Calibri" panose="020F0502020204030204" pitchFamily="34" charset="0"/>
              </a:rPr>
              <a:t>才能夠擴展到天涯海角</a:t>
            </a:r>
            <a:r>
              <a:rPr lang="en-US" altLang="zh-TW" sz="4000" dirty="0">
                <a:latin typeface="Calibri" panose="020F0502020204030204" pitchFamily="34" charset="0"/>
                <a:ea typeface="Calibri" panose="020F0502020204030204" pitchFamily="34" charset="0"/>
                <a:cs typeface="Calibri" panose="020F0502020204030204" pitchFamily="34" charset="0"/>
              </a:rPr>
              <a:t>.</a:t>
            </a:r>
            <a:r>
              <a:rPr lang="zh-TW" altLang="en-US" sz="4000" dirty="0">
                <a:latin typeface="Calibri" panose="020F0502020204030204" pitchFamily="34" charset="0"/>
                <a:ea typeface="華康儷中黑" panose="020B0509000000000000" pitchFamily="49" charset="-120"/>
                <a:cs typeface="Calibri" panose="020F0502020204030204" pitchFamily="34" charset="0"/>
              </a:rPr>
              <a:t>這是教會不需證據的信念</a:t>
            </a:r>
            <a:r>
              <a:rPr lang="en-US" altLang="zh-TW" sz="4000" dirty="0">
                <a:latin typeface="Calibri" panose="020F0502020204030204" pitchFamily="34" charset="0"/>
                <a:ea typeface="Calibri" panose="020F0502020204030204" pitchFamily="34" charset="0"/>
                <a:cs typeface="Calibri" panose="020F0502020204030204" pitchFamily="34" charset="0"/>
              </a:rPr>
              <a:t>.</a:t>
            </a:r>
          </a:p>
          <a:p>
            <a:r>
              <a:rPr lang="en-US" altLang="zh-TW" sz="4000" dirty="0">
                <a:latin typeface="Calibri" panose="020F0502020204030204" pitchFamily="34" charset="0"/>
                <a:ea typeface="Calibri" panose="020F0502020204030204" pitchFamily="34" charset="0"/>
                <a:cs typeface="Calibri" panose="020F0502020204030204" pitchFamily="34" charset="0"/>
              </a:rPr>
              <a:t>At the same time telling the faithful that Christ’s Divine Mercy must accompanied by the great love of all the faithful, so that the Divine Mercy of Christ may spread out to the ends of the earth. </a:t>
            </a:r>
            <a:r>
              <a:rPr lang="en-US" altLang="zh-TW" sz="4000" dirty="0">
                <a:highlight>
                  <a:srgbClr val="FFFF00"/>
                </a:highlight>
                <a:latin typeface="Calibri" panose="020F0502020204030204" pitchFamily="34" charset="0"/>
                <a:ea typeface="Calibri" panose="020F0502020204030204" pitchFamily="34" charset="0"/>
                <a:cs typeface="Calibri" panose="020F0502020204030204" pitchFamily="34" charset="0"/>
              </a:rPr>
              <a:t>This is a faith </a:t>
            </a:r>
          </a:p>
          <a:p>
            <a:r>
              <a:rPr lang="en-US" altLang="zh-TW" sz="4000" dirty="0">
                <a:highlight>
                  <a:srgbClr val="FFFF00"/>
                </a:highlight>
                <a:latin typeface="Calibri" panose="020F0502020204030204" pitchFamily="34" charset="0"/>
                <a:ea typeface="Calibri" panose="020F0502020204030204" pitchFamily="34" charset="0"/>
                <a:cs typeface="Calibri" panose="020F0502020204030204" pitchFamily="34" charset="0"/>
              </a:rPr>
              <a:t>the Church needs no proof of</a:t>
            </a:r>
            <a:r>
              <a:rPr lang="en-US" altLang="zh-TW" sz="4000" dirty="0">
                <a:latin typeface="Calibri" panose="020F0502020204030204" pitchFamily="34" charset="0"/>
                <a:ea typeface="Calibri" panose="020F0502020204030204" pitchFamily="34" charset="0"/>
                <a:cs typeface="Calibri" panose="020F0502020204030204" pitchFamily="34" charset="0"/>
              </a:rPr>
              <a:t>*.</a:t>
            </a:r>
            <a:endParaRPr lang="zh-TW" altLang="en-US" sz="4000" dirty="0">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66913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復活的基督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幫助你戰勝疫情和一切病苦</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44624"/>
            <a:ext cx="9108504" cy="6741368"/>
          </a:xfrm>
        </p:spPr>
        <p:txBody>
          <a:bodyPr/>
          <a:lstStyle/>
          <a:p>
            <a:pPr marL="0" indent="0" algn="just" eaLnBrk="1">
              <a:lnSpc>
                <a:spcPts val="2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他們常讚頌天主，也獲得了全民眾的愛戴；上主天天使那些得救的人，加入會眾。</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lnSpc>
                <a:spcPts val="46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28384" y="6191190"/>
            <a:ext cx="1944216"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3842153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0"/>
            <a:ext cx="9144000" cy="6858000"/>
          </a:xfrm>
        </p:spPr>
        <p:txBody>
          <a:bodyPr/>
          <a:lstStyle/>
          <a:p>
            <a:pPr marL="0" indent="0" algn="just" eaLnBrk="1">
              <a:lnSpc>
                <a:spcPts val="4800"/>
              </a:lnSpc>
              <a:spcBef>
                <a:spcPts val="0"/>
              </a:spcBef>
              <a:spcAft>
                <a:spcPts val="0"/>
              </a:spcAft>
              <a:buNone/>
            </a:pPr>
            <a:r>
              <a:rPr lang="zh-TW" altLang="en-US"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恭讀聖伯多祿前書　</a:t>
            </a:r>
            <a:r>
              <a:rPr lang="en-US" altLang="zh-TW" sz="36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1:3-9</a:t>
            </a:r>
          </a:p>
          <a:p>
            <a:pPr marL="0" indent="0" algn="just" eaLnBrk="1">
              <a:lnSpc>
                <a:spcPts val="47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願我們的主耶穌基督的天主和父受讚美！</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他因自己的大仁慈，藉耶穌基督由死者中的復活，重生了我們，為使我們獲得那充滿生命的希望，</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並獲得那為你們已存留在天上的、不腐壞、無瑕疵、不朽的產業，因為你們原是為天主的能力所保護，為使你們藉著信德，而獲得那已準備好，在最後時期出現的救恩。</a:t>
            </a:r>
          </a:p>
          <a:p>
            <a:pPr marL="0" indent="0" algn="just" eaLnBrk="1">
              <a:lnSpc>
                <a:spcPts val="47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為此，你們要歡欣踴躍；雖然，現在你們暫時還該在各種試探中受苦；</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0"/>
              </a:spcBef>
              <a:spcAft>
                <a:spcPts val="0"/>
              </a:spcAft>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77533" y="6208662"/>
            <a:ext cx="634667" cy="400110"/>
          </a:xfrm>
          <a:prstGeom prst="rect">
            <a:avLst/>
          </a:prstGeom>
          <a:noFill/>
        </p:spPr>
        <p:txBody>
          <a:bodyPr wrap="square">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80089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15240" y="11088"/>
            <a:ext cx="9108504" cy="6741368"/>
          </a:xfrm>
        </p:spPr>
        <p:txBody>
          <a:bodyPr/>
          <a:lstStyle/>
          <a:p>
            <a:pPr marL="0" indent="0" algn="just" eaLnBrk="1">
              <a:lnSpc>
                <a:spcPts val="2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7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這是為使你們的信德，得以精煉，比經過火煉，而仍易消失的黃金，更有價值，好使你們在耶穌基督顯現時，堪受稱讚、光榮和尊敬。</a:t>
            </a:r>
          </a:p>
          <a:p>
            <a:pPr marL="0" indent="0" algn="just" eaLnBrk="1">
              <a:lnSpc>
                <a:spcPts val="4700"/>
              </a:lnSpc>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你們雖然沒有見過他，卻愛慕他；雖然你們現在仍看不見他，還是相信他，</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並且以不可言傳，和充滿光榮的喜樂，而歡欣踴躍，因為你們已把握住信仰的效果：靈魂的救恩。</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700"/>
              </a:lnSpc>
              <a:spcBef>
                <a:spcPts val="0"/>
              </a:spcBef>
              <a:spcAft>
                <a:spcPts val="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lnSpc>
                <a:spcPts val="46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028384" y="6191190"/>
            <a:ext cx="1944216"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2/2</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1899810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600"/>
              </a:spcBef>
              <a:spcAft>
                <a:spcPts val="0"/>
              </a:spcAft>
              <a:buNone/>
            </a:pPr>
            <a:endParaRPr lang="en-US" altLang="zh-TW" sz="40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20:19-31</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一周的第一天晚上，門徒所在的地方，因為怕猶太人，門戶都關著；耶穌來了，站在中間，對他們說：「願你們平安！」說了這話，便把手和肋膀指給他們看。門徒見了主，便喜歡起來。</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耶穌又對他們說：「願你們平安！就如父派遣了我，我也同樣派遣你們。」說了這話，就向他們噓了一口氣，說：「你們領受聖神吧！</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711223" y="6271838"/>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1/4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54072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你們赦免誰的罪，誰的罪就得赦免；你們保留誰的罪，誰的罪就被保留。」</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十二人中的一個，號稱狄狄摩的多默，當耶穌來時，卻沒有和他們在一起。其他門徒向他說：「我們看見了主。」</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但多默對他們說：「除非我看見他手上的釘孔，用我的指頭，探入釘孔；用我的手，探入他的肋膀，我決不信。」</a:t>
            </a: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八天以後，耶穌的門徒又在屋裡，多默也和他們在一起。</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483843" y="6263414"/>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2/4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70185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57151" y="-15056"/>
            <a:ext cx="9107488" cy="6813376"/>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門戶關著，耶穌來了，站在中間，說：「願你們平安！」然後對多默說：「把你的指頭伸到這裡來，看看我的手吧！並伸過你的手來，探入我的肋膀，不要做無信德的人，但要做個有信德的人。」</a:t>
            </a:r>
          </a:p>
          <a:p>
            <a:pPr marL="0" indent="0" algn="just" eaLnBrk="1">
              <a:lnSpc>
                <a:spcPts val="46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多默回答說：「我主！我天主！」</a:t>
            </a:r>
          </a:p>
          <a:p>
            <a:pPr marL="0" indent="0" algn="just" eaLnBrk="1">
              <a:lnSpc>
                <a:spcPts val="46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耶穌對多默說：「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因為你看見了我，才相信嗎？那些沒有看見而相信的，才是有福的！</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455635" y="6175910"/>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3</a:t>
            </a:r>
            <a:r>
              <a:rPr kumimoji="1" lang="en-US" altLang="zh-TW" sz="2000" b="1" i="0" u="none" strike="noStrike" kern="1200" cap="none" spc="0" normalizeH="0" baseline="0" noProof="0" dirty="0">
                <a:ln>
                  <a:noFill/>
                </a:ln>
                <a:solidFill>
                  <a:srgbClr val="FFFFFF"/>
                </a:solidFill>
                <a:effectLst/>
                <a:uLnTx/>
                <a:uFillTx/>
                <a:latin typeface="Arial"/>
                <a:ea typeface="新細明體" charset="-120"/>
                <a:cs typeface="+mn-cs"/>
              </a:rPr>
              <a:t>/4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1393206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27384"/>
            <a:ext cx="9107488" cy="6813376"/>
          </a:xfrm>
        </p:spPr>
        <p:txBody>
          <a:bodyPr/>
          <a:lstStyle/>
          <a:p>
            <a:pPr marL="0" indent="0" algn="just" eaLnBrk="1">
              <a:lnSpc>
                <a:spcPts val="1000"/>
              </a:lnSpc>
              <a:spcBef>
                <a:spcPts val="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耶穌在門徒前，還行了許多其他神蹟，沒有記在這部書上。這些所記錄的，是為叫你們信耶穌是默西亞，天主子，並使你們信的人，賴他的名，獲得生命。</a:t>
            </a:r>
            <a:r>
              <a:rPr lang="en-US" altLang="zh-HK" sz="3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lnSpc>
                <a:spcPts val="4800"/>
              </a:lnSpc>
              <a:spcBef>
                <a:spcPts val="600"/>
              </a:spcBef>
              <a:spcAft>
                <a:spcPts val="0"/>
              </a:spcAft>
              <a:buNone/>
            </a:pPr>
            <a:r>
              <a:rPr lang="zh-TW" altLang="en-US" sz="3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600"/>
              </a:lnSpc>
              <a:spcBef>
                <a:spcPts val="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7490258" y="5998561"/>
            <a:ext cx="1594702" cy="40011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zh-TW" sz="2000" b="1" dirty="0">
                <a:solidFill>
                  <a:srgbClr val="FFFFFF"/>
                </a:solidFill>
                <a:latin typeface="Arial"/>
                <a:ea typeface="新細明體" charset="-120"/>
              </a:rPr>
              <a:t>4/4</a:t>
            </a:r>
            <a:endParaRPr kumimoji="1" lang="zh-TW" altLang="en-US" sz="2000" b="1" i="0" u="none" strike="noStrike" kern="1200" cap="none" spc="0" normalizeH="0" baseline="0" noProof="0" dirty="0">
              <a:ln>
                <a:noFill/>
              </a:ln>
              <a:solidFill>
                <a:srgbClr val="FFFFFF"/>
              </a:solidFill>
              <a:effectLst/>
              <a:uLnTx/>
              <a:uFillTx/>
              <a:latin typeface="Arial"/>
              <a:ea typeface="新細明體" charset="-120"/>
              <a:cs typeface="+mn-cs"/>
            </a:endParaRPr>
          </a:p>
        </p:txBody>
      </p:sp>
    </p:spTree>
    <p:extLst>
      <p:ext uri="{BB962C8B-B14F-4D97-AF65-F5344CB8AC3E}">
        <p14:creationId xmlns:p14="http://schemas.microsoft.com/office/powerpoint/2010/main" val="2788301707"/>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30627</TotalTime>
  <Words>2231</Words>
  <Application>Microsoft Office PowerPoint</Application>
  <PresentationFormat>如螢幕大小 (4:3)</PresentationFormat>
  <Paragraphs>113</Paragraphs>
  <Slides>24</Slides>
  <Notes>0</Notes>
  <HiddenSlides>0</HiddenSlides>
  <MMClips>0</MMClips>
  <ScaleCrop>false</ScaleCrop>
  <HeadingPairs>
    <vt:vector size="6" baseType="variant">
      <vt:variant>
        <vt:lpstr>使用字型</vt:lpstr>
      </vt:variant>
      <vt:variant>
        <vt:i4>11</vt:i4>
      </vt:variant>
      <vt:variant>
        <vt:lpstr>佈景主題</vt:lpstr>
      </vt:variant>
      <vt:variant>
        <vt:i4>3</vt:i4>
      </vt:variant>
      <vt:variant>
        <vt:lpstr>投影片標題</vt:lpstr>
      </vt:variant>
      <vt:variant>
        <vt:i4>24</vt:i4>
      </vt:variant>
    </vt:vector>
  </HeadingPairs>
  <TitlesOfParts>
    <vt:vector size="38" baseType="lpstr">
      <vt:lpstr>華康中黑體</vt:lpstr>
      <vt:lpstr>華康中黑體(P)</vt:lpstr>
      <vt:lpstr>華康正顏楷體W7</vt:lpstr>
      <vt:lpstr>華康正顏楷體W7(P)</vt:lpstr>
      <vt:lpstr>華康粗黑體</vt:lpstr>
      <vt:lpstr>華康龍門石碑(P)</vt:lpstr>
      <vt:lpstr>華康儷中黑</vt:lpstr>
      <vt:lpstr>新細明體</vt:lpstr>
      <vt:lpstr>Arial</vt:lpstr>
      <vt:lpstr>Calibri</vt:lpstr>
      <vt:lpstr>Wingdings</vt:lpstr>
      <vt:lpstr>預設簡報設計</vt:lpstr>
      <vt:lpstr>3_預設簡報設計</vt:lpstr>
      <vt:lpstr>15_預設簡報設計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1667</cp:revision>
  <dcterms:created xsi:type="dcterms:W3CDTF">2006-09-26T01:05:23Z</dcterms:created>
  <dcterms:modified xsi:type="dcterms:W3CDTF">2023-04-10T05:10:17Z</dcterms:modified>
</cp:coreProperties>
</file>