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84" r:id="rId3"/>
  </p:sldMasterIdLst>
  <p:notesMasterIdLst>
    <p:notesMasterId r:id="rId28"/>
  </p:notesMasterIdLst>
  <p:handoutMasterIdLst>
    <p:handoutMasterId r:id="rId29"/>
  </p:handoutMasterIdLst>
  <p:sldIdLst>
    <p:sldId id="2302" r:id="rId4"/>
    <p:sldId id="2119" r:id="rId5"/>
    <p:sldId id="2120" r:id="rId6"/>
    <p:sldId id="2279" r:id="rId7"/>
    <p:sldId id="2122" r:id="rId8"/>
    <p:sldId id="2123" r:id="rId9"/>
    <p:sldId id="2133" r:id="rId10"/>
    <p:sldId id="2134" r:id="rId11"/>
    <p:sldId id="2280" r:id="rId12"/>
    <p:sldId id="2135" r:id="rId13"/>
    <p:sldId id="2282" r:id="rId14"/>
    <p:sldId id="2283" r:id="rId15"/>
    <p:sldId id="2284" r:id="rId16"/>
    <p:sldId id="2285" r:id="rId17"/>
    <p:sldId id="2286" r:id="rId18"/>
    <p:sldId id="2287" r:id="rId19"/>
    <p:sldId id="2288" r:id="rId20"/>
    <p:sldId id="2289" r:id="rId21"/>
    <p:sldId id="2290" r:id="rId22"/>
    <p:sldId id="2291" r:id="rId23"/>
    <p:sldId id="2292" r:id="rId24"/>
    <p:sldId id="2293" r:id="rId25"/>
    <p:sldId id="2294" r:id="rId26"/>
    <p:sldId id="1892" r:id="rId27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9900CC"/>
    <a:srgbClr val="00FF00"/>
    <a:srgbClr val="FF99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01" autoAdjust="0"/>
    <p:restoredTop sz="93378" autoAdjust="0"/>
  </p:normalViewPr>
  <p:slideViewPr>
    <p:cSldViewPr>
      <p:cViewPr varScale="1">
        <p:scale>
          <a:sx n="59" d="100"/>
          <a:sy n="59" d="100"/>
        </p:scale>
        <p:origin x="13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28134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0989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52375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07527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5628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49147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1249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50645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43507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235341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6157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795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266079"/>
            <a:ext cx="9107488" cy="64032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耶穌升天節 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(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世界傳播節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)</a:t>
            </a:r>
            <a:endParaRPr kumimoji="1" lang="zh-TW" alt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祭宴</a:t>
            </a:r>
            <a:endParaRPr lang="zh-TW" altLang="en-US" sz="4800" dirty="0">
              <a:solidFill>
                <a:srgbClr val="FFFF00"/>
              </a:solidFill>
              <a:highlight>
                <a:srgbClr val="FF0000"/>
              </a:highlight>
              <a:ea typeface="華康正顏楷體W7" panose="03000709000000000000" pitchFamily="65" charset="-120"/>
            </a:endParaRP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105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主與我合作</a:t>
            </a:r>
            <a:endParaRPr lang="en-US" altLang="zh-TW" sz="105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3800" dirty="0">
                <a:solidFill>
                  <a:schemeClr val="bg1"/>
                </a:solidFill>
                <a:ea typeface="華康粗黑體" panose="020B0709000000000000" pitchFamily="49" charset="-120"/>
              </a:rPr>
              <a:t>我不能沒有天主</a:t>
            </a:r>
            <a:r>
              <a:rPr lang="en-US" altLang="zh-TW" sz="38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粗黑體" panose="020B0709000000000000" pitchFamily="49" charset="-120"/>
              </a:rPr>
              <a:t>天主也不能沒有我</a:t>
            </a:r>
            <a:r>
              <a:rPr lang="en-US" altLang="zh-TW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565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18" y="548680"/>
            <a:ext cx="9144000" cy="6142634"/>
          </a:xfrm>
        </p:spPr>
        <p:txBody>
          <a:bodyPr/>
          <a:lstStyle/>
          <a:p>
            <a:pPr eaLnBrk="1" hangingPunct="1">
              <a:lnSpc>
                <a:spcPts val="5600"/>
              </a:lnSpc>
              <a:spcBef>
                <a:spcPct val="0"/>
              </a:spcBef>
              <a:spcAft>
                <a:spcPts val="2400"/>
              </a:spcAft>
              <a:buNone/>
            </a:pP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耶穌四十天之久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顯現給門徒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講論</a:t>
            </a:r>
            <a:b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天主國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的事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eaLnBrk="1" hangingPunct="1">
              <a:lnSpc>
                <a:spcPts val="5600"/>
              </a:lnSpc>
              <a:spcBef>
                <a:spcPct val="0"/>
              </a:spcBef>
              <a:spcAft>
                <a:spcPts val="2400"/>
              </a:spcAft>
              <a:buNone/>
            </a:pPr>
            <a:r>
              <a:rPr lang="zh-TW" altLang="en-US" sz="44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這教會就是基督的身體</a:t>
            </a:r>
            <a:r>
              <a:rPr lang="en-US" altLang="zh-TW" sz="44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是基督在一切內</a:t>
            </a:r>
            <a:r>
              <a:rPr lang="en-US" altLang="zh-TW" sz="44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充滿一切的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圓滿</a:t>
            </a:r>
            <a:r>
              <a:rPr lang="en-US" altLang="zh-TW" sz="44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.</a:t>
            </a:r>
          </a:p>
          <a:p>
            <a:pPr eaLnBrk="1" hangingPunct="1">
              <a:lnSpc>
                <a:spcPts val="5600"/>
              </a:lnSpc>
              <a:spcBef>
                <a:spcPct val="0"/>
              </a:spcBef>
              <a:spcAft>
                <a:spcPts val="2400"/>
              </a:spcAft>
              <a:buNone/>
            </a:pP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宗徒出去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到處宣講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主與他們合作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並以奇蹟相隨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證實所傳的道理</a:t>
            </a:r>
            <a:r>
              <a:rPr lang="en-US" altLang="zh-TW" sz="4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4400" dirty="0"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lvl="0" algn="just" eaLnBrk="1">
              <a:spcBef>
                <a:spcPct val="0"/>
              </a:spcBef>
              <a:buNone/>
            </a:pPr>
            <a:endParaRPr lang="zh-TW" altLang="en-US" sz="4000" dirty="0"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7171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18" y="116632"/>
            <a:ext cx="9144000" cy="6741368"/>
          </a:xfrm>
          <a:ln>
            <a:noFill/>
          </a:ln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耶穌四十天之久</a:t>
            </a:r>
            <a: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顯現給門徒</a:t>
            </a:r>
            <a: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 </a:t>
            </a:r>
            <a:r>
              <a:rPr lang="zh-TW" altLang="en-US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講論</a:t>
            </a:r>
            <a:b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</a:br>
            <a:r>
              <a:rPr lang="zh-TW" altLang="en-US" sz="40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天主國</a:t>
            </a:r>
            <a:r>
              <a:rPr lang="zh-TW" altLang="en-US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的事</a:t>
            </a:r>
            <a: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.</a:t>
            </a:r>
            <a:r>
              <a:rPr lang="en-US" altLang="zh-TW" sz="3600" i="1" dirty="0"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sym typeface="Wingdings" panose="05000000000000000000" pitchFamily="2" charset="2"/>
              </a:rPr>
              <a:t></a:t>
            </a:r>
            <a:r>
              <a:rPr lang="zh-TW" altLang="en-US" sz="3600" i="1" dirty="0"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sym typeface="Wingdings" panose="05000000000000000000" pitchFamily="2" charset="2"/>
              </a:rPr>
              <a:t>那麼長時間</a:t>
            </a:r>
            <a:r>
              <a:rPr lang="en-US" altLang="zh-TW" sz="3600" i="1" dirty="0"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sym typeface="Wingdings" panose="05000000000000000000" pitchFamily="2" charset="2"/>
              </a:rPr>
              <a:t>,</a:t>
            </a:r>
            <a:r>
              <a:rPr lang="zh-TW" altLang="en-US" sz="3600" i="1" dirty="0"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sym typeface="Wingdings" panose="05000000000000000000" pitchFamily="2" charset="2"/>
              </a:rPr>
              <a:t>講什麼</a:t>
            </a:r>
            <a:r>
              <a:rPr lang="en-US" altLang="zh-TW" sz="3600" i="1" dirty="0">
                <a:highlight>
                  <a:srgbClr val="FFFF00"/>
                </a:highlight>
                <a:latin typeface="華康龍門石碑(P)" panose="03000700000000000000" pitchFamily="66" charset="-120"/>
                <a:ea typeface="華康龍門石碑(P)" panose="03000700000000000000" pitchFamily="66" charset="-120"/>
                <a:sym typeface="Wingdings" panose="05000000000000000000" pitchFamily="2" charset="2"/>
              </a:rPr>
              <a:t>?</a:t>
            </a:r>
            <a:endParaRPr lang="en-US" altLang="zh-TW" sz="3600" i="1" dirty="0">
              <a:highlight>
                <a:srgbClr val="FFFF00"/>
              </a:highlight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400" dirty="0">
                <a:solidFill>
                  <a:srgbClr val="0000FF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很長時間</a:t>
            </a:r>
            <a:r>
              <a:rPr lang="en-US" altLang="zh-TW" sz="44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400" spc="3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天地人間全部事</a:t>
            </a:r>
            <a:endParaRPr lang="en-US" altLang="zh-TW" sz="4400" spc="300" dirty="0">
              <a:solidFill>
                <a:schemeClr val="bg1"/>
              </a:solidFill>
              <a:highlight>
                <a:srgbClr val="FF0000"/>
              </a:highlight>
              <a:ea typeface="華康儷中黑" panose="020B0509000000000000" pitchFamily="49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    天下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地下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靈魂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肉身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短暫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永恆</a:t>
            </a:r>
            <a:b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en-US" altLang="zh-TW" dirty="0">
                <a:ea typeface="華康儷中黑" panose="020B0509000000000000" pitchFamily="49" charset="-120"/>
                <a:sym typeface="Wingdings" panose="05000000000000000000" pitchFamily="2" charset="2"/>
              </a:rPr>
              <a:t> 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本性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超性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飯枱</a:t>
            </a:r>
            <a:r>
              <a:rPr lang="en-US" altLang="zh-TW" sz="28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  <a:sym typeface="Wingdings" panose="05000000000000000000" pitchFamily="2" charset="2"/>
              </a:rPr>
              <a:t>家庭</a:t>
            </a:r>
            <a:r>
              <a:rPr lang="en-US" altLang="zh-TW" sz="280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祭台</a:t>
            </a:r>
            <a:r>
              <a:rPr lang="en-US" altLang="zh-TW" sz="28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  <a:sym typeface="Wingdings" panose="05000000000000000000" pitchFamily="2" charset="2"/>
              </a:rPr>
              <a:t>聖堂</a:t>
            </a:r>
            <a:r>
              <a:rPr lang="en-US" altLang="zh-TW" sz="280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天主國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=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天主為王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一切都要向天主交代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b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          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  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唯一法律是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愛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唯一內容是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分享</a:t>
            </a:r>
            <a:endParaRPr lang="en-US" altLang="zh-TW" sz="4000" dirty="0">
              <a:solidFill>
                <a:srgbClr val="FF0000"/>
              </a:solidFill>
              <a:ea typeface="華康儷中黑" panose="020B0509000000000000" pitchFamily="49" charset="-120"/>
              <a:sym typeface="Wingdings" panose="05000000000000000000" pitchFamily="2" charset="2"/>
            </a:endParaRP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教會是我家 齊來建設她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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        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l</a:t>
            </a:r>
            <a:r>
              <a:rPr lang="zh-TW" altLang="en-US" sz="4000" spc="3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地球是我家</a:t>
            </a:r>
            <a:r>
              <a:rPr lang="en-US" altLang="zh-TW" sz="4000" spc="3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我和教會建設她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l</a:t>
            </a:r>
            <a:endParaRPr lang="zh-TW" altLang="en-US" sz="400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534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18" y="108012"/>
            <a:ext cx="9144000" cy="6583302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這教會就是基督的身體</a:t>
            </a:r>
            <a: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是基督在一切內</a:t>
            </a:r>
            <a: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充滿一切的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圓滿</a:t>
            </a:r>
            <a:r>
              <a:rPr lang="en-US" altLang="zh-TW" sz="40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圓滿</a:t>
            </a:r>
            <a:r>
              <a:rPr lang="en-US" altLang="zh-TW" sz="3600" dirty="0">
                <a:ea typeface="華康儷中黑" panose="020B0509000000000000" pitchFamily="49" charset="-120"/>
              </a:rPr>
              <a:t>=</a:t>
            </a:r>
            <a:r>
              <a:rPr lang="zh-TW" altLang="en-US" sz="3600" dirty="0">
                <a:ea typeface="華康儷中黑" panose="020B0509000000000000" pitchFamily="49" charset="-120"/>
              </a:rPr>
              <a:t>神聖就是</a:t>
            </a:r>
            <a:r>
              <a:rPr lang="zh-TW" altLang="en-US" sz="4000" dirty="0">
                <a:ea typeface="華康儷中黑" panose="020B0509000000000000" pitchFamily="49" charset="-120"/>
              </a:rPr>
              <a:t>完整</a:t>
            </a:r>
            <a:r>
              <a:rPr lang="en-US" altLang="zh-TW" sz="3600" dirty="0">
                <a:ea typeface="華康儷中黑" panose="020B0509000000000000" pitchFamily="49" charset="-120"/>
              </a:rPr>
              <a:t>;Holiness is wholeness</a:t>
            </a:r>
          </a:p>
          <a:p>
            <a:pPr lvl="0" algn="just" eaLnBrk="1">
              <a:spcBef>
                <a:spcPct val="0"/>
              </a:spcBef>
              <a:spcAft>
                <a:spcPts val="600"/>
              </a:spcAft>
              <a:buNone/>
            </a:pPr>
            <a:endParaRPr lang="zh-TW" altLang="en-US" sz="4000" dirty="0">
              <a:ea typeface="華康儷中黑" panose="020B0509000000000000" pitchFamily="49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9F58BFA-D3C7-4A87-8F91-C6BADC379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3356570"/>
            <a:ext cx="2341850" cy="2304678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FD0A6B17-4680-43FD-9126-0244E8223A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142" y="2060848"/>
            <a:ext cx="6484353" cy="4617132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9E5E0B3C-D8F2-446B-ABBA-E0312CA2CBA3}"/>
              </a:ext>
            </a:extLst>
          </p:cNvPr>
          <p:cNvSpPr/>
          <p:nvPr/>
        </p:nvSpPr>
        <p:spPr>
          <a:xfrm>
            <a:off x="2552142" y="4231136"/>
            <a:ext cx="914400" cy="57606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1072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18" y="188640"/>
            <a:ext cx="9144000" cy="666936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宗徒出去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到處宣講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主與他們合作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並以奇蹟相隨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證實所傳的道理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奇蹟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是為了證實所傳的道理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這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道理指的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就是天國的內容</a:t>
            </a:r>
            <a:endParaRPr lang="en-US" altLang="zh-TW" sz="4000" dirty="0"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耶穌的奇蹟也是為了天國</a:t>
            </a:r>
            <a:r>
              <a:rPr lang="en-US" altLang="zh-TW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默西亞的秘密</a:t>
            </a:r>
            <a:r>
              <a:rPr lang="en-US" altLang="zh-TW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四大奇蹟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1.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征服大自然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2.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驅魔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3.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治病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4.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復活死人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證明耶穌是真天主</a:t>
            </a:r>
            <a:endParaRPr lang="en-US" altLang="zh-TW" sz="4000" dirty="0">
              <a:highlight>
                <a:srgbClr val="FFFF00"/>
              </a:highlight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所以要聽他的話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他的話是生命之言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信他</a:t>
            </a:r>
            <a: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因為愛他</a:t>
            </a:r>
            <a: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愛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</a:t>
            </a:r>
            <a:r>
              <a:rPr lang="en-US" altLang="zh-TW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所以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聽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</a:t>
            </a:r>
            <a:r>
              <a:rPr lang="en-US" altLang="zh-TW" sz="40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endParaRPr lang="zh-TW" altLang="en-US" sz="4000" dirty="0"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lvl="0" algn="just" eaLnBrk="1">
              <a:spcBef>
                <a:spcPct val="0"/>
              </a:spcBef>
              <a:buNone/>
            </a:pP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675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宗徒出去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到處宣講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主與他們合作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.</a:t>
            </a:r>
            <a:r>
              <a:rPr lang="en-US" altLang="zh-TW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谷</a:t>
            </a:r>
            <a:r>
              <a:rPr lang="en-US" altLang="zh-TW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16:20).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注意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這裡說的是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「</a:t>
            </a:r>
            <a:r>
              <a:rPr lang="zh-TW" altLang="en-US" sz="4000" dirty="0">
                <a:ea typeface="華康儷粗宋(P)" panose="02020700000000000000" pitchFamily="18" charset="-120"/>
              </a:rPr>
              <a:t>主與他們合作」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而不是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他們與主合作</a:t>
            </a:r>
            <a:r>
              <a:rPr lang="en-US" altLang="zh-TW" sz="4000" dirty="0">
                <a:ea typeface="華康儷粗宋(P)" panose="02020700000000000000" pitchFamily="18" charset="-120"/>
              </a:rPr>
              <a:t>; </a:t>
            </a:r>
            <a:r>
              <a:rPr lang="zh-TW" altLang="en-US" sz="4000" dirty="0">
                <a:ea typeface="華康儷粗宋(P)" panose="02020700000000000000" pitchFamily="18" charset="-120"/>
              </a:rPr>
              <a:t>是宗徒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首先</a:t>
            </a:r>
            <a:r>
              <a:rPr lang="zh-TW" altLang="en-US" sz="4000" dirty="0">
                <a:ea typeface="華康儷粗宋(P)" panose="02020700000000000000" pitchFamily="18" charset="-120"/>
              </a:rPr>
              <a:t>在工作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然後是天主陪伴他們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和他們合作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粗宋(P)" panose="02020700000000000000" pitchFamily="18" charset="-120"/>
              </a:rPr>
              <a:t>“But they went forth and preached everywhere, while the Lord worked with them”</a:t>
            </a:r>
            <a:r>
              <a:rPr lang="en-US" altLang="zh-TW" sz="2800" spc="-100" dirty="0">
                <a:ea typeface="華康儷粗宋(P)" panose="02020700000000000000" pitchFamily="18" charset="-120"/>
              </a:rPr>
              <a:t>(Mk16:20)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. Please take note of this statement: “the Lord worked with them”, not “they worked with the Lord”;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it is the Apostles who first did the work,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 then God was present and worked with them.</a:t>
            </a:r>
          </a:p>
        </p:txBody>
      </p:sp>
    </p:spTree>
    <p:extLst>
      <p:ext uri="{BB962C8B-B14F-4D97-AF65-F5344CB8AC3E}">
        <p14:creationId xmlns:p14="http://schemas.microsoft.com/office/powerpoint/2010/main" val="3619636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粗宋(P)" panose="02020700000000000000" pitchFamily="18" charset="-120"/>
              </a:rPr>
              <a:t>這種說法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ea typeface="華康儷粗宋(P)" panose="02020700000000000000" pitchFamily="18" charset="-120"/>
              </a:rPr>
              <a:t>也可說是中國名言「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盡人力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而聽天命</a:t>
            </a:r>
            <a:r>
              <a:rPr lang="zh-TW" altLang="en-US" sz="4400" dirty="0">
                <a:ea typeface="華康儷粗宋(P)" panose="02020700000000000000" pitchFamily="18" charset="-120"/>
              </a:rPr>
              <a:t>」的聖經版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ea typeface="華康儷粗宋(P)" panose="02020700000000000000" pitchFamily="18" charset="-120"/>
              </a:rPr>
              <a:t>是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先有人的努力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ea typeface="華康儷粗宋(P)" panose="02020700000000000000" pitchFamily="18" charset="-120"/>
              </a:rPr>
              <a:t>才有天主和人的「合作」</a:t>
            </a:r>
            <a:r>
              <a:rPr lang="en-US" altLang="zh-TW" sz="44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This view can be seen as a Biblical version of the Chinese proverb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 “Do your best and leave the rest to God”. </a:t>
            </a:r>
            <a:r>
              <a:rPr lang="en-US" altLang="zh-TW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It is through human effort that there can be cooperation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between God and man.</a:t>
            </a:r>
          </a:p>
        </p:txBody>
      </p:sp>
    </p:spTree>
    <p:extLst>
      <p:ext uri="{BB962C8B-B14F-4D97-AF65-F5344CB8AC3E}">
        <p14:creationId xmlns:p14="http://schemas.microsoft.com/office/powerpoint/2010/main" val="2508171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慣於把天主放在前頭的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即使口頭說</a:t>
            </a:r>
            <a:endParaRPr lang="en-US" altLang="zh-TW" sz="40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上愛天主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下愛世人</a:t>
            </a:r>
            <a:r>
              <a:rPr lang="zh-TW" altLang="en-US" sz="4000" dirty="0">
                <a:ea typeface="華康儷粗宋(P)" panose="02020700000000000000" pitchFamily="18" charset="-120"/>
              </a:rPr>
              <a:t>」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也會在不知不覺之間把愛天主變成了唯一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而</a:t>
            </a: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漸漸忘了愛人</a:t>
            </a:r>
            <a:r>
              <a:rPr lang="zh-TW" altLang="en-US" sz="4000" dirty="0">
                <a:ea typeface="華康儷粗宋(P)" panose="02020700000000000000" pitchFamily="18" charset="-120"/>
              </a:rPr>
              <a:t>或「做人」的重要性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粗宋(P)" panose="02020700000000000000" pitchFamily="18" charset="-120"/>
              </a:rPr>
              <a:t>When people become accustomed to placing God first, or to “love God before man”, this may subconsciously turn into loving God “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solely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” to the exclusion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粗宋(P)" panose="02020700000000000000" pitchFamily="18" charset="-120"/>
              </a:rPr>
              <a:t>of man, and eventually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forget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the importance of “loving man”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粗宋(P)" panose="02020700000000000000" pitchFamily="18" charset="-120"/>
              </a:rPr>
              <a:t>or the essence of “being human”.</a:t>
            </a:r>
          </a:p>
        </p:txBody>
      </p:sp>
    </p:spTree>
    <p:extLst>
      <p:ext uri="{BB962C8B-B14F-4D97-AF65-F5344CB8AC3E}">
        <p14:creationId xmlns:p14="http://schemas.microsoft.com/office/powerpoint/2010/main" val="2614470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粗宋(P)" panose="02020700000000000000" pitchFamily="18" charset="-120"/>
              </a:rPr>
              <a:t>我不是說人比天主重要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粗宋(P)" panose="02020700000000000000" pitchFamily="18" charset="-120"/>
              </a:rPr>
              <a:t>也不是說天主比人重要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粗宋(P)" panose="02020700000000000000" pitchFamily="18" charset="-120"/>
              </a:rPr>
              <a:t>我是說</a:t>
            </a:r>
            <a:r>
              <a:rPr lang="en-US" altLang="zh-TW" sz="4400" dirty="0">
                <a:ea typeface="華康儷粗宋(P)" panose="02020700000000000000" pitchFamily="18" charset="-120"/>
              </a:rPr>
              <a:t>:</a:t>
            </a:r>
            <a:r>
              <a:rPr lang="zh-TW" altLang="en-US" sz="4400" dirty="0">
                <a:ea typeface="華康儷粗宋(P)" panose="02020700000000000000" pitchFamily="18" charset="-120"/>
              </a:rPr>
              <a:t>連在信仰上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ea typeface="華康儷粗宋(P)" panose="02020700000000000000" pitchFamily="18" charset="-120"/>
              </a:rPr>
              <a:t>都要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兩條腿走路</a:t>
            </a:r>
            <a:endParaRPr lang="en-US" altLang="zh-TW" sz="44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粗宋(P)" panose="02020700000000000000" pitchFamily="18" charset="-120"/>
              </a:rPr>
              <a:t>即</a:t>
            </a:r>
            <a:r>
              <a:rPr lang="zh-TW" altLang="en-US" sz="4400" dirty="0">
                <a:highlight>
                  <a:srgbClr val="FFFF00"/>
                </a:highlight>
                <a:ea typeface="華康儷粗宋(P)" panose="02020700000000000000" pitchFamily="18" charset="-120"/>
              </a:rPr>
              <a:t>人需要天主</a:t>
            </a:r>
            <a:r>
              <a:rPr lang="en-US" altLang="zh-TW" sz="4400" dirty="0"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天主也需要人</a:t>
            </a:r>
            <a:r>
              <a:rPr lang="en-US" altLang="zh-TW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I am not advocating the importance or who is the paramount, man or God; my point is, in our faith,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man needs God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inasmuch as </a:t>
            </a:r>
            <a:r>
              <a:rPr lang="en-US" altLang="zh-TW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our God needs us</a:t>
            </a:r>
            <a:r>
              <a:rPr lang="en-US" altLang="zh-TW" sz="4400" dirty="0">
                <a:ea typeface="華康儷粗宋(P)" panose="02020700000000000000" pitchFamily="18" charset="-120"/>
              </a:rPr>
              <a:t>. We must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learn to “walk with both legs”.</a:t>
            </a:r>
          </a:p>
        </p:txBody>
      </p:sp>
    </p:spTree>
    <p:extLst>
      <p:ext uri="{BB962C8B-B14F-4D97-AF65-F5344CB8AC3E}">
        <p14:creationId xmlns:p14="http://schemas.microsoft.com/office/powerpoint/2010/main" val="339419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粗宋(P)" panose="02020700000000000000" pitchFamily="18" charset="-120"/>
              </a:rPr>
              <a:t>這就是我在</a:t>
            </a:r>
            <a:r>
              <a:rPr lang="en-US" altLang="zh-TW" sz="4400" dirty="0">
                <a:ea typeface="華康儷粗宋(P)" panose="02020700000000000000" pitchFamily="18" charset="-120"/>
              </a:rPr>
              <a:t>《</a:t>
            </a:r>
            <a:r>
              <a:rPr lang="zh-TW" altLang="en-US" sz="4400" dirty="0">
                <a:ea typeface="華康儷粗宋(P)" panose="02020700000000000000" pitchFamily="18" charset="-120"/>
              </a:rPr>
              <a:t>我願意</a:t>
            </a:r>
            <a:r>
              <a:rPr lang="en-US" altLang="zh-TW" sz="4400" dirty="0">
                <a:ea typeface="華康儷粗宋(P)" panose="02020700000000000000" pitchFamily="18" charset="-120"/>
              </a:rPr>
              <a:t>》</a:t>
            </a:r>
            <a:r>
              <a:rPr lang="zh-TW" altLang="en-US" sz="4400" dirty="0">
                <a:ea typeface="華康儷粗宋(P)" panose="02020700000000000000" pitchFamily="18" charset="-120"/>
              </a:rPr>
              <a:t>這首最新填詞的聖歌中的一句</a:t>
            </a:r>
            <a:r>
              <a:rPr lang="en-US" altLang="zh-TW" sz="4400" dirty="0">
                <a:ea typeface="華康儷粗宋(P)" panose="02020700000000000000" pitchFamily="18" charset="-120"/>
              </a:rPr>
              <a:t>:</a:t>
            </a:r>
            <a:r>
              <a:rPr lang="zh-TW" altLang="en-US" sz="4400" dirty="0">
                <a:ea typeface="華康儷粗宋(P)" panose="02020700000000000000" pitchFamily="18" charset="-120"/>
              </a:rPr>
              <a:t>我們要完成基督未完成的工作</a:t>
            </a:r>
            <a:r>
              <a:rPr lang="en-US" altLang="zh-TW" sz="4400" dirty="0">
                <a:ea typeface="華康儷粗宋(P)" panose="02020700000000000000" pitchFamily="18" charset="-120"/>
              </a:rPr>
              <a:t>,</a:t>
            </a:r>
            <a:r>
              <a:rPr lang="zh-TW" altLang="en-US" sz="4400" dirty="0">
                <a:ea typeface="華康儷粗宋(P)" panose="02020700000000000000" pitchFamily="18" charset="-120"/>
              </a:rPr>
              <a:t> 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續寫基督未完的詩篇</a:t>
            </a:r>
            <a:r>
              <a:rPr lang="en-US" altLang="zh-TW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Taking the lyrics from a recent hymn I wrote “I Am Willing”: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We are called to complete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the unfinished work of Christ, or to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粗宋(P)" panose="02020700000000000000" pitchFamily="18" charset="-120"/>
              </a:rPr>
              <a:t> </a:t>
            </a:r>
            <a:r>
              <a:rPr lang="en-US" altLang="zh-TW" sz="4500" spc="-150" dirty="0">
                <a:solidFill>
                  <a:srgbClr val="FF0000"/>
                </a:solidFill>
                <a:ea typeface="華康儷粗宋(P)" panose="02020700000000000000" pitchFamily="18" charset="-120"/>
              </a:rPr>
              <a:t>write the unfinished psalm of Christ.</a:t>
            </a:r>
            <a:endParaRPr lang="en-US" altLang="zh-TW" sz="4200" spc="-15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3782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的確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基督的救恩已經勝利完成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他已經圓滿地拯救了整個世界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ea typeface="華康儷粗宋(P)" panose="02020700000000000000" pitchFamily="18" charset="-120"/>
              </a:rPr>
              <a:t>但如何分施給子女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還要靠父母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如何傳遞給學生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還有賴老師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好的老師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粗宋(P)" panose="02020700000000000000" pitchFamily="18" charset="-120"/>
              </a:rPr>
              <a:t>Indeed, Christ’s redemptive work is completed in victory. He has successfully saved the whole world. But how to share such grace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with children 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relies on how parents impart to their children, and how teachers (especially good teachers) deliver it to their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students.</a:t>
            </a:r>
          </a:p>
        </p:txBody>
      </p:sp>
    </p:spTree>
    <p:extLst>
      <p:ext uri="{BB962C8B-B14F-4D97-AF65-F5344CB8AC3E}">
        <p14:creationId xmlns:p14="http://schemas.microsoft.com/office/powerpoint/2010/main" val="410745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1:1-11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德敖斐羅，我在第一部書中，已論及耶穌所行所教的一切，直到他藉聖神，囑咐了所選的宗徒之後，被接去的那一天為止。他受難以後，用了許多憑據，向他們顯明自己還活著，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四十天之久，顯現給他們，講論天主國的事。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耶穌與他們一起進食時，吩咐他們不要離開耶路撒冷，但要等候父的恩許，說：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ea typeface="華康儷粗宋(P)" panose="02020700000000000000" pitchFamily="18" charset="-120"/>
              </a:rPr>
              <a:t>為完美地完成福傳的使命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天主決定了要和我們合作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分量是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各佔百分之五十</a:t>
            </a:r>
            <a:r>
              <a:rPr lang="en-US" altLang="zh-TW" sz="3800" dirty="0">
                <a:ea typeface="華康儷粗宋(P)" panose="02020700000000000000" pitchFamily="18" charset="-120"/>
              </a:rPr>
              <a:t>.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天主一定做全他的五十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如果我們只做了十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合共就是百分之六十</a:t>
            </a:r>
            <a:r>
              <a:rPr lang="en-US" altLang="zh-TW" sz="3800" dirty="0">
                <a:ea typeface="華康儷粗宋(P)" panose="02020700000000000000" pitchFamily="18" charset="-120"/>
              </a:rPr>
              <a:t>; </a:t>
            </a:r>
            <a:r>
              <a:rPr lang="zh-TW" altLang="en-US" sz="3800" dirty="0">
                <a:ea typeface="華康儷粗宋(P)" panose="02020700000000000000" pitchFamily="18" charset="-120"/>
              </a:rPr>
              <a:t>算是合格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但還不是最好</a:t>
            </a:r>
            <a:r>
              <a:rPr lang="en-US" altLang="zh-TW" sz="38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800" spc="-150" dirty="0">
                <a:ea typeface="華康儷粗宋(P)" panose="02020700000000000000" pitchFamily="18" charset="-120"/>
              </a:rPr>
              <a:t>To fulfil the Evangelical mission perfectly, God </a:t>
            </a:r>
            <a:r>
              <a:rPr lang="en-US" altLang="zh-TW" sz="3800" spc="-120" dirty="0">
                <a:ea typeface="華康儷粗宋(P)" panose="02020700000000000000" pitchFamily="18" charset="-120"/>
              </a:rPr>
              <a:t>has decided to cooperate with us, with each party contributing 50 percent effort. </a:t>
            </a:r>
            <a:r>
              <a:rPr lang="en-US" altLang="zh-TW" sz="3800" spc="-120" dirty="0">
                <a:solidFill>
                  <a:srgbClr val="FF0000"/>
                </a:solidFill>
                <a:ea typeface="華康儷粗宋(P)" panose="02020700000000000000" pitchFamily="18" charset="-120"/>
              </a:rPr>
              <a:t>God will certainly fulfil his 50 percent, </a:t>
            </a:r>
            <a:r>
              <a:rPr lang="en-US" altLang="zh-TW" sz="3800" spc="-120" dirty="0">
                <a:ea typeface="華康儷粗宋(P)" panose="02020700000000000000" pitchFamily="18" charset="-120"/>
              </a:rPr>
              <a:t>but if we only do </a:t>
            </a:r>
            <a:r>
              <a:rPr lang="en-US" altLang="zh-TW" sz="3800" spc="-100" dirty="0">
                <a:ea typeface="華康儷粗宋(P)" panose="02020700000000000000" pitchFamily="18" charset="-120"/>
              </a:rPr>
              <a:t>10 percent of our share, the total will add up to only 60 percent. This can be considered acceptable, but </a:t>
            </a:r>
            <a:r>
              <a:rPr lang="en-US" altLang="zh-TW" sz="38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it is still not the best</a:t>
            </a:r>
            <a:r>
              <a:rPr lang="en-US" altLang="zh-TW" sz="3800" spc="-100" dirty="0"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4693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800" dirty="0">
                <a:ea typeface="華康儷粗宋(P)" panose="02020700000000000000" pitchFamily="18" charset="-120"/>
              </a:rPr>
              <a:t>教研中心有一位母親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為了親自教育女兒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800" dirty="0">
                <a:ea typeface="華康儷粗宋(P)" panose="02020700000000000000" pitchFamily="18" charset="-120"/>
              </a:rPr>
              <a:t>辭去了做老師那分頗為高薪的職業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讓自己能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陪伴女兒成長</a:t>
            </a:r>
            <a:r>
              <a:rPr lang="en-US" altLang="zh-TW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做人</a:t>
            </a:r>
            <a:r>
              <a:rPr lang="en-US" altLang="zh-TW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扎根信仰</a:t>
            </a:r>
            <a:r>
              <a:rPr lang="en-US" altLang="zh-TW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做好功課</a:t>
            </a:r>
            <a:r>
              <a:rPr lang="en-US" altLang="zh-TW" sz="3800" dirty="0">
                <a:ea typeface="華康儷粗宋(P)" panose="02020700000000000000" pitchFamily="18" charset="-120"/>
              </a:rPr>
              <a:t>.</a:t>
            </a:r>
            <a:r>
              <a:rPr lang="zh-TW" altLang="en-US" sz="3800" spc="300" dirty="0">
                <a:ea typeface="華康儷粗宋(P)" panose="02020700000000000000" pitchFamily="18" charset="-120"/>
              </a:rPr>
              <a:t>我只能佩服再佩服</a:t>
            </a:r>
            <a:r>
              <a:rPr lang="en-US" altLang="zh-TW" sz="38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800" spc="-100" dirty="0">
                <a:ea typeface="華康儷粗宋(P)" panose="02020700000000000000" pitchFamily="18" charset="-120"/>
              </a:rPr>
              <a:t>In </a:t>
            </a:r>
            <a:r>
              <a:rPr lang="en-US" altLang="zh-TW" spc="-100" dirty="0">
                <a:ea typeface="華康儷粗宋(P)" panose="02020700000000000000" pitchFamily="18" charset="-120"/>
              </a:rPr>
              <a:t>CIRS</a:t>
            </a:r>
            <a:r>
              <a:rPr lang="en-US" altLang="zh-TW" sz="3800" spc="-100" dirty="0">
                <a:ea typeface="華康儷粗宋(P)" panose="02020700000000000000" pitchFamily="18" charset="-120"/>
              </a:rPr>
              <a:t>, we have a mother who, in order to personally educate her daughter, </a:t>
            </a:r>
            <a:r>
              <a:rPr lang="en-US" altLang="zh-TW" sz="38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resigned from her salaried teaching profession</a:t>
            </a:r>
            <a:r>
              <a:rPr lang="en-US" altLang="zh-TW" sz="3800" spc="-100" dirty="0">
                <a:ea typeface="華康儷粗宋(P)" panose="02020700000000000000" pitchFamily="18" charset="-120"/>
              </a:rPr>
              <a:t>. She chose to be present for her daughter during her growing up and help her become a mature good person, to nurture her faith, and to excel in her studies. I can only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800" spc="-100" dirty="0">
                <a:ea typeface="華康儷粗宋(P)" panose="02020700000000000000" pitchFamily="18" charset="-120"/>
              </a:rPr>
              <a:t>admire and respect her greatly.</a:t>
            </a:r>
          </a:p>
        </p:txBody>
      </p:sp>
    </p:spTree>
    <p:extLst>
      <p:ext uri="{BB962C8B-B14F-4D97-AF65-F5344CB8AC3E}">
        <p14:creationId xmlns:p14="http://schemas.microsoft.com/office/powerpoint/2010/main" val="3173257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200" dirty="0">
                <a:ea typeface="華康儷粗宋(P)" panose="02020700000000000000" pitchFamily="18" charset="-120"/>
              </a:rPr>
              <a:t>有些老師是真的</a:t>
            </a:r>
            <a:r>
              <a:rPr lang="zh-TW" altLang="en-US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作育英才</a:t>
            </a:r>
            <a:r>
              <a:rPr lang="en-US" altLang="zh-TW" sz="4200" dirty="0"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ea typeface="華康儷粗宋(P)" panose="02020700000000000000" pitchFamily="18" charset="-120"/>
              </a:rPr>
              <a:t>也有一些老師只為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那口飯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TW" sz="4200" dirty="0">
                <a:ea typeface="華康儷粗宋(P)" panose="02020700000000000000" pitchFamily="18" charset="-120"/>
              </a:rPr>
              <a:t>;</a:t>
            </a:r>
            <a:r>
              <a:rPr lang="zh-TW" altLang="en-US" sz="4200" dirty="0">
                <a:ea typeface="華康儷粗宋(P)" panose="02020700000000000000" pitchFamily="18" charset="-120"/>
              </a:rPr>
              <a:t>兩者不可同日而語</a:t>
            </a:r>
            <a:r>
              <a:rPr lang="en-US" altLang="zh-TW" sz="42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200" dirty="0">
                <a:ea typeface="華康儷粗宋(P)" panose="02020700000000000000" pitchFamily="18" charset="-120"/>
              </a:rPr>
              <a:t>Indeed, some teachers truly put their heart and dedication into </a:t>
            </a: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nurturing and developing talents </a:t>
            </a:r>
            <a:r>
              <a:rPr lang="en-US" altLang="zh-TW" sz="4200" dirty="0">
                <a:ea typeface="華康儷粗宋(P)" panose="02020700000000000000" pitchFamily="18" charset="-120"/>
              </a:rPr>
              <a:t>in their students, while some are merely motivated by </a:t>
            </a: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making a living</a:t>
            </a:r>
            <a:r>
              <a:rPr lang="en-US" altLang="zh-TW" sz="4200" dirty="0">
                <a:ea typeface="華康儷粗宋(P)" panose="02020700000000000000" pitchFamily="18" charset="-120"/>
              </a:rPr>
              <a:t>. 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200" dirty="0">
                <a:ea typeface="華康儷粗宋(P)" panose="02020700000000000000" pitchFamily="18" charset="-120"/>
              </a:rPr>
              <a:t>These two types of teachers cannot be farther apart from each other 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200" dirty="0">
                <a:ea typeface="華康儷粗宋(P)" panose="02020700000000000000" pitchFamily="18" charset="-120"/>
              </a:rPr>
              <a:t>in their aspirations.</a:t>
            </a:r>
          </a:p>
        </p:txBody>
      </p:sp>
    </p:spTree>
    <p:extLst>
      <p:ext uri="{BB962C8B-B14F-4D97-AF65-F5344CB8AC3E}">
        <p14:creationId xmlns:p14="http://schemas.microsoft.com/office/powerpoint/2010/main" val="746082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068D78D-9838-43B3-9287-AF860A712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3367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200" dirty="0">
                <a:ea typeface="華康儷粗宋(P)" panose="02020700000000000000" pitchFamily="18" charset="-120"/>
              </a:rPr>
              <a:t>只要我們盡人力</a:t>
            </a:r>
            <a:r>
              <a:rPr lang="en-US" altLang="zh-TW" sz="4200" dirty="0"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ea typeface="華康儷粗宋(P)" panose="02020700000000000000" pitchFamily="18" charset="-120"/>
              </a:rPr>
              <a:t>天主對我們的陪伴是永遠不變的</a:t>
            </a:r>
            <a:r>
              <a:rPr lang="en-US" altLang="zh-TW" sz="4200" dirty="0">
                <a:ea typeface="華康儷粗宋(P)" panose="02020700000000000000" pitchFamily="18" charset="-120"/>
              </a:rPr>
              <a:t>.</a:t>
            </a:r>
            <a:r>
              <a:rPr lang="zh-TW" altLang="en-US" sz="4200" dirty="0">
                <a:ea typeface="華康儷粗宋(P)" panose="02020700000000000000" pitchFamily="18" charset="-120"/>
              </a:rPr>
              <a:t>我們需要天主</a:t>
            </a:r>
            <a:r>
              <a:rPr lang="en-US" altLang="zh-TW" sz="4200" dirty="0"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ea typeface="華康儷粗宋(P)" panose="02020700000000000000" pitchFamily="18" charset="-120"/>
              </a:rPr>
              <a:t>天主</a:t>
            </a:r>
            <a:endParaRPr lang="en-US" altLang="zh-TW" sz="42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200" dirty="0">
                <a:ea typeface="華康儷粗宋(P)" panose="02020700000000000000" pitchFamily="18" charset="-120"/>
              </a:rPr>
              <a:t>也需要我們</a:t>
            </a:r>
            <a:r>
              <a:rPr lang="en-US" altLang="zh-TW" sz="4200" dirty="0">
                <a:ea typeface="華康儷粗宋(P)" panose="02020700000000000000" pitchFamily="18" charset="-120"/>
              </a:rPr>
              <a:t>. 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建設天國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需要人神合作</a:t>
            </a:r>
            <a:r>
              <a:rPr lang="en-US" altLang="zh-TW" sz="42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粗宋(P)" panose="02020700000000000000" pitchFamily="18" charset="-120"/>
              </a:rPr>
              <a:t>As long as we do our best, God will remain unwavering by our side. We need God, and God also needs us. </a:t>
            </a: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Building the Kingdom of God requires both 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Divine Grace </a:t>
            </a:r>
            <a:r>
              <a:rPr lang="en-US" altLang="zh-TW" sz="4200" dirty="0">
                <a:solidFill>
                  <a:srgbClr val="FF0000"/>
                </a:solidFill>
                <a:ea typeface="華康儷粗宋(P)" panose="02020700000000000000" pitchFamily="18" charset="-120"/>
              </a:rPr>
              <a:t>and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 human effort.</a:t>
            </a:r>
          </a:p>
          <a:p>
            <a:pPr>
              <a:spcBef>
                <a:spcPts val="0"/>
              </a:spcBef>
            </a:pPr>
            <a:endParaRPr lang="zh-TW" altLang="en-US" sz="4000" dirty="0">
              <a:ea typeface="華康儷粗宋(P)" panose="02020700000000000000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39E0D71-A534-4980-9B8B-49D55E4E647F}"/>
              </a:ext>
            </a:extLst>
          </p:cNvPr>
          <p:cNvSpPr txBox="1"/>
          <p:nvPr/>
        </p:nvSpPr>
        <p:spPr>
          <a:xfrm>
            <a:off x="5148064" y="6088559"/>
            <a:ext cx="3816424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CEDB1E4-9EF6-44D7-9A90-2FBB991AFA8B}"/>
              </a:ext>
            </a:extLst>
          </p:cNvPr>
          <p:cNvSpPr txBox="1"/>
          <p:nvPr/>
        </p:nvSpPr>
        <p:spPr>
          <a:xfrm>
            <a:off x="323528" y="6093296"/>
            <a:ext cx="3024336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教研新慕道班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7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月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7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日</a:t>
            </a:r>
            <a:endParaRPr kumimoji="1" lang="en-US" altLang="zh-HK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48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6000" spc="6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幫助你戰勝一切困難</a:t>
            </a:r>
            <a:endParaRPr lang="en-US" altLang="zh-TW" sz="6000" spc="6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「你們聽我所說過的，若翰固然以水施了洗，但不多幾天以後，你們要因聖神受洗。」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們聚集的時候，就問耶穌說：「主，現在就要給以色列復國嗎？」耶穌回答說：「父以自己的權柄，所定的時間和日期，不是你們應當知道的；但當聖神降臨於你們身上時，你們將充滿聖神的德能，要在耶路撒冷，及全猶太和撒瑪黎雅，並直到地極，為我作證人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52481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耶穌說完這些話，就在他們觀望中，被舉上升；有一朵雲彩接了他去，離開他們的眼界。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他們向天注視著他上升的時候，忽然，有兩個穿白衣的人，站在他們面前，向他們說：「加里肋亞人！你們為什麼站著望天呢？這位離開你們，被接到天上去的耶穌，你們看見他怎樣升了天，也要怎樣降來。」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上主的話。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眾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52481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4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469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1:17-23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我們的主耶穌基督的天主，即那光榮的父，把智慧和啟示的神恩，賜與你們，好使你們認識他。並願他光照你們心靈的眼目，為叫你們認清：他的寵召，有什麼希望；在聖徒中，他嗣業的光榮，是怎樣豐厚；他對我們相信的人，所施展強而有效的德能，是怎樣偉大。正如他已將這德能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施展在基督身上，使他從死者中復活，叫他在天上，坐在自己右邊，超乎一切率領者、掌權者、異能者、宰制者，以及一切現世及來世，可稱呼的名號以上。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天主又將萬有置於他腳下，使他在教會內做至高的元首；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這教會就是基督的身體，是基督在一切內，充滿一切的圓滿。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16:15-20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那時候，耶穌顯現給十一位宗徒，對他們說：「你們往普天下去，向一切受造物，宣傳福音；信而受洗的，必要得救；但不信的，必被判罪。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「信的人，必有這些奇蹟相隨：因我的名驅逐魔鬼、說新語言、手拿毒蛇，甚或喝了什麼致命的毒物，也不會受害；按手在病人身上，可使人痊瘉。」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主耶穌給宗徒說了這些話以後，就被接升天，坐在天主的右邊。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宗徒出去，到處宣講；主與他們合作，並以奇蹟相隨，證實所傳的道理。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216" y="283319"/>
            <a:ext cx="9107488" cy="65746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耶穌升天節 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(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世界傳播節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儷中黑" panose="020B0509000000000000" pitchFamily="49" charset="-120"/>
                <a:cs typeface="+mn-cs"/>
              </a:rPr>
              <a:t>)</a:t>
            </a:r>
            <a:endParaRPr kumimoji="1" lang="zh-TW" alt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祭宴</a:t>
            </a:r>
            <a:endParaRPr lang="zh-TW" altLang="en-US" sz="4800" dirty="0">
              <a:solidFill>
                <a:srgbClr val="FFFF00"/>
              </a:solidFill>
              <a:highlight>
                <a:srgbClr val="FF0000"/>
              </a:highlight>
              <a:ea typeface="華康正顏楷體W7" panose="03000709000000000000" pitchFamily="65" charset="-120"/>
            </a:endParaRP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105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主與我合作</a:t>
            </a:r>
            <a:endParaRPr lang="en-US" altLang="zh-TW" sz="105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3800" dirty="0">
                <a:solidFill>
                  <a:schemeClr val="bg1"/>
                </a:solidFill>
                <a:ea typeface="華康粗黑體" panose="020B0709000000000000" pitchFamily="49" charset="-120"/>
              </a:rPr>
              <a:t>我不能沒有天主</a:t>
            </a:r>
            <a:r>
              <a:rPr lang="en-US" altLang="zh-TW" sz="38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粗黑體" panose="020B0709000000000000" pitchFamily="49" charset="-120"/>
              </a:rPr>
              <a:t>天主也不能沒有我</a:t>
            </a:r>
            <a:r>
              <a:rPr lang="en-US" altLang="zh-TW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436503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32190</TotalTime>
  <Words>2037</Words>
  <Application>Microsoft Office PowerPoint</Application>
  <PresentationFormat>如螢幕大小 (4:3)</PresentationFormat>
  <Paragraphs>119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24</vt:i4>
      </vt:variant>
    </vt:vector>
  </HeadingPairs>
  <TitlesOfParts>
    <vt:vector size="39" baseType="lpstr">
      <vt:lpstr>華康中黑體</vt:lpstr>
      <vt:lpstr>華康中黑體(P)</vt:lpstr>
      <vt:lpstr>華康正顏楷體W7</vt:lpstr>
      <vt:lpstr>華康粗黑體</vt:lpstr>
      <vt:lpstr>華康龍門石碑(P)</vt:lpstr>
      <vt:lpstr>華康儷中黑</vt:lpstr>
      <vt:lpstr>華康儷粗宋(P)</vt:lpstr>
      <vt:lpstr>微軟正黑體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1741</cp:revision>
  <dcterms:created xsi:type="dcterms:W3CDTF">2006-09-26T01:05:23Z</dcterms:created>
  <dcterms:modified xsi:type="dcterms:W3CDTF">2024-05-06T07:34:47Z</dcterms:modified>
</cp:coreProperties>
</file>