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11" r:id="rId2"/>
  </p:sldMasterIdLst>
  <p:notesMasterIdLst>
    <p:notesMasterId r:id="rId28"/>
  </p:notesMasterIdLst>
  <p:handoutMasterIdLst>
    <p:handoutMasterId r:id="rId29"/>
  </p:handoutMasterIdLst>
  <p:sldIdLst>
    <p:sldId id="914" r:id="rId3"/>
    <p:sldId id="1051" r:id="rId4"/>
    <p:sldId id="1345" r:id="rId5"/>
    <p:sldId id="1053" r:id="rId6"/>
    <p:sldId id="1265" r:id="rId7"/>
    <p:sldId id="1054" r:id="rId8"/>
    <p:sldId id="1266" r:id="rId9"/>
    <p:sldId id="930" r:id="rId10"/>
    <p:sldId id="1349" r:id="rId11"/>
    <p:sldId id="1350" r:id="rId12"/>
    <p:sldId id="1351" r:id="rId13"/>
    <p:sldId id="1352" r:id="rId14"/>
    <p:sldId id="1353" r:id="rId15"/>
    <p:sldId id="1354" r:id="rId16"/>
    <p:sldId id="1355" r:id="rId17"/>
    <p:sldId id="1356" r:id="rId18"/>
    <p:sldId id="1357" r:id="rId19"/>
    <p:sldId id="1358" r:id="rId20"/>
    <p:sldId id="1359" r:id="rId21"/>
    <p:sldId id="1360" r:id="rId22"/>
    <p:sldId id="1361" r:id="rId23"/>
    <p:sldId id="1364" r:id="rId24"/>
    <p:sldId id="1365" r:id="rId25"/>
    <p:sldId id="1366" r:id="rId26"/>
    <p:sldId id="104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99FF"/>
    <a:srgbClr val="5A2781"/>
    <a:srgbClr val="FFCC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399" autoAdjust="0"/>
    <p:restoredTop sz="9466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12" r:id="rId1"/>
    <p:sldLayoutId id="2147488813" r:id="rId2"/>
    <p:sldLayoutId id="2147488814" r:id="rId3"/>
    <p:sldLayoutId id="2147488815" r:id="rId4"/>
    <p:sldLayoutId id="2147488816" r:id="rId5"/>
    <p:sldLayoutId id="2147488817" r:id="rId6"/>
    <p:sldLayoutId id="2147488818" r:id="rId7"/>
    <p:sldLayoutId id="2147488819" r:id="rId8"/>
    <p:sldLayoutId id="2147488820" r:id="rId9"/>
    <p:sldLayoutId id="2147488821" r:id="rId10"/>
    <p:sldLayoutId id="2147488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將臨期第四主日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你準備好了嗎？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CED2ED-355D-4E99-AA0D-B3FB7B091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8971"/>
            <a:ext cx="9144000" cy="6669360"/>
          </a:xfrm>
        </p:spPr>
        <p:txBody>
          <a:bodyPr/>
          <a:lstStyle/>
          <a:p>
            <a:pPr marL="324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白冷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你在猶大郡邑中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雖是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最小的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將由你為我出生一位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統治以色列的人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24000" indent="-457200" algn="l"/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我們可以活得偉大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積極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有用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快樂</a:t>
            </a: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你有資格躺平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因為有人為你奮鬥</a:t>
            </a: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人人躺平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絕對自由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的世界不可能存在</a:t>
            </a: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躺平</a:t>
            </a:r>
            <a:r>
              <a:rPr lang="en-US" altLang="zh-TW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自我中心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太多故事教人躺平</a:t>
            </a: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躺平可以化為心態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最忙時也悠閑</a:t>
            </a:r>
            <a:b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忙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人之所閑者</a:t>
            </a:r>
            <a:r>
              <a:rPr lang="en-US" altLang="zh-TW" sz="44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方能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閑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人之所忙</a:t>
            </a:r>
            <a:endParaRPr lang="en-US" altLang="zh-TW" sz="4400" dirty="0">
              <a:solidFill>
                <a:srgbClr val="0000FF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38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CED2ED-355D-4E99-AA0D-B3FB7B091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24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犧牲與素祭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已非你所要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全燔祭和贖罪祭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已非你所喜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於是我說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我已來到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我來為承行你的旨意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24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獻上自己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作為祭品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愈顯主榮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用行為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用一生去光榮天主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所以「修身」很重要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24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但一切修身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靈修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彌撒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讀經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退省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內修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靜坐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…)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都是以此為目的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修身為本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本立而道生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6CD0A6A-ECA7-4FE8-9F19-A4D3716D54AA}"/>
              </a:ext>
            </a:extLst>
          </p:cNvPr>
          <p:cNvSpPr txBox="1"/>
          <p:nvPr/>
        </p:nvSpPr>
        <p:spPr>
          <a:xfrm>
            <a:off x="425180" y="2833117"/>
            <a:ext cx="8683324" cy="523875"/>
          </a:xfrm>
          <a:prstGeom prst="rect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+mn-lt"/>
                <a:ea typeface="華康儷中黑" pitchFamily="49" charset="-120"/>
              </a:rPr>
              <a:t>獻上你們的身體當作生活聖潔和悅樂天主的祭品</a:t>
            </a:r>
            <a:r>
              <a:rPr lang="en-US" altLang="zh-TW" sz="2400" dirty="0">
                <a:solidFill>
                  <a:srgbClr val="FFFF00"/>
                </a:solidFill>
                <a:latin typeface="+mn-lt"/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rgbClr val="FFFF00"/>
                </a:solidFill>
                <a:latin typeface="+mn-lt"/>
                <a:ea typeface="華康儷中黑" pitchFamily="49" charset="-120"/>
              </a:rPr>
              <a:t>羅</a:t>
            </a:r>
            <a:r>
              <a:rPr lang="en-US" altLang="zh-TW" sz="2400" dirty="0">
                <a:solidFill>
                  <a:srgbClr val="FFFF00"/>
                </a:solidFill>
                <a:latin typeface="+mn-lt"/>
                <a:ea typeface="華康儷中黑" pitchFamily="49" charset="-120"/>
              </a:rPr>
              <a:t>12:1)</a:t>
            </a:r>
            <a:endParaRPr lang="zh-TW" altLang="en-US" sz="2400" dirty="0">
              <a:solidFill>
                <a:srgbClr val="FFFF00"/>
              </a:solidFill>
              <a:latin typeface="+mn-lt"/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17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CED2ED-355D-4E99-AA0D-B3FB7B091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24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瑪利亞就在那幾日起身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急速往山區去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到了猶大的一座城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她進入匝加利亞的家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向依撒伯爾請安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我主的母親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駕臨我這裡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這是我那裡得來的呢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你請安的聲音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一入我耳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胎兒就在我腹中歡喜踴躍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24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天主之母探訪凡人之母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乃役於人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聖母說給兒子聽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作給兒子看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先行其言而後從之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24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在完成他人時完成自己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在幫助別人時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自己比受助者更快樂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24000" indent="-457200" algn="l"/>
            <a:endParaRPr lang="zh-TW" altLang="en-US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15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你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準備好</a:t>
            </a:r>
            <a:r>
              <a:rPr lang="zh-TW" altLang="en-US" sz="4800" dirty="0">
                <a:ea typeface="華康儷中黑" panose="020B0509000000000000" pitchFamily="49" charset="-120"/>
              </a:rPr>
              <a:t>迎接耶穌聖嬰嗎</a:t>
            </a:r>
            <a:r>
              <a:rPr lang="en-US" altLang="zh-TW" sz="48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5400" dirty="0">
                <a:ea typeface="華康儷中黑" panose="020B0509000000000000" pitchFamily="49" charset="-120"/>
              </a:rPr>
              <a:t>Are you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ready</a:t>
            </a:r>
            <a:r>
              <a:rPr lang="en-US" altLang="zh-TW" sz="5400" dirty="0">
                <a:ea typeface="華康儷中黑" panose="020B0509000000000000" pitchFamily="49" charset="-120"/>
              </a:rPr>
              <a:t> to receive Christ, the Holy Infant?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63467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天主創造的所有人和每一個人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都是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聖人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賢人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是古往今來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獨一無二</a:t>
            </a:r>
            <a:r>
              <a:rPr lang="zh-TW" altLang="en-US" sz="4000" dirty="0">
                <a:ea typeface="華康儷中黑" panose="020B0509000000000000" pitchFamily="49" charset="-120"/>
              </a:rPr>
              <a:t>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對世界有貢獻的人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God created all and every one to be worthy of becoming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saint or a sage</a:t>
            </a:r>
            <a:r>
              <a:rPr lang="en-US" altLang="zh-TW" sz="4000" dirty="0">
                <a:ea typeface="華康儷中黑" panose="020B0509000000000000" pitchFamily="49" charset="-120"/>
              </a:rPr>
              <a:t>. From the ancient past to the current, we are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unique</a:t>
            </a:r>
            <a:r>
              <a:rPr lang="en-US" altLang="zh-TW" sz="4000" dirty="0">
                <a:ea typeface="華康儷中黑" panose="020B0509000000000000" pitchFamily="49" charset="-120"/>
              </a:rPr>
              <a:t> and purposeful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to the world.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115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這些大聖大賢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包括所有人和每一個人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不管是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趙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陳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孫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李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或 </a:t>
            </a:r>
            <a:r>
              <a:rPr lang="en-US" altLang="zh-TW" sz="4000" dirty="0">
                <a:ea typeface="華康儷中黑" panose="020B0509000000000000" pitchFamily="49" charset="-120"/>
              </a:rPr>
              <a:t>Mary, Peter, Joseph.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Saints and sages include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each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one</a:t>
            </a:r>
            <a:r>
              <a:rPr lang="en-US" altLang="zh-TW" sz="4000" dirty="0">
                <a:ea typeface="華康儷中黑" panose="020B0509000000000000" pitchFamily="49" charset="-120"/>
              </a:rPr>
              <a:t> of us, whether they are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Zhao, Chen, Suen, Li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or Mary, Peter, Joseph.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323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當然也包括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他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包括黃的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藍的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白的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黑的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包括信的和不信的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民主的和不民主的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好人和壞人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They of course include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you, me and him</a:t>
            </a:r>
            <a:r>
              <a:rPr lang="en-US" altLang="zh-TW" sz="4000" dirty="0">
                <a:ea typeface="華康儷中黑" panose="020B0509000000000000" pitchFamily="49" charset="-120"/>
              </a:rPr>
              <a:t>; the yellow, the blue, the white, the black, as well as believers and atheists, democrats and non-democrats,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the good guys and the bad guys.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0338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這些全部的人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都有成聖成賢的潛能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至於能否成聖成賢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就要看我們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有否充足的準備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All of us have the potential to be saints and sages. Whether we will,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will depend on </a:t>
            </a:r>
            <a:b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how well prepared we are.</a:t>
            </a:r>
            <a:endParaRPr lang="zh-TW" altLang="en-US" sz="4000" b="1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136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你本是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最小的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卻可以像「白冷」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一樣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懷著對主召叫的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無比信心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成為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偉大的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You are the </a:t>
            </a: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smallest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but like Bethlehem,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you can become the </a:t>
            </a: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greatest</a:t>
            </a:r>
            <a:r>
              <a:rPr lang="en-US" altLang="zh-TW" sz="4400" dirty="0">
                <a:ea typeface="華康儷中黑" panose="020B0509000000000000" pitchFamily="49" charset="-120"/>
              </a:rPr>
              <a:t>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with your boundless faith.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283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在彌撒中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你可以只是奉獻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麫餅和酒水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但你也可以奉獻自己的一切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包括自己的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生命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時間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金錢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才能和愛心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與基督一起成為永恆獻禮的一部分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You can offer bread and wine in the Mass, but you can also choose to offer all of yourself, including your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life, time, money, talent and love, </a:t>
            </a:r>
            <a:r>
              <a:rPr lang="en-US" altLang="zh-TW" sz="4000" dirty="0">
                <a:ea typeface="華康儷中黑" panose="020B0509000000000000" pitchFamily="49" charset="-120"/>
              </a:rPr>
              <a:t>and become part of an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eternal offering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together with Christ.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99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352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恭讀米該亞先知書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5:1-4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厄弗辣大白冷！你在猶大郡邑中，雖是最小的，但是，將由你為我出生一位統治以色列的人；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他的來歷源於亙古，遠自永遠的時代。」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因此，上主必將遺棄他們，直到孕婦生產之時；那時，他弟兄中的遺民，必將歸來，與以色列子民團聚。他必卓然屹立，以上主的能力，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016E7BD-72E5-4424-8E72-A4BD1691842A}"/>
              </a:ext>
            </a:extLst>
          </p:cNvPr>
          <p:cNvSpPr txBox="1"/>
          <p:nvPr/>
        </p:nvSpPr>
        <p:spPr>
          <a:xfrm>
            <a:off x="7535702" y="6030584"/>
            <a:ext cx="118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在靈修中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你可以選擇安坐家中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或沉浸在莊嚴聖堂的氛圍下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享受那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溫馨的時光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In spiritual devotion, you can choose to sit still or meditate at home, or immerse yourself in the solemn atmosphere of a church, enjoying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serenity 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of the moment.</a:t>
            </a:r>
            <a:endParaRPr lang="zh-TW" altLang="en-US" sz="44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49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也可以像聖母一樣「急速往山裡去」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只為要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給表姐一個關懷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卻帶去了救主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讓若翰在母懷中已得脫原罪而獲聖化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But you can also be like the Holy Mother who “went with haste to the hill country” to care for her cousin Elizabeth, and in so doing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brought the Savior</a:t>
            </a:r>
            <a:r>
              <a:rPr lang="en-US" altLang="zh-TW" sz="4000" dirty="0">
                <a:ea typeface="華康儷中黑" panose="020B0509000000000000" pitchFamily="49" charset="-120"/>
              </a:rPr>
              <a:t> who absolved John of his original sin and sanctified him while he was still in his mother’s womb.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96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你的每個選擇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未必一定要和是非對錯有關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但一定要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比「好的」還要「更好」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Every choice you make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may not necessarily be right or wrong, but it must be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for the better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7323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只要人人選擇做到更好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世界一定會更好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而這是人人都能做得到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而且是應該做得到的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As long as everyone chooses to do better and better, the world will be the better for it. </a:t>
            </a: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This is what </a:t>
            </a:r>
            <a:b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we can all do and should do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8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86E65E-56A4-4AB2-B4B5-0D1E247E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這也是我們在將臨期裡最應有的準備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為了要去迎接新生的耶穌聖嬰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我們要選擇做到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今天比昨天好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明天比今天好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This is the preparation we should make in the season of Advent. To receive the newborn Infant who is Jesus, we must choose to make </a:t>
            </a:r>
            <a:r>
              <a:rPr lang="en-US" altLang="zh-TW" sz="4000">
                <a:ea typeface="華康儷中黑" panose="020B0509000000000000" pitchFamily="49" charset="-120"/>
              </a:rPr>
              <a:t>ourselves </a:t>
            </a:r>
            <a:br>
              <a:rPr lang="en-US" altLang="zh-TW" sz="4000">
                <a:ea typeface="華康儷中黑" panose="020B0509000000000000" pitchFamily="49" charset="-120"/>
              </a:rPr>
            </a:br>
            <a:r>
              <a:rPr lang="en-US" altLang="zh-TW" sz="4000">
                <a:solidFill>
                  <a:srgbClr val="FF0000"/>
                </a:solidFill>
                <a:ea typeface="華康儷中黑" panose="020B0509000000000000" pitchFamily="49" charset="-120"/>
              </a:rPr>
              <a:t>better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today than yesterday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>
                <a:ea typeface="華康儷中黑" panose="020B0509000000000000" pitchFamily="49" charset="-120"/>
              </a:rPr>
              <a:t>and </a:t>
            </a:r>
            <a:br>
              <a:rPr lang="en-US" altLang="zh-TW" sz="4000">
                <a:ea typeface="華康儷中黑" panose="020B0509000000000000" pitchFamily="49" charset="-120"/>
              </a:rPr>
            </a:br>
            <a:r>
              <a:rPr lang="en-US" altLang="zh-TW" sz="4000" b="1">
                <a:solidFill>
                  <a:srgbClr val="0000FF"/>
                </a:solidFill>
                <a:ea typeface="華康儷中黑" panose="020B0509000000000000" pitchFamily="49" charset="-120"/>
              </a:rPr>
              <a:t>better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tomorrow than today.</a:t>
            </a:r>
            <a:r>
              <a:rPr lang="en-US" altLang="zh-TW" sz="4000" dirty="0">
                <a:ea typeface="華康儷中黑" panose="020B0509000000000000" pitchFamily="49" charset="-120"/>
              </a:rPr>
              <a:t>*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1148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42000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及上主、他天主之名的威權，牧放自己的羊群。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他們將獲得安居，因為他必大有權勢，直達地極。他本人將是和平！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43EBAC9-7FF3-4C99-8061-5A9ED634441E}"/>
              </a:ext>
            </a:extLst>
          </p:cNvPr>
          <p:cNvSpPr txBox="1"/>
          <p:nvPr/>
        </p:nvSpPr>
        <p:spPr>
          <a:xfrm>
            <a:off x="7535702" y="6030584"/>
            <a:ext cx="118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0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10:5-10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為此，基督一進入世界便說：「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犧牲與素祭，已非你所要，卻給我預備了一個身體；全燔祭和贖罪祭，已非你所喜，於是我說：看，我已來到！關於我，書卷上已有記載：天主！我來為承行你的旨意。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前邊說：「祭物和素祭，全燔祭和贖罪祭，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380312" y="6165304"/>
            <a:ext cx="17097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74136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已非你所要，已非你所喜」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這一切都是按照法律所奉獻的；後邊他說：「看，我已來到，為承行你的旨意」。由此可見，他廢除了那先前的，為要成立那以後的。我們就是因這旨意，藉耶穌基督的身體，一次而為永遠的祭獻，得到了聖化。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en-US" altLang="zh-TW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400"/>
              </a:lnSpc>
              <a:spcBef>
                <a:spcPts val="600"/>
              </a:spcBef>
              <a:buFontTx/>
              <a:buNone/>
            </a:pP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742431" y="6021288"/>
            <a:ext cx="936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955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81337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1:39-45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瑪利亞就在那幾日起身，急速往山區去，到了猶大的一座城。她進入匝加利亞的家，就向依撒伯爾請安。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依撒伯爾一聽到瑪利亞請安，胎兒就在她的腹中歡躍。依撒伯爾於是充滿了聖神，高聲說：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「在女人中，你是蒙祝福的，你的胎兒，也是蒙祝福的。</a:t>
            </a:r>
            <a:endParaRPr lang="zh-TW" altLang="en-US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6" y="6191190"/>
            <a:ext cx="12968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我主的母親，駕臨我這裡，這是我那裡得來的呢？看，你請安的聲音，一入我耳，胎兒就在我腹中，歡喜踴躍。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那信了由上主傳於她的話必要完成的，是有福的。」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5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將臨期第四主日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12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19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你準備好了嗎？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米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5:1-4;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希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10:5-10;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路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1:39-45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CED2ED-355D-4E99-AA0D-B3FB7B091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24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白冷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你在猶大郡邑中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雖是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最小的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將由你為我出生一位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統治以色列的人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24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犧牲與素祭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已非你所要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全燔祭和贖罪祭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已非你所喜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於是我說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我已來到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我來為承行你的旨意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24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瑪利亞就在那幾日起身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急速往山區去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到了猶大的一座城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她進入匝加利亞的家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向依撒伯爾請安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我主的母親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駕臨我這裡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這是我那裡得來的呢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你請安的聲音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一入我耳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胎兒就在我腹中歡喜踴躍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422579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9856</TotalTime>
  <Words>1951</Words>
  <Application>Microsoft Office PowerPoint</Application>
  <PresentationFormat>如螢幕大小 (4:3)</PresentationFormat>
  <Paragraphs>93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25</vt:i4>
      </vt:variant>
    </vt:vector>
  </HeadingPairs>
  <TitlesOfParts>
    <vt:vector size="36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Wingdings</vt:lpstr>
      <vt:lpstr>預設簡報設計</vt:lpstr>
      <vt:lpstr>13_預設簡報設計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752</cp:revision>
  <dcterms:created xsi:type="dcterms:W3CDTF">2006-09-26T01:05:23Z</dcterms:created>
  <dcterms:modified xsi:type="dcterms:W3CDTF">2021-12-13T07:10:00Z</dcterms:modified>
</cp:coreProperties>
</file>