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Lst>
  <p:notesMasterIdLst>
    <p:notesMasterId r:id="rId32"/>
  </p:notesMasterIdLst>
  <p:handoutMasterIdLst>
    <p:handoutMasterId r:id="rId33"/>
  </p:handoutMasterIdLst>
  <p:sldIdLst>
    <p:sldId id="2128" r:id="rId4"/>
    <p:sldId id="2119" r:id="rId5"/>
    <p:sldId id="2120" r:id="rId6"/>
    <p:sldId id="2133" r:id="rId7"/>
    <p:sldId id="2122" r:id="rId8"/>
    <p:sldId id="2123" r:id="rId9"/>
    <p:sldId id="2188" r:id="rId10"/>
    <p:sldId id="2189" r:id="rId11"/>
    <p:sldId id="2190" r:id="rId12"/>
    <p:sldId id="2191" r:id="rId13"/>
    <p:sldId id="2165" r:id="rId14"/>
    <p:sldId id="2096" r:id="rId15"/>
    <p:sldId id="2171" r:id="rId16"/>
    <p:sldId id="2170" r:id="rId17"/>
    <p:sldId id="2172" r:id="rId18"/>
    <p:sldId id="2173" r:id="rId19"/>
    <p:sldId id="2174" r:id="rId20"/>
    <p:sldId id="2175" r:id="rId21"/>
    <p:sldId id="2186" r:id="rId22"/>
    <p:sldId id="2176" r:id="rId23"/>
    <p:sldId id="2177" r:id="rId24"/>
    <p:sldId id="2178" r:id="rId25"/>
    <p:sldId id="2179" r:id="rId26"/>
    <p:sldId id="2180" r:id="rId27"/>
    <p:sldId id="2181" r:id="rId28"/>
    <p:sldId id="2182" r:id="rId29"/>
    <p:sldId id="2187" r:id="rId30"/>
    <p:sldId id="1892" r:id="rId31"/>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00FF"/>
    <a:srgbClr val="FF00FF"/>
    <a:srgbClr val="FF99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32878" autoAdjust="0"/>
    <p:restoredTop sz="93315" autoAdjust="0"/>
  </p:normalViewPr>
  <p:slideViewPr>
    <p:cSldViewPr>
      <p:cViewPr>
        <p:scale>
          <a:sx n="60" d="100"/>
          <a:sy n="60" d="100"/>
        </p:scale>
        <p:origin x="72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BD419D-64CE-4550-BAA2-0242050FC719}" type="slidenum">
              <a:rPr lang="en-US" altLang="zh-TW" smtClean="0"/>
              <a:pPr/>
              <a:t>3</a:t>
            </a:fld>
            <a:endParaRPr lang="en-US" altLang="zh-TW"/>
          </a:p>
        </p:txBody>
      </p:sp>
    </p:spTree>
    <p:extLst>
      <p:ext uri="{BB962C8B-B14F-4D97-AF65-F5344CB8AC3E}">
        <p14:creationId xmlns:p14="http://schemas.microsoft.com/office/powerpoint/2010/main" val="2308963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BD419D-64CE-4550-BAA2-0242050FC719}" type="slidenum">
              <a:rPr lang="en-US" altLang="zh-TW" smtClean="0"/>
              <a:pPr/>
              <a:t>4</a:t>
            </a:fld>
            <a:endParaRPr lang="en-US" altLang="zh-TW"/>
          </a:p>
        </p:txBody>
      </p:sp>
    </p:spTree>
    <p:extLst>
      <p:ext uri="{BB962C8B-B14F-4D97-AF65-F5344CB8AC3E}">
        <p14:creationId xmlns:p14="http://schemas.microsoft.com/office/powerpoint/2010/main" val="175921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2140579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7707307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9205192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5162783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16566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742451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8062110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417643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272841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6967221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20/12/2023</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75157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FAC3-E849-4CF9-A42A-E098B4C536A8}" type="datetimeFigureOut">
              <a:rPr lang="zh-HK" altLang="en-US" smtClean="0"/>
              <a:t>20/12/2023</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560432160"/>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將臨期第四主日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spcAft>
                <a:spcPts val="3000"/>
              </a:spcAft>
              <a:buFontTx/>
              <a:buNone/>
            </a:pPr>
            <a:r>
              <a:rPr lang="zh-TW" altLang="en-US" sz="6600" dirty="0">
                <a:solidFill>
                  <a:srgbClr val="FFFF00"/>
                </a:solidFill>
                <a:ea typeface="華康粗黑體" panose="020B0709000000000000" pitchFamily="49" charset="-120"/>
              </a:rPr>
              <a:t>願照你的話</a:t>
            </a:r>
            <a:r>
              <a:rPr lang="en-US" altLang="zh-TW" sz="6600" dirty="0">
                <a:solidFill>
                  <a:srgbClr val="FFFF00"/>
                </a:solidFill>
                <a:ea typeface="華康粗黑體" panose="020B0709000000000000" pitchFamily="49" charset="-120"/>
              </a:rPr>
              <a:t>,</a:t>
            </a:r>
            <a:r>
              <a:rPr lang="zh-TW" altLang="en-US" sz="6600" dirty="0">
                <a:solidFill>
                  <a:srgbClr val="FFFF00"/>
                </a:solidFill>
                <a:ea typeface="華康粗黑體" panose="020B0709000000000000" pitchFamily="49" charset="-120"/>
              </a:rPr>
              <a:t>成就於我罷</a:t>
            </a:r>
            <a:r>
              <a:rPr lang="en-US" altLang="zh-TW" sz="6600" dirty="0">
                <a:solidFill>
                  <a:srgbClr val="FFFF00"/>
                </a:solidFill>
                <a:ea typeface="華康粗黑體" panose="020B0709000000000000" pitchFamily="49" charset="-120"/>
              </a:rPr>
              <a:t>!</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祭祀</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宴會</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300805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714651BC-54DF-4EF6-A2B0-982AE6801E10}"/>
              </a:ext>
            </a:extLst>
          </p:cNvPr>
          <p:cNvSpPr>
            <a:spLocks noGrp="1"/>
          </p:cNvSpPr>
          <p:nvPr>
            <p:ph type="subTitle" idx="1"/>
          </p:nvPr>
        </p:nvSpPr>
        <p:spPr>
          <a:xfrm>
            <a:off x="0" y="188640"/>
            <a:ext cx="9108504" cy="6480720"/>
          </a:xfrm>
        </p:spPr>
        <p:txBody>
          <a:bodyPr>
            <a:noAutofit/>
          </a:bodyPr>
          <a:lstStyle/>
          <a:p>
            <a:pPr algn="just"/>
            <a:r>
              <a:rPr lang="zh-TW" altLang="en-US" sz="4000" dirty="0">
                <a:solidFill>
                  <a:schemeClr val="bg1"/>
                </a:solidFill>
                <a:latin typeface="華康儷中黑" panose="020B0509000000000000" pitchFamily="49" charset="-120"/>
                <a:ea typeface="華康儷中黑" panose="020B0509000000000000" pitchFamily="49" charset="-120"/>
              </a:rPr>
              <a:t>瑪利亞說：「</a:t>
            </a:r>
            <a:r>
              <a:rPr lang="zh-TW" altLang="en-US" sz="4000" dirty="0">
                <a:solidFill>
                  <a:srgbClr val="FFFF00"/>
                </a:solidFill>
                <a:latin typeface="華康儷中黑" panose="020B0509000000000000" pitchFamily="49" charset="-120"/>
                <a:ea typeface="華康儷中黑" panose="020B0509000000000000" pitchFamily="49" charset="-120"/>
              </a:rPr>
              <a:t>看！上主的婢女，願照你的話，成就於我吧！</a:t>
            </a:r>
            <a:r>
              <a:rPr lang="zh-TW" altLang="en-US" sz="4000" dirty="0">
                <a:solidFill>
                  <a:schemeClr val="bg1"/>
                </a:solidFill>
                <a:latin typeface="華康儷中黑" panose="020B0509000000000000" pitchFamily="49" charset="-120"/>
                <a:ea typeface="華康儷中黑" panose="020B0509000000000000" pitchFamily="49" charset="-120"/>
              </a:rPr>
              <a:t>」天使便離開她去了。</a:t>
            </a:r>
            <a:r>
              <a:rPr lang="en-US" altLang="zh-TW" sz="3600" dirty="0">
                <a:solidFill>
                  <a:schemeClr val="bg1"/>
                </a:solidFill>
                <a:latin typeface="華康儷中黑" panose="020B0509000000000000" pitchFamily="49" charset="-120"/>
                <a:ea typeface="華康儷中黑"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rPr>
              <a:t>基督的福音</a:t>
            </a:r>
            <a:r>
              <a:rPr lang="zh-TW" altLang="en-US" sz="3600" dirty="0">
                <a:solidFill>
                  <a:schemeClr val="bg1"/>
                </a:solidFill>
              </a:rPr>
              <a:t>。</a:t>
            </a:r>
            <a:endParaRPr lang="en-US" altLang="zh-TW" sz="3600" dirty="0">
              <a:solidFill>
                <a:schemeClr val="bg1"/>
              </a:solidFill>
            </a:endParaRPr>
          </a:p>
          <a:p>
            <a:pPr algn="just"/>
            <a:r>
              <a:rPr lang="en-US" altLang="zh-TW" sz="3600" dirty="0">
                <a:solidFill>
                  <a:srgbClr val="00FF00"/>
                </a:solidFill>
                <a:latin typeface="華康儷中黑" panose="020B0509000000000000" pitchFamily="49" charset="-120"/>
                <a:ea typeface="華康儷中黑"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rPr>
              <a:t>基督，我們讚美你</a:t>
            </a:r>
            <a:r>
              <a:rPr lang="en-US" altLang="zh-TW" sz="3600" dirty="0">
                <a:solidFill>
                  <a:srgbClr val="00FF00"/>
                </a:solidFill>
                <a:latin typeface="華康儷中黑" panose="020B0509000000000000" pitchFamily="49" charset="-120"/>
                <a:ea typeface="華康儷中黑" panose="020B0509000000000000" pitchFamily="49" charset="-120"/>
              </a:rPr>
              <a:t>!</a:t>
            </a:r>
            <a:endParaRPr lang="zh-TW" altLang="en-US" sz="3600" dirty="0">
              <a:solidFill>
                <a:srgbClr val="00FF00"/>
              </a:solidFill>
              <a:latin typeface="華康儷中黑" panose="020B0509000000000000" pitchFamily="49" charset="-120"/>
              <a:ea typeface="華康儷中黑" panose="020B0509000000000000" pitchFamily="49" charset="-120"/>
            </a:endParaRPr>
          </a:p>
        </p:txBody>
      </p:sp>
      <p:sp>
        <p:nvSpPr>
          <p:cNvPr id="4" name="文字方塊 3">
            <a:extLst>
              <a:ext uri="{FF2B5EF4-FFF2-40B4-BE49-F238E27FC236}">
                <a16:creationId xmlns:a16="http://schemas.microsoft.com/office/drawing/2014/main" id="{07A3339F-EDB0-4FDF-B298-7970B09FFACF}"/>
              </a:ext>
            </a:extLst>
          </p:cNvPr>
          <p:cNvSpPr txBox="1"/>
          <p:nvPr/>
        </p:nvSpPr>
        <p:spPr>
          <a:xfrm>
            <a:off x="7668344" y="6158964"/>
            <a:ext cx="104385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HK"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rPr>
              <a:t>4/4</a:t>
            </a:r>
            <a:endParaRPr kumimoji="1" lang="zh-HK" altLang="en-US"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2561655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將臨期第四主日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12</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24</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spcAft>
                <a:spcPts val="3000"/>
              </a:spcAft>
              <a:buFontTx/>
              <a:buNone/>
            </a:pPr>
            <a:r>
              <a:rPr lang="zh-TW" altLang="en-US" sz="6600" dirty="0">
                <a:solidFill>
                  <a:srgbClr val="FFFF00"/>
                </a:solidFill>
                <a:ea typeface="華康粗黑體" panose="020B0709000000000000" pitchFamily="49" charset="-120"/>
              </a:rPr>
              <a:t>願照你的話</a:t>
            </a:r>
            <a:r>
              <a:rPr lang="en-US" altLang="zh-TW" sz="6600" dirty="0">
                <a:solidFill>
                  <a:srgbClr val="FFFF00"/>
                </a:solidFill>
                <a:ea typeface="華康粗黑體" panose="020B0709000000000000" pitchFamily="49" charset="-120"/>
              </a:rPr>
              <a:t>,</a:t>
            </a:r>
            <a:r>
              <a:rPr lang="zh-TW" altLang="en-US" sz="6600" dirty="0">
                <a:solidFill>
                  <a:srgbClr val="FFFF00"/>
                </a:solidFill>
                <a:ea typeface="華康粗黑體" panose="020B0709000000000000" pitchFamily="49" charset="-120"/>
              </a:rPr>
              <a:t>成就於我罷</a:t>
            </a:r>
            <a:r>
              <a:rPr lang="en-US" altLang="zh-TW" sz="6600" dirty="0">
                <a:solidFill>
                  <a:srgbClr val="FFFF00"/>
                </a:solidFill>
                <a:ea typeface="華康粗黑體" panose="020B0709000000000000" pitchFamily="49" charset="-120"/>
              </a:rPr>
              <a:t>!</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祭祀</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宴會</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370225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eaLnBrk="1" hangingPunct="1">
              <a:lnSpc>
                <a:spcPts val="5800"/>
              </a:lnSpc>
              <a:spcBef>
                <a:spcPct val="0"/>
              </a:spcBef>
              <a:spcAft>
                <a:spcPts val="2400"/>
              </a:spcAft>
              <a:buNone/>
            </a:pPr>
            <a:r>
              <a:rPr lang="zh-TW" altLang="en-US" sz="4400" dirty="0">
                <a:ea typeface="華康儷中黑" panose="020B0509000000000000" pitchFamily="49" charset="-120"/>
              </a:rPr>
              <a:t>你去告訴我的僕人達味</a:t>
            </a:r>
            <a:r>
              <a:rPr lang="en-US" altLang="zh-TW" sz="4400" dirty="0">
                <a:ea typeface="華康儷中黑" panose="020B0509000000000000" pitchFamily="49" charset="-120"/>
              </a:rPr>
              <a:t>,</a:t>
            </a:r>
            <a:r>
              <a:rPr lang="zh-TW" altLang="en-US" sz="4400" dirty="0">
                <a:ea typeface="華康儷中黑" panose="020B0509000000000000" pitchFamily="49" charset="-120"/>
              </a:rPr>
              <a:t>上主這樣說</a:t>
            </a:r>
            <a:r>
              <a:rPr lang="en-US" altLang="zh-TW" sz="4400" dirty="0">
                <a:ea typeface="華康儷中黑" panose="020B0509000000000000" pitchFamily="49" charset="-120"/>
              </a:rPr>
              <a:t>:</a:t>
            </a:r>
            <a:r>
              <a:rPr lang="zh-TW" altLang="en-US" sz="4400" dirty="0">
                <a:ea typeface="華康儷中黑" panose="020B0509000000000000" pitchFamily="49" charset="-120"/>
              </a:rPr>
              <a:t>你要建築一座殿宇</a:t>
            </a:r>
            <a:r>
              <a:rPr lang="en-US" altLang="zh-TW" sz="4400" dirty="0">
                <a:ea typeface="華康儷中黑" panose="020B0509000000000000" pitchFamily="49" charset="-120"/>
              </a:rPr>
              <a:t>,</a:t>
            </a:r>
            <a:r>
              <a:rPr lang="zh-TW" altLang="en-US" sz="4400" dirty="0">
                <a:solidFill>
                  <a:srgbClr val="FF0000"/>
                </a:solidFill>
                <a:ea typeface="華康儷中黑" panose="020B0509000000000000" pitchFamily="49" charset="-120"/>
              </a:rPr>
              <a:t>給我居住嗎</a:t>
            </a:r>
            <a:r>
              <a:rPr lang="en-US" altLang="zh-TW" sz="4400" dirty="0">
                <a:solidFill>
                  <a:srgbClr val="FF0000"/>
                </a:solidFill>
                <a:ea typeface="華康儷中黑" panose="020B0509000000000000" pitchFamily="49" charset="-120"/>
              </a:rPr>
              <a:t>?</a:t>
            </a:r>
            <a:r>
              <a:rPr lang="zh-TW" altLang="en-US" sz="4400" dirty="0">
                <a:solidFill>
                  <a:srgbClr val="FF0000"/>
                </a:solidFill>
                <a:ea typeface="華康儷中黑" panose="020B0509000000000000" pitchFamily="49" charset="-120"/>
              </a:rPr>
              <a:t> </a:t>
            </a:r>
            <a:endParaRPr lang="en-US" altLang="zh-TW" sz="4400" dirty="0">
              <a:solidFill>
                <a:srgbClr val="FF0000"/>
              </a:solidFill>
              <a:ea typeface="華康儷中黑" panose="020B0509000000000000" pitchFamily="49" charset="-120"/>
            </a:endParaRPr>
          </a:p>
          <a:p>
            <a:pPr lvl="0" eaLnBrk="1" hangingPunct="1">
              <a:lnSpc>
                <a:spcPts val="5800"/>
              </a:lnSpc>
              <a:spcBef>
                <a:spcPct val="0"/>
              </a:spcBef>
              <a:spcAft>
                <a:spcPts val="2400"/>
              </a:spcAft>
              <a:buNone/>
            </a:pPr>
            <a:r>
              <a:rPr lang="zh-TW" altLang="en-US" sz="4400" dirty="0">
                <a:ea typeface="華康儷中黑" panose="020B0509000000000000" pitchFamily="49" charset="-120"/>
              </a:rPr>
              <a:t>願光榮歸於天主</a:t>
            </a:r>
            <a:r>
              <a:rPr lang="en-US" altLang="zh-TW" sz="4400" dirty="0">
                <a:ea typeface="華康儷中黑" panose="020B0509000000000000" pitchFamily="49" charset="-120"/>
              </a:rPr>
              <a:t>,</a:t>
            </a:r>
            <a:r>
              <a:rPr lang="zh-TW" altLang="en-US" sz="4400" dirty="0">
                <a:ea typeface="華康儷中黑" panose="020B0509000000000000" pitchFamily="49" charset="-120"/>
              </a:rPr>
              <a:t>他有能力堅固你們</a:t>
            </a:r>
            <a:r>
              <a:rPr lang="en-US" altLang="zh-TW" sz="4400" dirty="0">
                <a:ea typeface="華康儷中黑" panose="020B0509000000000000" pitchFamily="49" charset="-120"/>
              </a:rPr>
              <a:t>,</a:t>
            </a:r>
            <a:r>
              <a:rPr lang="zh-TW" altLang="en-US" sz="4400" dirty="0">
                <a:ea typeface="華康儷中黑" panose="020B0509000000000000" pitchFamily="49" charset="-120"/>
              </a:rPr>
              <a:t>使你們合乎我所傳報的福音</a:t>
            </a:r>
            <a:r>
              <a:rPr lang="en-US" altLang="zh-TW" sz="4400" dirty="0">
                <a:ea typeface="華康儷中黑" panose="020B0509000000000000" pitchFamily="49" charset="-120"/>
              </a:rPr>
              <a:t>,</a:t>
            </a:r>
            <a:r>
              <a:rPr lang="zh-TW" altLang="en-US" sz="4400" dirty="0">
                <a:ea typeface="華康儷中黑" panose="020B0509000000000000" pitchFamily="49" charset="-120"/>
              </a:rPr>
              <a:t>和所宣講的耶穌基督</a:t>
            </a:r>
            <a:r>
              <a:rPr lang="en-US" altLang="zh-TW" sz="4400" dirty="0">
                <a:ea typeface="華康儷中黑" panose="020B0509000000000000" pitchFamily="49" charset="-120"/>
              </a:rPr>
              <a:t>,</a:t>
            </a:r>
            <a:r>
              <a:rPr lang="zh-TW" altLang="en-US" sz="4400" dirty="0">
                <a:ea typeface="華康儷中黑" panose="020B0509000000000000" pitchFamily="49" charset="-120"/>
              </a:rPr>
              <a:t>並</a:t>
            </a:r>
            <a:r>
              <a:rPr lang="zh-TW" altLang="en-US" sz="4400" dirty="0">
                <a:solidFill>
                  <a:srgbClr val="FF0000"/>
                </a:solidFill>
                <a:ea typeface="華康儷中黑" panose="020B0509000000000000" pitchFamily="49" charset="-120"/>
              </a:rPr>
              <a:t>合乎所啟示的奧秘</a:t>
            </a:r>
            <a:r>
              <a:rPr lang="en-US" altLang="zh-TW" sz="4400" dirty="0">
                <a:ea typeface="華康儷中黑" panose="020B0509000000000000" pitchFamily="49" charset="-120"/>
              </a:rPr>
              <a:t>.</a:t>
            </a:r>
          </a:p>
          <a:p>
            <a:pPr lvl="0" eaLnBrk="1" hangingPunct="1">
              <a:lnSpc>
                <a:spcPts val="5800"/>
              </a:lnSpc>
              <a:spcBef>
                <a:spcPct val="0"/>
              </a:spcBef>
              <a:spcAft>
                <a:spcPts val="2400"/>
              </a:spcAft>
              <a:buNone/>
            </a:pPr>
            <a:r>
              <a:rPr lang="zh-TW" altLang="en-US" sz="4800" dirty="0">
                <a:ea typeface="華康儷中黑" panose="020B0509000000000000" pitchFamily="49" charset="-120"/>
              </a:rPr>
              <a:t>看</a:t>
            </a:r>
            <a:r>
              <a:rPr lang="en-US" altLang="zh-TW" sz="4800" dirty="0">
                <a:ea typeface="華康儷中黑" panose="020B0509000000000000" pitchFamily="49" charset="-120"/>
              </a:rPr>
              <a:t>!</a:t>
            </a:r>
            <a:r>
              <a:rPr lang="zh-TW" altLang="en-US" sz="4800" dirty="0">
                <a:ea typeface="華康儷中黑" panose="020B0509000000000000" pitchFamily="49" charset="-120"/>
              </a:rPr>
              <a:t>上主的婢女</a:t>
            </a:r>
            <a:r>
              <a:rPr lang="en-US" altLang="zh-TW" sz="4800" dirty="0">
                <a:ea typeface="華康儷中黑" panose="020B0509000000000000" pitchFamily="49" charset="-120"/>
              </a:rPr>
              <a:t>,</a:t>
            </a:r>
            <a:r>
              <a:rPr lang="zh-TW" altLang="en-US" sz="4800" dirty="0">
                <a:ea typeface="華康儷中黑" panose="020B0509000000000000" pitchFamily="49" charset="-120"/>
              </a:rPr>
              <a:t>願</a:t>
            </a:r>
            <a:r>
              <a:rPr lang="zh-TW" altLang="en-US" sz="4800" dirty="0">
                <a:solidFill>
                  <a:srgbClr val="FF0000"/>
                </a:solidFill>
                <a:ea typeface="華康儷中黑" panose="020B0509000000000000" pitchFamily="49" charset="-120"/>
              </a:rPr>
              <a:t>照你的話</a:t>
            </a:r>
            <a:r>
              <a:rPr lang="en-US" altLang="zh-TW" sz="4800" dirty="0">
                <a:ea typeface="華康儷中黑" panose="020B0509000000000000" pitchFamily="49" charset="-120"/>
              </a:rPr>
              <a:t>,</a:t>
            </a:r>
            <a:r>
              <a:rPr lang="zh-TW" altLang="en-US" sz="4800" dirty="0">
                <a:ea typeface="華康儷中黑" panose="020B0509000000000000" pitchFamily="49" charset="-120"/>
              </a:rPr>
              <a:t>成就於我吧</a:t>
            </a:r>
            <a:r>
              <a:rPr lang="en-US" altLang="zh-TW" sz="4800" dirty="0">
                <a:ea typeface="華康儷中黑" panose="020B0509000000000000" pitchFamily="49" charset="-120"/>
              </a:rPr>
              <a:t>!</a:t>
            </a:r>
          </a:p>
          <a:p>
            <a:pPr lvl="0" algn="ctr" eaLnBrk="1" hangingPunct="1">
              <a:spcBef>
                <a:spcPct val="0"/>
              </a:spcBef>
              <a:buNone/>
            </a:pPr>
            <a:endParaRPr lang="en-US" altLang="zh-TW" sz="3600" dirty="0">
              <a:solidFill>
                <a:srgbClr val="FFFF00"/>
              </a:solidFill>
              <a:ea typeface="華康儷中黑" panose="020B0509000000000000" pitchFamily="49" charset="-120"/>
            </a:endParaRPr>
          </a:p>
        </p:txBody>
      </p:sp>
    </p:spTree>
    <p:extLst>
      <p:ext uri="{BB962C8B-B14F-4D97-AF65-F5344CB8AC3E}">
        <p14:creationId xmlns:p14="http://schemas.microsoft.com/office/powerpoint/2010/main" val="3596287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88640"/>
            <a:ext cx="9144000" cy="6624736"/>
          </a:xfrm>
        </p:spPr>
        <p:txBody>
          <a:bodyPr/>
          <a:lstStyle/>
          <a:p>
            <a:pPr lvl="0" eaLnBrk="1" hangingPunct="1">
              <a:lnSpc>
                <a:spcPts val="5000"/>
              </a:lnSpc>
              <a:spcBef>
                <a:spcPct val="0"/>
              </a:spcBef>
              <a:spcAft>
                <a:spcPts val="1200"/>
              </a:spcAft>
              <a:buNone/>
            </a:pPr>
            <a:r>
              <a:rPr lang="zh-TW" altLang="en-US" sz="4400" dirty="0">
                <a:latin typeface="華康正顏楷體W7(P)" panose="03000700000000000000" pitchFamily="66" charset="-120"/>
                <a:ea typeface="華康正顏楷體W7(P)" panose="03000700000000000000" pitchFamily="66" charset="-120"/>
              </a:rPr>
              <a:t>你去告訴我的僕人達味</a:t>
            </a:r>
            <a:r>
              <a:rPr lang="en-US" altLang="zh-TW" sz="4400" dirty="0">
                <a:latin typeface="華康正顏楷體W7(P)" panose="03000700000000000000" pitchFamily="66" charset="-120"/>
                <a:ea typeface="華康正顏楷體W7(P)" panose="03000700000000000000" pitchFamily="66" charset="-120"/>
              </a:rPr>
              <a:t>,</a:t>
            </a:r>
            <a:r>
              <a:rPr lang="zh-TW" altLang="en-US" sz="4400" dirty="0">
                <a:latin typeface="華康正顏楷體W7(P)" panose="03000700000000000000" pitchFamily="66" charset="-120"/>
                <a:ea typeface="華康正顏楷體W7(P)" panose="03000700000000000000" pitchFamily="66" charset="-120"/>
              </a:rPr>
              <a:t>上主這樣說</a:t>
            </a:r>
            <a:r>
              <a:rPr lang="en-US" altLang="zh-TW" sz="4400" dirty="0">
                <a:latin typeface="華康正顏楷體W7(P)" panose="03000700000000000000" pitchFamily="66" charset="-120"/>
                <a:ea typeface="華康正顏楷體W7(P)" panose="03000700000000000000" pitchFamily="66" charset="-120"/>
              </a:rPr>
              <a:t>:</a:t>
            </a:r>
            <a:r>
              <a:rPr lang="zh-TW" altLang="en-US" sz="4400" dirty="0">
                <a:latin typeface="華康正顏楷體W7(P)" panose="03000700000000000000" pitchFamily="66" charset="-120"/>
                <a:ea typeface="華康正顏楷體W7(P)" panose="03000700000000000000" pitchFamily="66" charset="-120"/>
              </a:rPr>
              <a:t>你要建築一座殿宇</a:t>
            </a:r>
            <a:r>
              <a:rPr lang="en-US" altLang="zh-TW" sz="4400" dirty="0">
                <a:latin typeface="華康正顏楷體W7(P)" panose="03000700000000000000" pitchFamily="66" charset="-120"/>
                <a:ea typeface="華康正顏楷體W7(P)" panose="03000700000000000000" pitchFamily="66" charset="-120"/>
              </a:rPr>
              <a:t>,</a:t>
            </a:r>
            <a:r>
              <a:rPr lang="zh-TW" altLang="en-US" sz="4400" dirty="0">
                <a:solidFill>
                  <a:srgbClr val="FF0000"/>
                </a:solidFill>
                <a:latin typeface="華康正顏楷體W7(P)" panose="03000700000000000000" pitchFamily="66" charset="-120"/>
                <a:ea typeface="華康正顏楷體W7(P)" panose="03000700000000000000" pitchFamily="66" charset="-120"/>
              </a:rPr>
              <a:t>給我居住嗎</a:t>
            </a:r>
            <a:r>
              <a:rPr lang="en-US" altLang="zh-TW" sz="4400" dirty="0">
                <a:solidFill>
                  <a:srgbClr val="FF0000"/>
                </a:solidFill>
                <a:latin typeface="華康正顏楷體W7(P)" panose="03000700000000000000" pitchFamily="66" charset="-120"/>
                <a:ea typeface="華康正顏楷體W7(P)" panose="03000700000000000000" pitchFamily="66" charset="-120"/>
              </a:rPr>
              <a:t>?</a:t>
            </a:r>
            <a:r>
              <a:rPr lang="zh-TW" altLang="en-US" sz="4400" dirty="0">
                <a:solidFill>
                  <a:srgbClr val="FF0000"/>
                </a:solidFill>
                <a:latin typeface="華康正顏楷體W7(P)" panose="03000700000000000000" pitchFamily="66" charset="-120"/>
                <a:ea typeface="華康正顏楷體W7(P)" panose="03000700000000000000" pitchFamily="66" charset="-120"/>
              </a:rPr>
              <a:t> </a:t>
            </a:r>
            <a:endParaRPr lang="en-US" altLang="zh-TW" sz="4400" dirty="0">
              <a:solidFill>
                <a:srgbClr val="FF0000"/>
              </a:solidFill>
              <a:latin typeface="華康正顏楷體W7(P)" panose="03000700000000000000" pitchFamily="66" charset="-120"/>
              <a:ea typeface="華康正顏楷體W7(P)" panose="03000700000000000000" pitchFamily="66" charset="-120"/>
            </a:endParaRPr>
          </a:p>
          <a:p>
            <a:pPr lvl="0" eaLnBrk="1" hangingPunct="1">
              <a:spcBef>
                <a:spcPct val="0"/>
              </a:spcBef>
              <a:spcAft>
                <a:spcPts val="600"/>
              </a:spcAft>
              <a:buNone/>
            </a:pPr>
            <a:r>
              <a:rPr lang="zh-TW" altLang="en-US" sz="4000" dirty="0">
                <a:ea typeface="華康儷中黑" panose="020B0509000000000000" pitchFamily="49" charset="-120"/>
              </a:rPr>
              <a:t>天主在哪裡</a:t>
            </a:r>
            <a:r>
              <a:rPr lang="en-US" altLang="zh-TW" sz="4000" dirty="0">
                <a:ea typeface="華康儷中黑" panose="020B0509000000000000" pitchFamily="49" charset="-120"/>
              </a:rPr>
              <a:t>? </a:t>
            </a:r>
            <a:r>
              <a:rPr lang="zh-TW" altLang="en-US" sz="4000" dirty="0">
                <a:highlight>
                  <a:srgbClr val="FFFF00"/>
                </a:highlight>
                <a:ea typeface="華康儷中黑" panose="020B0509000000000000" pitchFamily="49" charset="-120"/>
              </a:rPr>
              <a:t>無所不在</a:t>
            </a:r>
            <a:r>
              <a:rPr lang="en-US" altLang="zh-TW" sz="4000" dirty="0">
                <a:ea typeface="華康儷中黑" panose="020B0509000000000000" pitchFamily="49" charset="-120"/>
              </a:rPr>
              <a:t>,</a:t>
            </a:r>
            <a:r>
              <a:rPr lang="zh-TW" altLang="en-US" sz="4000" dirty="0">
                <a:ea typeface="華康儷中黑" panose="020B0509000000000000" pitchFamily="49" charset="-120"/>
              </a:rPr>
              <a:t>處處都在</a:t>
            </a:r>
            <a:r>
              <a:rPr lang="en-US" altLang="zh-TW" sz="4000" dirty="0">
                <a:ea typeface="華康儷中黑" panose="020B0509000000000000" pitchFamily="49" charset="-120"/>
              </a:rPr>
              <a:t>.</a:t>
            </a:r>
          </a:p>
          <a:p>
            <a:pPr lvl="0" eaLnBrk="1" hangingPunct="1">
              <a:spcBef>
                <a:spcPct val="0"/>
              </a:spcBef>
              <a:spcAft>
                <a:spcPts val="600"/>
              </a:spcAft>
              <a:buNone/>
            </a:pPr>
            <a:r>
              <a:rPr lang="zh-TW" altLang="en-US" sz="4000" dirty="0">
                <a:ea typeface="華康儷中黑" panose="020B0509000000000000" pitchFamily="49" charset="-120"/>
              </a:rPr>
              <a:t>天主需要一個殿宇嗎</a:t>
            </a:r>
            <a:r>
              <a:rPr lang="en-US" altLang="zh-TW" sz="4000" dirty="0">
                <a:ea typeface="華康儷中黑" panose="020B0509000000000000" pitchFamily="49" charset="-120"/>
              </a:rPr>
              <a:t>?</a:t>
            </a:r>
            <a:r>
              <a:rPr lang="zh-TW" altLang="en-US" sz="4000" dirty="0">
                <a:ea typeface="華康儷中黑" panose="020B0509000000000000" pitchFamily="49" charset="-120"/>
              </a:rPr>
              <a:t>沒有任何殿宇容得下宇宙的主宰</a:t>
            </a:r>
            <a:r>
              <a:rPr lang="en-US" altLang="zh-TW" sz="4000" dirty="0">
                <a:ea typeface="華康儷中黑" panose="020B0509000000000000" pitchFamily="49" charset="-120"/>
              </a:rPr>
              <a:t>.</a:t>
            </a:r>
          </a:p>
          <a:p>
            <a:pPr lvl="0" eaLnBrk="1" hangingPunct="1">
              <a:spcBef>
                <a:spcPct val="0"/>
              </a:spcBef>
              <a:spcAft>
                <a:spcPts val="600"/>
              </a:spcAft>
              <a:buNone/>
            </a:pPr>
            <a:r>
              <a:rPr lang="zh-TW" altLang="en-US" sz="4000" dirty="0">
                <a:ea typeface="華康儷中黑" panose="020B0509000000000000" pitchFamily="49" charset="-120"/>
              </a:rPr>
              <a:t>我們怎樣看聖堂</a:t>
            </a:r>
            <a:r>
              <a:rPr lang="en-US" altLang="zh-TW" sz="4000" dirty="0">
                <a:ea typeface="華康儷中黑" panose="020B0509000000000000" pitchFamily="49" charset="-120"/>
              </a:rPr>
              <a:t>?</a:t>
            </a:r>
            <a:r>
              <a:rPr lang="zh-TW" altLang="en-US" sz="4000" dirty="0">
                <a:ea typeface="華康儷中黑" panose="020B0509000000000000" pitchFamily="49" charset="-120"/>
              </a:rPr>
              <a:t>聖殿</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一日是好日</a:t>
            </a:r>
            <a:r>
              <a:rPr lang="en-US" altLang="zh-TW" sz="4000" dirty="0">
                <a:ea typeface="華康儷中黑" panose="020B0509000000000000" pitchFamily="49" charset="-120"/>
              </a:rPr>
              <a:t>,</a:t>
            </a:r>
            <a:r>
              <a:rPr lang="zh-TW" altLang="en-US" sz="4000" dirty="0">
                <a:ea typeface="華康儷中黑" panose="020B0509000000000000" pitchFamily="49" charset="-120"/>
              </a:rPr>
              <a:t>日日是好日</a:t>
            </a:r>
            <a:r>
              <a:rPr lang="en-US" altLang="zh-TW" sz="4000" dirty="0">
                <a:ea typeface="華康儷中黑" panose="020B0509000000000000" pitchFamily="49" charset="-120"/>
              </a:rPr>
              <a:t>; </a:t>
            </a:r>
            <a:r>
              <a:rPr lang="zh-TW" altLang="en-US" sz="4000" dirty="0">
                <a:solidFill>
                  <a:srgbClr val="FF0000"/>
                </a:solidFill>
                <a:ea typeface="華康儷中黑" panose="020B0509000000000000" pitchFamily="49" charset="-120"/>
              </a:rPr>
              <a:t>一地是聖地</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地地是聖地</a:t>
            </a:r>
            <a:r>
              <a:rPr lang="en-US" altLang="zh-TW" sz="4000" dirty="0">
                <a:ea typeface="華康儷中黑" panose="020B0509000000000000" pitchFamily="49" charset="-120"/>
              </a:rPr>
              <a:t>; </a:t>
            </a:r>
            <a:r>
              <a:rPr lang="zh-TW" altLang="en-US" sz="4000" dirty="0">
                <a:ea typeface="華康儷中黑" panose="020B0509000000000000" pitchFamily="49" charset="-120"/>
              </a:rPr>
              <a:t>天主住在聖殿中</a:t>
            </a:r>
            <a:r>
              <a:rPr lang="en-US" altLang="zh-TW" sz="4000" dirty="0">
                <a:ea typeface="華康儷中黑" panose="020B0509000000000000" pitchFamily="49" charset="-120"/>
              </a:rPr>
              <a:t>,</a:t>
            </a:r>
            <a:r>
              <a:rPr lang="zh-TW" altLang="en-US" sz="4000" dirty="0">
                <a:ea typeface="華康儷中黑" panose="020B0509000000000000" pitchFamily="49" charset="-120"/>
              </a:rPr>
              <a:t>也住在</a:t>
            </a:r>
            <a:br>
              <a:rPr lang="en-US" altLang="zh-TW" sz="4000" dirty="0">
                <a:ea typeface="華康儷中黑" panose="020B0509000000000000" pitchFamily="49" charset="-120"/>
              </a:rPr>
            </a:br>
            <a:r>
              <a:rPr lang="zh-TW" altLang="en-US" sz="4000" dirty="0">
                <a:solidFill>
                  <a:srgbClr val="FF0000"/>
                </a:solidFill>
                <a:highlight>
                  <a:srgbClr val="FFFF00"/>
                </a:highlight>
                <a:ea typeface="華康儷中黑" panose="020B0509000000000000" pitchFamily="49" charset="-120"/>
              </a:rPr>
              <a:t>人心</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家庭</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大自然</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天地星辰大海之中</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390306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Effect transition="in" filter="fade">
                                      <p:cBhvr>
                                        <p:cTn id="21" dur="1000"/>
                                        <p:tgtEl>
                                          <p:spTgt spid="32770">
                                            <p:txEl>
                                              <p:pRg st="3" end="3"/>
                                            </p:txEl>
                                          </p:spTgt>
                                        </p:tgtEl>
                                      </p:cBhvr>
                                    </p:animEffect>
                                    <p:anim calcmode="lin" valueType="num">
                                      <p:cBhvr>
                                        <p:cTn id="22"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eaLnBrk="1" hangingPunct="1">
              <a:lnSpc>
                <a:spcPts val="5000"/>
              </a:lnSpc>
              <a:spcBef>
                <a:spcPct val="0"/>
              </a:spcBef>
              <a:spcAft>
                <a:spcPts val="1200"/>
              </a:spcAft>
              <a:buNone/>
            </a:pPr>
            <a:r>
              <a:rPr lang="zh-TW" altLang="en-US" sz="4400" spc="-150" dirty="0">
                <a:ea typeface="華康正顏楷體W7(P)" panose="03000700000000000000" pitchFamily="66" charset="-120"/>
              </a:rPr>
              <a:t>願光榮歸於天主</a:t>
            </a:r>
            <a:r>
              <a:rPr lang="en-US" altLang="zh-TW" sz="4400" spc="-150" dirty="0">
                <a:ea typeface="華康正顏楷體W7(P)" panose="03000700000000000000" pitchFamily="66" charset="-120"/>
              </a:rPr>
              <a:t>,</a:t>
            </a:r>
            <a:r>
              <a:rPr lang="zh-TW" altLang="en-US" sz="4400" spc="-150" dirty="0">
                <a:ea typeface="華康正顏楷體W7(P)" panose="03000700000000000000" pitchFamily="66" charset="-120"/>
              </a:rPr>
              <a:t>他</a:t>
            </a:r>
            <a:r>
              <a:rPr lang="zh-TW" altLang="en-US" sz="4400" spc="-150" dirty="0">
                <a:solidFill>
                  <a:srgbClr val="FF0000"/>
                </a:solidFill>
                <a:ea typeface="華康正顏楷體W7(P)" panose="03000700000000000000" pitchFamily="66" charset="-120"/>
              </a:rPr>
              <a:t>有能力</a:t>
            </a:r>
            <a:r>
              <a:rPr lang="zh-TW" altLang="en-US" sz="4400" spc="-150" dirty="0">
                <a:ea typeface="華康正顏楷體W7(P)" panose="03000700000000000000" pitchFamily="66" charset="-120"/>
              </a:rPr>
              <a:t>堅固你們</a:t>
            </a:r>
            <a:r>
              <a:rPr lang="en-US" altLang="zh-TW" sz="4400" spc="-150" dirty="0">
                <a:ea typeface="華康正顏楷體W7(P)" panose="03000700000000000000" pitchFamily="66" charset="-120"/>
              </a:rPr>
              <a:t>,</a:t>
            </a:r>
            <a:br>
              <a:rPr lang="en-US" altLang="zh-TW" sz="4400" spc="-150" dirty="0">
                <a:ea typeface="華康正顏楷體W7(P)" panose="03000700000000000000" pitchFamily="66" charset="-120"/>
              </a:rPr>
            </a:br>
            <a:r>
              <a:rPr lang="zh-TW" altLang="en-US" sz="4400" spc="-150" dirty="0">
                <a:solidFill>
                  <a:srgbClr val="FF0000"/>
                </a:solidFill>
                <a:ea typeface="華康正顏楷體W7(P)" panose="03000700000000000000" pitchFamily="66" charset="-120"/>
              </a:rPr>
              <a:t>使你們合乎</a:t>
            </a:r>
            <a:r>
              <a:rPr lang="zh-TW" altLang="en-US" sz="4400" spc="-150" dirty="0">
                <a:ea typeface="華康正顏楷體W7(P)" panose="03000700000000000000" pitchFamily="66" charset="-120"/>
              </a:rPr>
              <a:t>我所傳報的福音</a:t>
            </a:r>
            <a:r>
              <a:rPr lang="en-US" altLang="zh-TW" sz="4400" spc="-150" dirty="0">
                <a:ea typeface="華康正顏楷體W7(P)" panose="03000700000000000000" pitchFamily="66" charset="-120"/>
              </a:rPr>
              <a:t>,</a:t>
            </a:r>
            <a:r>
              <a:rPr lang="zh-TW" altLang="en-US" sz="4400" spc="-150" dirty="0">
                <a:ea typeface="華康正顏楷體W7(P)" panose="03000700000000000000" pitchFamily="66" charset="-120"/>
              </a:rPr>
              <a:t>和所宣講的耶穌基督</a:t>
            </a:r>
            <a:r>
              <a:rPr lang="en-US" altLang="zh-TW" sz="4400" spc="-150" dirty="0">
                <a:ea typeface="華康正顏楷體W7(P)" panose="03000700000000000000" pitchFamily="66" charset="-120"/>
              </a:rPr>
              <a:t>,</a:t>
            </a:r>
            <a:r>
              <a:rPr lang="zh-TW" altLang="en-US" sz="4400" spc="-150" dirty="0">
                <a:ea typeface="華康正顏楷體W7(P)" panose="03000700000000000000" pitchFamily="66" charset="-120"/>
              </a:rPr>
              <a:t>並</a:t>
            </a:r>
            <a:r>
              <a:rPr lang="zh-TW" altLang="en-US" sz="4400" spc="-150" dirty="0">
                <a:solidFill>
                  <a:srgbClr val="FF0000"/>
                </a:solidFill>
                <a:ea typeface="華康正顏楷體W7(P)" panose="03000700000000000000" pitchFamily="66" charset="-120"/>
              </a:rPr>
              <a:t>合乎所啟示的奧秘</a:t>
            </a:r>
            <a:r>
              <a:rPr lang="en-US" altLang="zh-TW" sz="4400" spc="-150" dirty="0">
                <a:ea typeface="華康正顏楷體W7(P)" panose="03000700000000000000" pitchFamily="66" charset="-120"/>
              </a:rPr>
              <a:t>.</a:t>
            </a:r>
          </a:p>
          <a:p>
            <a:pPr lvl="0" eaLnBrk="1" hangingPunct="1">
              <a:spcBef>
                <a:spcPct val="0"/>
              </a:spcBef>
              <a:spcAft>
                <a:spcPts val="1200"/>
              </a:spcAft>
              <a:buNone/>
            </a:pPr>
            <a:r>
              <a:rPr lang="zh-TW" altLang="en-US" sz="4000" dirty="0">
                <a:ea typeface="華康儷中黑" panose="020B0509000000000000" pitchFamily="49" charset="-120"/>
              </a:rPr>
              <a:t>天主給了我們能力去宣講合乎福音的道理和天啟的秘密</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用心探究梵二精神</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用心活出聖經的要求</a:t>
            </a:r>
            <a:r>
              <a:rPr lang="en-US" altLang="zh-TW" sz="4000" dirty="0">
                <a:ea typeface="華康儷中黑" panose="020B0509000000000000" pitchFamily="49" charset="-120"/>
              </a:rPr>
              <a:t>,</a:t>
            </a:r>
            <a:r>
              <a:rPr lang="zh-TW" altLang="en-US" sz="4000" dirty="0">
                <a:ea typeface="華康儷中黑" panose="020B0509000000000000" pitchFamily="49" charset="-120"/>
              </a:rPr>
              <a:t>人人可作經師</a:t>
            </a:r>
            <a:r>
              <a:rPr lang="en-US" altLang="zh-TW" sz="4000" dirty="0">
                <a:ea typeface="華康儷中黑" panose="020B0509000000000000" pitchFamily="49" charset="-120"/>
              </a:rPr>
              <a:t>+</a:t>
            </a:r>
            <a:r>
              <a:rPr lang="zh-TW" altLang="en-US" sz="4000" dirty="0">
                <a:ea typeface="華康儷中黑" panose="020B0509000000000000" pitchFamily="49" charset="-120"/>
              </a:rPr>
              <a:t>人師</a:t>
            </a:r>
            <a:r>
              <a:rPr lang="en-US" altLang="zh-TW" sz="4000" dirty="0">
                <a:ea typeface="華康儷中黑" panose="020B0509000000000000" pitchFamily="49" charset="-120"/>
              </a:rPr>
              <a:t> </a:t>
            </a:r>
          </a:p>
          <a:p>
            <a:pPr lvl="0" eaLnBrk="1" hangingPunct="1">
              <a:spcBef>
                <a:spcPct val="0"/>
              </a:spcBef>
              <a:buNone/>
            </a:pPr>
            <a:r>
              <a:rPr lang="zh-TW" altLang="en-US" sz="4000" dirty="0">
                <a:solidFill>
                  <a:srgbClr val="FF0000"/>
                </a:solidFill>
                <a:highlight>
                  <a:srgbClr val="FFFF00"/>
                </a:highlight>
                <a:ea typeface="華康儷中黑" panose="020B0509000000000000" pitchFamily="49" charset="-120"/>
              </a:rPr>
              <a:t>生命說到最深處</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不信人間有古今</a:t>
            </a:r>
            <a:r>
              <a:rPr lang="en-US" altLang="zh-TW" sz="4000" dirty="0">
                <a:ea typeface="華康儷中黑" panose="020B0509000000000000" pitchFamily="49" charset="-120"/>
              </a:rPr>
              <a:t>; </a:t>
            </a:r>
            <a:r>
              <a:rPr lang="zh-TW" altLang="en-US" sz="4000" dirty="0">
                <a:solidFill>
                  <a:srgbClr val="FF0000"/>
                </a:solidFill>
                <a:ea typeface="華康儷中黑" panose="020B0509000000000000" pitchFamily="49" charset="-120"/>
              </a:rPr>
              <a:t>宗教說到最深處</a:t>
            </a:r>
            <a:r>
              <a:rPr lang="en-US" altLang="zh-TW" sz="4000" dirty="0">
                <a:ea typeface="華康儷中黑" panose="020B0509000000000000" pitchFamily="49" charset="-120"/>
              </a:rPr>
              <a:t>/</a:t>
            </a:r>
            <a:r>
              <a:rPr lang="zh-TW" altLang="en-US" sz="4000" dirty="0">
                <a:ea typeface="華康儷中黑" panose="020B0509000000000000" pitchFamily="49" charset="-120"/>
              </a:rPr>
              <a:t>宗教人士</a:t>
            </a:r>
            <a:r>
              <a:rPr lang="zh-TW" altLang="en-US" sz="4000" dirty="0">
                <a:solidFill>
                  <a:srgbClr val="FFFF00"/>
                </a:solidFill>
                <a:highlight>
                  <a:srgbClr val="FF0000"/>
                </a:highlight>
                <a:ea typeface="華康儷中黑" panose="020B0509000000000000" pitchFamily="49" charset="-120"/>
              </a:rPr>
              <a:t>活到真善美處</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solidFill>
                  <a:srgbClr val="FF0000"/>
                </a:solidFill>
                <a:ea typeface="華康儷中黑" panose="020B0509000000000000" pitchFamily="49" charset="-120"/>
              </a:rPr>
              <a:t>人人都可進天國</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215286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eaLnBrk="1" hangingPunct="1">
              <a:lnSpc>
                <a:spcPts val="5400"/>
              </a:lnSpc>
              <a:spcBef>
                <a:spcPct val="0"/>
              </a:spcBef>
              <a:spcAft>
                <a:spcPts val="600"/>
              </a:spcAft>
              <a:buNone/>
            </a:pPr>
            <a:r>
              <a:rPr lang="zh-TW" altLang="en-US" sz="4800" dirty="0">
                <a:ea typeface="華康正顏楷體W7(P)" panose="03000700000000000000" pitchFamily="66" charset="-120"/>
              </a:rPr>
              <a:t>看</a:t>
            </a:r>
            <a:r>
              <a:rPr lang="en-US" altLang="zh-TW" sz="4800" dirty="0">
                <a:ea typeface="華康正顏楷體W7(P)" panose="03000700000000000000" pitchFamily="66" charset="-120"/>
              </a:rPr>
              <a:t>!</a:t>
            </a:r>
            <a:r>
              <a:rPr lang="zh-TW" altLang="en-US" sz="4800" dirty="0">
                <a:ea typeface="華康正顏楷體W7(P)" panose="03000700000000000000" pitchFamily="66" charset="-120"/>
              </a:rPr>
              <a:t>上主的</a:t>
            </a:r>
            <a:r>
              <a:rPr lang="zh-TW" altLang="en-US" sz="4800" dirty="0">
                <a:solidFill>
                  <a:srgbClr val="FF0000"/>
                </a:solidFill>
                <a:highlight>
                  <a:srgbClr val="FFFF00"/>
                </a:highlight>
                <a:ea typeface="華康正顏楷體W7(P)" panose="03000700000000000000" pitchFamily="66" charset="-120"/>
              </a:rPr>
              <a:t>婢女</a:t>
            </a:r>
            <a:r>
              <a:rPr lang="en-US" altLang="zh-TW" sz="4800" dirty="0">
                <a:ea typeface="華康正顏楷體W7(P)" panose="03000700000000000000" pitchFamily="66" charset="-120"/>
              </a:rPr>
              <a:t>,</a:t>
            </a:r>
            <a:r>
              <a:rPr lang="zh-TW" altLang="en-US" sz="4800" dirty="0">
                <a:ea typeface="華康正顏楷體W7(P)" panose="03000700000000000000" pitchFamily="66" charset="-120"/>
              </a:rPr>
              <a:t>願</a:t>
            </a:r>
            <a:r>
              <a:rPr lang="zh-TW" altLang="en-US" sz="4800" dirty="0">
                <a:solidFill>
                  <a:srgbClr val="FF0000"/>
                </a:solidFill>
                <a:ea typeface="華康正顏楷體W7(P)" panose="03000700000000000000" pitchFamily="66" charset="-120"/>
              </a:rPr>
              <a:t>照你的話</a:t>
            </a:r>
            <a:r>
              <a:rPr lang="en-US" altLang="zh-TW" sz="4800" dirty="0">
                <a:ea typeface="華康正顏楷體W7(P)" panose="03000700000000000000" pitchFamily="66" charset="-120"/>
              </a:rPr>
              <a:t>,</a:t>
            </a:r>
            <a:r>
              <a:rPr lang="zh-TW" altLang="en-US" sz="4800" dirty="0">
                <a:ea typeface="華康正顏楷體W7(P)" panose="03000700000000000000" pitchFamily="66" charset="-120"/>
              </a:rPr>
              <a:t>成就於我吧</a:t>
            </a:r>
            <a:r>
              <a:rPr lang="en-US" altLang="zh-TW" sz="4800" dirty="0">
                <a:ea typeface="華康正顏楷體W7(P)" panose="03000700000000000000" pitchFamily="66" charset="-120"/>
              </a:rPr>
              <a:t>!</a:t>
            </a:r>
          </a:p>
          <a:p>
            <a:pPr lvl="0" eaLnBrk="1" hangingPunct="1">
              <a:spcBef>
                <a:spcPct val="0"/>
              </a:spcBef>
              <a:spcAft>
                <a:spcPts val="600"/>
              </a:spcAft>
              <a:buNone/>
            </a:pPr>
            <a:r>
              <a:rPr lang="zh-TW" altLang="en-US" sz="4000" dirty="0">
                <a:ea typeface="華康儷中黑" panose="020B0509000000000000" pitchFamily="49" charset="-120"/>
              </a:rPr>
              <a:t>爾旨承行</a:t>
            </a:r>
            <a:r>
              <a:rPr lang="en-US" altLang="zh-TW" sz="4000" dirty="0">
                <a:ea typeface="華康儷中黑" panose="020B0509000000000000" pitchFamily="49" charset="-120"/>
              </a:rPr>
              <a:t>/ </a:t>
            </a:r>
            <a:r>
              <a:rPr lang="en-US" altLang="zh-TW" sz="3600" dirty="0">
                <a:highlight>
                  <a:srgbClr val="FFFF00"/>
                </a:highlight>
                <a:ea typeface="華康儷中黑" panose="020B0509000000000000" pitchFamily="49" charset="-120"/>
              </a:rPr>
              <a:t>FIAT </a:t>
            </a:r>
            <a:r>
              <a:rPr lang="en-US" altLang="zh-TW" sz="3600" dirty="0" err="1">
                <a:highlight>
                  <a:srgbClr val="FFFF00"/>
                </a:highlight>
                <a:ea typeface="華康儷中黑" panose="020B0509000000000000" pitchFamily="49" charset="-120"/>
              </a:rPr>
              <a:t>voluntas</a:t>
            </a:r>
            <a:r>
              <a:rPr lang="en-US" altLang="zh-TW" sz="3600" dirty="0">
                <a:highlight>
                  <a:srgbClr val="FFFF00"/>
                </a:highlight>
                <a:ea typeface="華康儷中黑" panose="020B0509000000000000" pitchFamily="49" charset="-120"/>
              </a:rPr>
              <a:t> </a:t>
            </a:r>
            <a:r>
              <a:rPr lang="en-US" altLang="zh-TW" sz="3600" dirty="0" err="1">
                <a:highlight>
                  <a:srgbClr val="FFFF00"/>
                </a:highlight>
                <a:ea typeface="華康儷中黑" panose="020B0509000000000000" pitchFamily="49" charset="-120"/>
              </a:rPr>
              <a:t>Tua</a:t>
            </a:r>
            <a:r>
              <a:rPr lang="en-US" altLang="zh-TW" sz="4000" dirty="0">
                <a:ea typeface="華康儷中黑" panose="020B0509000000000000" pitchFamily="49" charset="-120"/>
              </a:rPr>
              <a:t>/ </a:t>
            </a:r>
            <a:r>
              <a:rPr lang="zh-TW" altLang="en-US" sz="4000" dirty="0">
                <a:ea typeface="華康儷中黑" panose="020B0509000000000000" pitchFamily="49" charset="-120"/>
              </a:rPr>
              <a:t>不要照我</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而要照你所願意的</a:t>
            </a:r>
            <a:r>
              <a:rPr lang="en-US" altLang="zh-TW" sz="4000" dirty="0">
                <a:ea typeface="華康儷中黑" panose="020B0509000000000000" pitchFamily="49" charset="-120"/>
              </a:rPr>
              <a:t>; </a:t>
            </a:r>
            <a:r>
              <a:rPr lang="zh-TW" altLang="en-US" sz="4000" dirty="0">
                <a:ea typeface="華康儷中黑" panose="020B0509000000000000" pitchFamily="49" charset="-120"/>
              </a:rPr>
              <a:t>先意承志</a:t>
            </a:r>
            <a:r>
              <a:rPr lang="en-US" altLang="zh-TW" sz="4000" dirty="0">
                <a:ea typeface="華康儷中黑" panose="020B0509000000000000" pitchFamily="49" charset="-120"/>
              </a:rPr>
              <a:t>; </a:t>
            </a:r>
            <a:r>
              <a:rPr lang="en-US" altLang="zh-TW" sz="3600" dirty="0">
                <a:ea typeface="華康儷中黑" panose="020B0509000000000000" pitchFamily="49" charset="-120"/>
              </a:rPr>
              <a:t>Master, </a:t>
            </a:r>
            <a:r>
              <a:rPr lang="en-US" altLang="zh-TW" sz="3600" spc="-150" dirty="0">
                <a:ea typeface="華康儷中黑" panose="020B0509000000000000" pitchFamily="49" charset="-120"/>
              </a:rPr>
              <a:t>your will is my command</a:t>
            </a:r>
            <a:r>
              <a:rPr lang="en-US" altLang="zh-TW" sz="3600" dirty="0">
                <a:ea typeface="華康儷中黑" panose="020B0509000000000000" pitchFamily="49" charset="-120"/>
              </a:rPr>
              <a:t>!</a:t>
            </a:r>
            <a:r>
              <a:rPr lang="en-US" altLang="zh-TW" dirty="0">
                <a:solidFill>
                  <a:srgbClr val="0000FF"/>
                </a:solidFill>
                <a:highlight>
                  <a:srgbClr val="FFFF00"/>
                </a:highlight>
                <a:ea typeface="華康儷中黑" panose="020B0509000000000000" pitchFamily="49" charset="-120"/>
                <a:sym typeface="Wingdings" panose="05000000000000000000" pitchFamily="2" charset="2"/>
              </a:rPr>
              <a:t></a:t>
            </a:r>
            <a:r>
              <a:rPr lang="zh-TW" altLang="en-US" dirty="0">
                <a:solidFill>
                  <a:srgbClr val="0000FF"/>
                </a:solidFill>
                <a:highlight>
                  <a:srgbClr val="FFFF00"/>
                </a:highlight>
                <a:ea typeface="華康儷中黑" panose="020B0509000000000000" pitchFamily="49" charset="-120"/>
                <a:sym typeface="Wingdings" panose="05000000000000000000" pitchFamily="2" charset="2"/>
              </a:rPr>
              <a:t>眾僕之僕</a:t>
            </a:r>
            <a:r>
              <a:rPr lang="en-US" altLang="zh-TW" dirty="0">
                <a:solidFill>
                  <a:srgbClr val="0000FF"/>
                </a:solidFill>
                <a:highlight>
                  <a:srgbClr val="FFFF00"/>
                </a:highlight>
                <a:ea typeface="華康儷中黑" panose="020B0509000000000000" pitchFamily="49" charset="-120"/>
                <a:sym typeface="Wingdings" panose="05000000000000000000" pitchFamily="2" charset="2"/>
              </a:rPr>
              <a:t>/</a:t>
            </a:r>
            <a:r>
              <a:rPr lang="zh-TW" altLang="en-US" dirty="0">
                <a:solidFill>
                  <a:srgbClr val="0000FF"/>
                </a:solidFill>
                <a:highlight>
                  <a:srgbClr val="FFFF00"/>
                </a:highlight>
                <a:ea typeface="華康儷中黑" panose="020B0509000000000000" pitchFamily="49" charset="-120"/>
                <a:sym typeface="Wingdings" panose="05000000000000000000" pitchFamily="2" charset="2"/>
              </a:rPr>
              <a:t>會僕</a:t>
            </a:r>
            <a:r>
              <a:rPr lang="en-US" altLang="zh-TW" dirty="0">
                <a:solidFill>
                  <a:srgbClr val="0000FF"/>
                </a:solidFill>
                <a:highlight>
                  <a:srgbClr val="FFFF00"/>
                </a:highlight>
                <a:ea typeface="華康儷中黑" panose="020B0509000000000000" pitchFamily="49" charset="-120"/>
                <a:sym typeface="Wingdings" panose="05000000000000000000" pitchFamily="2" charset="2"/>
              </a:rPr>
              <a:t>/</a:t>
            </a:r>
            <a:r>
              <a:rPr lang="zh-TW" altLang="en-US" dirty="0">
                <a:solidFill>
                  <a:srgbClr val="0000FF"/>
                </a:solidFill>
                <a:highlight>
                  <a:srgbClr val="FFFF00"/>
                </a:highlight>
                <a:ea typeface="華康儷中黑" panose="020B0509000000000000" pitchFamily="49" charset="-120"/>
                <a:sym typeface="Wingdings" panose="05000000000000000000" pitchFamily="2" charset="2"/>
              </a:rPr>
              <a:t>鐸末</a:t>
            </a:r>
            <a:r>
              <a:rPr lang="en-US" altLang="zh-TW" sz="4000" dirty="0">
                <a:ea typeface="華康儷中黑" panose="020B0509000000000000" pitchFamily="49" charset="-120"/>
              </a:rPr>
              <a:t> </a:t>
            </a:r>
          </a:p>
          <a:p>
            <a:pPr lvl="0" eaLnBrk="1" hangingPunct="1">
              <a:spcBef>
                <a:spcPct val="0"/>
              </a:spcBef>
              <a:buNone/>
            </a:pPr>
            <a:r>
              <a:rPr lang="zh-TW" altLang="en-US" sz="4000" dirty="0">
                <a:ea typeface="華康儷中黑" panose="020B0509000000000000" pitchFamily="49" charset="-120"/>
              </a:rPr>
              <a:t>天主的安排</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遠遠超過我們的精打細算</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我一生的進程和變化</a:t>
            </a:r>
            <a:r>
              <a:rPr lang="en-US" altLang="zh-TW" sz="4000" dirty="0">
                <a:ea typeface="華康儷中黑" panose="020B0509000000000000" pitchFamily="49" charset="-120"/>
                <a:sym typeface="Wingdings" panose="05000000000000000000" pitchFamily="2" charset="2"/>
              </a:rPr>
              <a:t></a:t>
            </a:r>
            <a:endParaRPr lang="en-US" altLang="zh-TW" sz="4000" dirty="0">
              <a:ea typeface="華康儷中黑" panose="020B0509000000000000" pitchFamily="49" charset="-120"/>
            </a:endParaRPr>
          </a:p>
        </p:txBody>
      </p:sp>
      <p:sp>
        <p:nvSpPr>
          <p:cNvPr id="4" name="文字方塊 3">
            <a:extLst>
              <a:ext uri="{FF2B5EF4-FFF2-40B4-BE49-F238E27FC236}">
                <a16:creationId xmlns:a16="http://schemas.microsoft.com/office/drawing/2014/main" id="{898E3606-E43F-4EAF-8FAD-B742780888ED}"/>
              </a:ext>
            </a:extLst>
          </p:cNvPr>
          <p:cNvSpPr txBox="1"/>
          <p:nvPr/>
        </p:nvSpPr>
        <p:spPr>
          <a:xfrm>
            <a:off x="251520" y="4839016"/>
            <a:ext cx="2736304" cy="1584176"/>
          </a:xfrm>
          <a:prstGeom prst="rect">
            <a:avLst/>
          </a:prstGeom>
          <a:noFill/>
          <a:ln w="19050">
            <a:solidFill>
              <a:srgbClr val="FF0000"/>
            </a:solidFill>
          </a:ln>
        </p:spPr>
        <p:txBody>
          <a:bodyPr wrap="square" rtlCol="0">
            <a:spAutoFit/>
          </a:bodyPr>
          <a:lstStyle/>
          <a:p>
            <a:endParaRPr lang="zh-TW" altLang="en-US" dirty="0"/>
          </a:p>
        </p:txBody>
      </p:sp>
      <p:cxnSp>
        <p:nvCxnSpPr>
          <p:cNvPr id="6" name="接點: 肘形 5">
            <a:extLst>
              <a:ext uri="{FF2B5EF4-FFF2-40B4-BE49-F238E27FC236}">
                <a16:creationId xmlns:a16="http://schemas.microsoft.com/office/drawing/2014/main" id="{CA036A30-A1D5-464D-B32E-6608CFD8B771}"/>
              </a:ext>
            </a:extLst>
          </p:cNvPr>
          <p:cNvCxnSpPr>
            <a:cxnSpLocks/>
          </p:cNvCxnSpPr>
          <p:nvPr/>
        </p:nvCxnSpPr>
        <p:spPr>
          <a:xfrm flipV="1">
            <a:off x="251520" y="5883622"/>
            <a:ext cx="713730" cy="281682"/>
          </a:xfrm>
          <a:prstGeom prst="bentConnector3">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 name="接點: 肘形 7">
            <a:extLst>
              <a:ext uri="{FF2B5EF4-FFF2-40B4-BE49-F238E27FC236}">
                <a16:creationId xmlns:a16="http://schemas.microsoft.com/office/drawing/2014/main" id="{1ACCBE7D-3432-4C67-B7C9-25CF74862206}"/>
              </a:ext>
            </a:extLst>
          </p:cNvPr>
          <p:cNvCxnSpPr/>
          <p:nvPr/>
        </p:nvCxnSpPr>
        <p:spPr>
          <a:xfrm rot="5400000" flipH="1" flipV="1">
            <a:off x="863588" y="5697252"/>
            <a:ext cx="216024" cy="1270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6" name="手繪多邊形: 圖案 15">
            <a:extLst>
              <a:ext uri="{FF2B5EF4-FFF2-40B4-BE49-F238E27FC236}">
                <a16:creationId xmlns:a16="http://schemas.microsoft.com/office/drawing/2014/main" id="{F1C841AF-5CBA-46B2-B1D5-A2C9F3D1DCA2}"/>
              </a:ext>
            </a:extLst>
          </p:cNvPr>
          <p:cNvSpPr/>
          <p:nvPr/>
        </p:nvSpPr>
        <p:spPr>
          <a:xfrm>
            <a:off x="3347864" y="4846348"/>
            <a:ext cx="2520280" cy="1565124"/>
          </a:xfrm>
          <a:custGeom>
            <a:avLst/>
            <a:gdLst>
              <a:gd name="connsiteX0" fmla="*/ 0 w 1858945"/>
              <a:gd name="connsiteY0" fmla="*/ 1517301 h 1517301"/>
              <a:gd name="connsiteX1" fmla="*/ 20097 w 1858945"/>
              <a:gd name="connsiteY1" fmla="*/ 1436914 h 1517301"/>
              <a:gd name="connsiteX2" fmla="*/ 40193 w 1858945"/>
              <a:gd name="connsiteY2" fmla="*/ 1366576 h 1517301"/>
              <a:gd name="connsiteX3" fmla="*/ 80387 w 1858945"/>
              <a:gd name="connsiteY3" fmla="*/ 1296237 h 1517301"/>
              <a:gd name="connsiteX4" fmla="*/ 120580 w 1858945"/>
              <a:gd name="connsiteY4" fmla="*/ 1225899 h 1517301"/>
              <a:gd name="connsiteX5" fmla="*/ 211015 w 1858945"/>
              <a:gd name="connsiteY5" fmla="*/ 1205802 h 1517301"/>
              <a:gd name="connsiteX6" fmla="*/ 281354 w 1858945"/>
              <a:gd name="connsiteY6" fmla="*/ 1175657 h 1517301"/>
              <a:gd name="connsiteX7" fmla="*/ 341644 w 1858945"/>
              <a:gd name="connsiteY7" fmla="*/ 1215851 h 1517301"/>
              <a:gd name="connsiteX8" fmla="*/ 361740 w 1858945"/>
              <a:gd name="connsiteY8" fmla="*/ 1276141 h 1517301"/>
              <a:gd name="connsiteX9" fmla="*/ 371789 w 1858945"/>
              <a:gd name="connsiteY9" fmla="*/ 1306286 h 1517301"/>
              <a:gd name="connsiteX10" fmla="*/ 321547 w 1858945"/>
              <a:gd name="connsiteY10" fmla="*/ 1436914 h 1517301"/>
              <a:gd name="connsiteX11" fmla="*/ 281354 w 1858945"/>
              <a:gd name="connsiteY11" fmla="*/ 1446963 h 1517301"/>
              <a:gd name="connsiteX12" fmla="*/ 200967 w 1858945"/>
              <a:gd name="connsiteY12" fmla="*/ 1396721 h 1517301"/>
              <a:gd name="connsiteX13" fmla="*/ 160773 w 1858945"/>
              <a:gd name="connsiteY13" fmla="*/ 1366576 h 1517301"/>
              <a:gd name="connsiteX14" fmla="*/ 180870 w 1858945"/>
              <a:gd name="connsiteY14" fmla="*/ 1195754 h 1517301"/>
              <a:gd name="connsiteX15" fmla="*/ 321547 w 1858945"/>
              <a:gd name="connsiteY15" fmla="*/ 1145512 h 1517301"/>
              <a:gd name="connsiteX16" fmla="*/ 381837 w 1858945"/>
              <a:gd name="connsiteY16" fmla="*/ 1135464 h 1517301"/>
              <a:gd name="connsiteX17" fmla="*/ 452176 w 1858945"/>
              <a:gd name="connsiteY17" fmla="*/ 1105319 h 1517301"/>
              <a:gd name="connsiteX18" fmla="*/ 482321 w 1858945"/>
              <a:gd name="connsiteY18" fmla="*/ 1095270 h 1517301"/>
              <a:gd name="connsiteX19" fmla="*/ 643094 w 1858945"/>
              <a:gd name="connsiteY19" fmla="*/ 1145512 h 1517301"/>
              <a:gd name="connsiteX20" fmla="*/ 673239 w 1858945"/>
              <a:gd name="connsiteY20" fmla="*/ 1215851 h 1517301"/>
              <a:gd name="connsiteX21" fmla="*/ 643094 w 1858945"/>
              <a:gd name="connsiteY21" fmla="*/ 1296237 h 1517301"/>
              <a:gd name="connsiteX22" fmla="*/ 602901 w 1858945"/>
              <a:gd name="connsiteY22" fmla="*/ 1306286 h 1517301"/>
              <a:gd name="connsiteX23" fmla="*/ 502417 w 1858945"/>
              <a:gd name="connsiteY23" fmla="*/ 1296237 h 1517301"/>
              <a:gd name="connsiteX24" fmla="*/ 472272 w 1858945"/>
              <a:gd name="connsiteY24" fmla="*/ 1266092 h 1517301"/>
              <a:gd name="connsiteX25" fmla="*/ 452176 w 1858945"/>
              <a:gd name="connsiteY25" fmla="*/ 1175657 h 1517301"/>
              <a:gd name="connsiteX26" fmla="*/ 492369 w 1858945"/>
              <a:gd name="connsiteY26" fmla="*/ 1034980 h 1517301"/>
              <a:gd name="connsiteX27" fmla="*/ 502417 w 1858945"/>
              <a:gd name="connsiteY27" fmla="*/ 1004835 h 1517301"/>
              <a:gd name="connsiteX28" fmla="*/ 562708 w 1858945"/>
              <a:gd name="connsiteY28" fmla="*/ 944545 h 1517301"/>
              <a:gd name="connsiteX29" fmla="*/ 683288 w 1858945"/>
              <a:gd name="connsiteY29" fmla="*/ 904352 h 1517301"/>
              <a:gd name="connsiteX30" fmla="*/ 763675 w 1858945"/>
              <a:gd name="connsiteY30" fmla="*/ 864158 h 1517301"/>
              <a:gd name="connsiteX31" fmla="*/ 854110 w 1858945"/>
              <a:gd name="connsiteY31" fmla="*/ 894303 h 1517301"/>
              <a:gd name="connsiteX32" fmla="*/ 884255 w 1858945"/>
              <a:gd name="connsiteY32" fmla="*/ 944545 h 1517301"/>
              <a:gd name="connsiteX33" fmla="*/ 944545 w 1858945"/>
              <a:gd name="connsiteY33" fmla="*/ 1024932 h 1517301"/>
              <a:gd name="connsiteX34" fmla="*/ 954593 w 1858945"/>
              <a:gd name="connsiteY34" fmla="*/ 1065125 h 1517301"/>
              <a:gd name="connsiteX35" fmla="*/ 944545 w 1858945"/>
              <a:gd name="connsiteY35" fmla="*/ 1105319 h 1517301"/>
              <a:gd name="connsiteX36" fmla="*/ 854110 w 1858945"/>
              <a:gd name="connsiteY36" fmla="*/ 1155560 h 1517301"/>
              <a:gd name="connsiteX37" fmla="*/ 763675 w 1858945"/>
              <a:gd name="connsiteY37" fmla="*/ 1165609 h 1517301"/>
              <a:gd name="connsiteX38" fmla="*/ 703384 w 1858945"/>
              <a:gd name="connsiteY38" fmla="*/ 1155560 h 1517301"/>
              <a:gd name="connsiteX39" fmla="*/ 653143 w 1858945"/>
              <a:gd name="connsiteY39" fmla="*/ 1085222 h 1517301"/>
              <a:gd name="connsiteX40" fmla="*/ 633046 w 1858945"/>
              <a:gd name="connsiteY40" fmla="*/ 1055077 h 1517301"/>
              <a:gd name="connsiteX41" fmla="*/ 622998 w 1858945"/>
              <a:gd name="connsiteY41" fmla="*/ 1004835 h 1517301"/>
              <a:gd name="connsiteX42" fmla="*/ 602901 w 1858945"/>
              <a:gd name="connsiteY42" fmla="*/ 964642 h 1517301"/>
              <a:gd name="connsiteX43" fmla="*/ 612949 w 1858945"/>
              <a:gd name="connsiteY43" fmla="*/ 874207 h 1517301"/>
              <a:gd name="connsiteX44" fmla="*/ 693336 w 1858945"/>
              <a:gd name="connsiteY44" fmla="*/ 813917 h 1517301"/>
              <a:gd name="connsiteX45" fmla="*/ 763675 w 1858945"/>
              <a:gd name="connsiteY45" fmla="*/ 763675 h 1517301"/>
              <a:gd name="connsiteX46" fmla="*/ 823965 w 1858945"/>
              <a:gd name="connsiteY46" fmla="*/ 733530 h 1517301"/>
              <a:gd name="connsiteX47" fmla="*/ 854110 w 1858945"/>
              <a:gd name="connsiteY47" fmla="*/ 713433 h 1517301"/>
              <a:gd name="connsiteX48" fmla="*/ 914400 w 1858945"/>
              <a:gd name="connsiteY48" fmla="*/ 693336 h 1517301"/>
              <a:gd name="connsiteX49" fmla="*/ 1065125 w 1858945"/>
              <a:gd name="connsiteY49" fmla="*/ 703385 h 1517301"/>
              <a:gd name="connsiteX50" fmla="*/ 1115367 w 1858945"/>
              <a:gd name="connsiteY50" fmla="*/ 723481 h 1517301"/>
              <a:gd name="connsiteX51" fmla="*/ 1155560 w 1858945"/>
              <a:gd name="connsiteY51" fmla="*/ 733530 h 1517301"/>
              <a:gd name="connsiteX52" fmla="*/ 1225899 w 1858945"/>
              <a:gd name="connsiteY52" fmla="*/ 773723 h 1517301"/>
              <a:gd name="connsiteX53" fmla="*/ 1245995 w 1858945"/>
              <a:gd name="connsiteY53" fmla="*/ 803868 h 1517301"/>
              <a:gd name="connsiteX54" fmla="*/ 1225899 w 1858945"/>
              <a:gd name="connsiteY54" fmla="*/ 914400 h 1517301"/>
              <a:gd name="connsiteX55" fmla="*/ 1125415 w 1858945"/>
              <a:gd name="connsiteY55" fmla="*/ 954593 h 1517301"/>
              <a:gd name="connsiteX56" fmla="*/ 954593 w 1858945"/>
              <a:gd name="connsiteY56" fmla="*/ 914400 h 1517301"/>
              <a:gd name="connsiteX57" fmla="*/ 914400 w 1858945"/>
              <a:gd name="connsiteY57" fmla="*/ 823965 h 1517301"/>
              <a:gd name="connsiteX58" fmla="*/ 884255 w 1858945"/>
              <a:gd name="connsiteY58" fmla="*/ 743578 h 1517301"/>
              <a:gd name="connsiteX59" fmla="*/ 874206 w 1858945"/>
              <a:gd name="connsiteY59" fmla="*/ 683288 h 1517301"/>
              <a:gd name="connsiteX60" fmla="*/ 894303 w 1858945"/>
              <a:gd name="connsiteY60" fmla="*/ 612949 h 1517301"/>
              <a:gd name="connsiteX61" fmla="*/ 924448 w 1858945"/>
              <a:gd name="connsiteY61" fmla="*/ 592853 h 1517301"/>
              <a:gd name="connsiteX62" fmla="*/ 1004835 w 1858945"/>
              <a:gd name="connsiteY62" fmla="*/ 532563 h 1517301"/>
              <a:gd name="connsiteX63" fmla="*/ 1075173 w 1858945"/>
              <a:gd name="connsiteY63" fmla="*/ 492369 h 1517301"/>
              <a:gd name="connsiteX64" fmla="*/ 1215850 w 1858945"/>
              <a:gd name="connsiteY64" fmla="*/ 432079 h 1517301"/>
              <a:gd name="connsiteX65" fmla="*/ 1296237 w 1858945"/>
              <a:gd name="connsiteY65" fmla="*/ 442128 h 1517301"/>
              <a:gd name="connsiteX66" fmla="*/ 1326382 w 1858945"/>
              <a:gd name="connsiteY66" fmla="*/ 452176 h 1517301"/>
              <a:gd name="connsiteX67" fmla="*/ 1356527 w 1858945"/>
              <a:gd name="connsiteY67" fmla="*/ 492369 h 1517301"/>
              <a:gd name="connsiteX68" fmla="*/ 1386672 w 1858945"/>
              <a:gd name="connsiteY68" fmla="*/ 512466 h 1517301"/>
              <a:gd name="connsiteX69" fmla="*/ 1416817 w 1858945"/>
              <a:gd name="connsiteY69" fmla="*/ 562708 h 1517301"/>
              <a:gd name="connsiteX70" fmla="*/ 1436914 w 1858945"/>
              <a:gd name="connsiteY70" fmla="*/ 602901 h 1517301"/>
              <a:gd name="connsiteX71" fmla="*/ 1457011 w 1858945"/>
              <a:gd name="connsiteY71" fmla="*/ 633046 h 1517301"/>
              <a:gd name="connsiteX72" fmla="*/ 1477108 w 1858945"/>
              <a:gd name="connsiteY72" fmla="*/ 683288 h 1517301"/>
              <a:gd name="connsiteX73" fmla="*/ 1467059 w 1858945"/>
              <a:gd name="connsiteY73" fmla="*/ 773723 h 1517301"/>
              <a:gd name="connsiteX74" fmla="*/ 1416817 w 1858945"/>
              <a:gd name="connsiteY74" fmla="*/ 783771 h 1517301"/>
              <a:gd name="connsiteX75" fmla="*/ 1296237 w 1858945"/>
              <a:gd name="connsiteY75" fmla="*/ 773723 h 1517301"/>
              <a:gd name="connsiteX76" fmla="*/ 1205802 w 1858945"/>
              <a:gd name="connsiteY76" fmla="*/ 733530 h 1517301"/>
              <a:gd name="connsiteX77" fmla="*/ 1165609 w 1858945"/>
              <a:gd name="connsiteY77" fmla="*/ 693336 h 1517301"/>
              <a:gd name="connsiteX78" fmla="*/ 1135464 w 1858945"/>
              <a:gd name="connsiteY78" fmla="*/ 633046 h 1517301"/>
              <a:gd name="connsiteX79" fmla="*/ 1135464 w 1858945"/>
              <a:gd name="connsiteY79" fmla="*/ 482321 h 1517301"/>
              <a:gd name="connsiteX80" fmla="*/ 1205802 w 1858945"/>
              <a:gd name="connsiteY80" fmla="*/ 452176 h 1517301"/>
              <a:gd name="connsiteX81" fmla="*/ 1266092 w 1858945"/>
              <a:gd name="connsiteY81" fmla="*/ 411982 h 1517301"/>
              <a:gd name="connsiteX82" fmla="*/ 1406769 w 1858945"/>
              <a:gd name="connsiteY82" fmla="*/ 371789 h 1517301"/>
              <a:gd name="connsiteX83" fmla="*/ 1446962 w 1858945"/>
              <a:gd name="connsiteY83" fmla="*/ 361741 h 1517301"/>
              <a:gd name="connsiteX84" fmla="*/ 1537398 w 1858945"/>
              <a:gd name="connsiteY84" fmla="*/ 331596 h 1517301"/>
              <a:gd name="connsiteX85" fmla="*/ 1587639 w 1858945"/>
              <a:gd name="connsiteY85" fmla="*/ 351692 h 1517301"/>
              <a:gd name="connsiteX86" fmla="*/ 1607736 w 1858945"/>
              <a:gd name="connsiteY86" fmla="*/ 391886 h 1517301"/>
              <a:gd name="connsiteX87" fmla="*/ 1637881 w 1858945"/>
              <a:gd name="connsiteY87" fmla="*/ 432079 h 1517301"/>
              <a:gd name="connsiteX88" fmla="*/ 1647929 w 1858945"/>
              <a:gd name="connsiteY88" fmla="*/ 482321 h 1517301"/>
              <a:gd name="connsiteX89" fmla="*/ 1657978 w 1858945"/>
              <a:gd name="connsiteY89" fmla="*/ 512466 h 1517301"/>
              <a:gd name="connsiteX90" fmla="*/ 1647929 w 1858945"/>
              <a:gd name="connsiteY90" fmla="*/ 562708 h 1517301"/>
              <a:gd name="connsiteX91" fmla="*/ 1637881 w 1858945"/>
              <a:gd name="connsiteY91" fmla="*/ 592853 h 1517301"/>
              <a:gd name="connsiteX92" fmla="*/ 1607736 w 1858945"/>
              <a:gd name="connsiteY92" fmla="*/ 612949 h 1517301"/>
              <a:gd name="connsiteX93" fmla="*/ 1507253 w 1858945"/>
              <a:gd name="connsiteY93" fmla="*/ 602901 h 1517301"/>
              <a:gd name="connsiteX94" fmla="*/ 1436914 w 1858945"/>
              <a:gd name="connsiteY94" fmla="*/ 542611 h 1517301"/>
              <a:gd name="connsiteX95" fmla="*/ 1416817 w 1858945"/>
              <a:gd name="connsiteY95" fmla="*/ 512466 h 1517301"/>
              <a:gd name="connsiteX96" fmla="*/ 1416817 w 1858945"/>
              <a:gd name="connsiteY96" fmla="*/ 311499 h 1517301"/>
              <a:gd name="connsiteX97" fmla="*/ 1436914 w 1858945"/>
              <a:gd name="connsiteY97" fmla="*/ 271306 h 1517301"/>
              <a:gd name="connsiteX98" fmla="*/ 1477108 w 1858945"/>
              <a:gd name="connsiteY98" fmla="*/ 251209 h 1517301"/>
              <a:gd name="connsiteX99" fmla="*/ 1507253 w 1858945"/>
              <a:gd name="connsiteY99" fmla="*/ 231112 h 1517301"/>
              <a:gd name="connsiteX100" fmla="*/ 1517301 w 1858945"/>
              <a:gd name="connsiteY100" fmla="*/ 200967 h 1517301"/>
              <a:gd name="connsiteX101" fmla="*/ 1557494 w 1858945"/>
              <a:gd name="connsiteY101" fmla="*/ 180870 h 1517301"/>
              <a:gd name="connsiteX102" fmla="*/ 1607736 w 1858945"/>
              <a:gd name="connsiteY102" fmla="*/ 150725 h 1517301"/>
              <a:gd name="connsiteX103" fmla="*/ 1637881 w 1858945"/>
              <a:gd name="connsiteY103" fmla="*/ 120580 h 1517301"/>
              <a:gd name="connsiteX104" fmla="*/ 1678075 w 1858945"/>
              <a:gd name="connsiteY104" fmla="*/ 110532 h 1517301"/>
              <a:gd name="connsiteX105" fmla="*/ 1708220 w 1858945"/>
              <a:gd name="connsiteY105" fmla="*/ 100484 h 1517301"/>
              <a:gd name="connsiteX106" fmla="*/ 1738365 w 1858945"/>
              <a:gd name="connsiteY106" fmla="*/ 110532 h 1517301"/>
              <a:gd name="connsiteX107" fmla="*/ 1768510 w 1858945"/>
              <a:gd name="connsiteY107" fmla="*/ 301451 h 1517301"/>
              <a:gd name="connsiteX108" fmla="*/ 1728316 w 1858945"/>
              <a:gd name="connsiteY108" fmla="*/ 311499 h 1517301"/>
              <a:gd name="connsiteX109" fmla="*/ 1657978 w 1858945"/>
              <a:gd name="connsiteY109" fmla="*/ 281354 h 1517301"/>
              <a:gd name="connsiteX110" fmla="*/ 1627833 w 1858945"/>
              <a:gd name="connsiteY110" fmla="*/ 271306 h 1517301"/>
              <a:gd name="connsiteX111" fmla="*/ 1567543 w 1858945"/>
              <a:gd name="connsiteY111" fmla="*/ 231112 h 1517301"/>
              <a:gd name="connsiteX112" fmla="*/ 1557494 w 1858945"/>
              <a:gd name="connsiteY112" fmla="*/ 180870 h 1517301"/>
              <a:gd name="connsiteX113" fmla="*/ 1627833 w 1858945"/>
              <a:gd name="connsiteY113" fmla="*/ 100484 h 1517301"/>
              <a:gd name="connsiteX114" fmla="*/ 1657978 w 1858945"/>
              <a:gd name="connsiteY114" fmla="*/ 90435 h 1517301"/>
              <a:gd name="connsiteX115" fmla="*/ 1748413 w 1858945"/>
              <a:gd name="connsiteY115" fmla="*/ 40193 h 1517301"/>
              <a:gd name="connsiteX116" fmla="*/ 1778558 w 1858945"/>
              <a:gd name="connsiteY116" fmla="*/ 20097 h 1517301"/>
              <a:gd name="connsiteX117" fmla="*/ 1808703 w 1858945"/>
              <a:gd name="connsiteY117" fmla="*/ 10048 h 1517301"/>
              <a:gd name="connsiteX118" fmla="*/ 1858945 w 1858945"/>
              <a:gd name="connsiteY118" fmla="*/ 0 h 15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1858945" h="1517301">
                <a:moveTo>
                  <a:pt x="0" y="1517301"/>
                </a:moveTo>
                <a:cubicBezTo>
                  <a:pt x="20430" y="1415147"/>
                  <a:pt x="-504" y="1509014"/>
                  <a:pt x="20097" y="1436914"/>
                </a:cubicBezTo>
                <a:cubicBezTo>
                  <a:pt x="27381" y="1411419"/>
                  <a:pt x="29868" y="1390668"/>
                  <a:pt x="40193" y="1366576"/>
                </a:cubicBezTo>
                <a:cubicBezTo>
                  <a:pt x="55492" y="1330879"/>
                  <a:pt x="60204" y="1326512"/>
                  <a:pt x="80387" y="1296237"/>
                </a:cubicBezTo>
                <a:cubicBezTo>
                  <a:pt x="88036" y="1273289"/>
                  <a:pt x="96246" y="1238066"/>
                  <a:pt x="120580" y="1225899"/>
                </a:cubicBezTo>
                <a:cubicBezTo>
                  <a:pt x="148200" y="1212089"/>
                  <a:pt x="181057" y="1213292"/>
                  <a:pt x="211015" y="1205802"/>
                </a:cubicBezTo>
                <a:cubicBezTo>
                  <a:pt x="240587" y="1198409"/>
                  <a:pt x="252594" y="1190037"/>
                  <a:pt x="281354" y="1175657"/>
                </a:cubicBezTo>
                <a:cubicBezTo>
                  <a:pt x="301451" y="1189055"/>
                  <a:pt x="326556" y="1196990"/>
                  <a:pt x="341644" y="1215851"/>
                </a:cubicBezTo>
                <a:cubicBezTo>
                  <a:pt x="354877" y="1232393"/>
                  <a:pt x="355041" y="1256044"/>
                  <a:pt x="361740" y="1276141"/>
                </a:cubicBezTo>
                <a:lnTo>
                  <a:pt x="371789" y="1306286"/>
                </a:lnTo>
                <a:cubicBezTo>
                  <a:pt x="362513" y="1408315"/>
                  <a:pt x="393968" y="1409756"/>
                  <a:pt x="321547" y="1436914"/>
                </a:cubicBezTo>
                <a:cubicBezTo>
                  <a:pt x="308616" y="1441763"/>
                  <a:pt x="294752" y="1443613"/>
                  <a:pt x="281354" y="1446963"/>
                </a:cubicBezTo>
                <a:cubicBezTo>
                  <a:pt x="252010" y="1429357"/>
                  <a:pt x="228037" y="1416056"/>
                  <a:pt x="200967" y="1396721"/>
                </a:cubicBezTo>
                <a:cubicBezTo>
                  <a:pt x="187339" y="1386987"/>
                  <a:pt x="174171" y="1376624"/>
                  <a:pt x="160773" y="1366576"/>
                </a:cubicBezTo>
                <a:cubicBezTo>
                  <a:pt x="167472" y="1309635"/>
                  <a:pt x="152425" y="1245533"/>
                  <a:pt x="180870" y="1195754"/>
                </a:cubicBezTo>
                <a:cubicBezTo>
                  <a:pt x="189155" y="1181255"/>
                  <a:pt x="286560" y="1152509"/>
                  <a:pt x="321547" y="1145512"/>
                </a:cubicBezTo>
                <a:cubicBezTo>
                  <a:pt x="341525" y="1141516"/>
                  <a:pt x="361740" y="1138813"/>
                  <a:pt x="381837" y="1135464"/>
                </a:cubicBezTo>
                <a:cubicBezTo>
                  <a:pt x="452532" y="1111897"/>
                  <a:pt x="365258" y="1142569"/>
                  <a:pt x="452176" y="1105319"/>
                </a:cubicBezTo>
                <a:cubicBezTo>
                  <a:pt x="461912" y="1101147"/>
                  <a:pt x="472273" y="1098620"/>
                  <a:pt x="482321" y="1095270"/>
                </a:cubicBezTo>
                <a:cubicBezTo>
                  <a:pt x="555275" y="1103377"/>
                  <a:pt x="585881" y="1094656"/>
                  <a:pt x="643094" y="1145512"/>
                </a:cubicBezTo>
                <a:cubicBezTo>
                  <a:pt x="654858" y="1155969"/>
                  <a:pt x="667696" y="1199221"/>
                  <a:pt x="673239" y="1215851"/>
                </a:cubicBezTo>
                <a:cubicBezTo>
                  <a:pt x="663191" y="1242646"/>
                  <a:pt x="660663" y="1273648"/>
                  <a:pt x="643094" y="1296237"/>
                </a:cubicBezTo>
                <a:cubicBezTo>
                  <a:pt x="634615" y="1307138"/>
                  <a:pt x="616711" y="1306286"/>
                  <a:pt x="602901" y="1306286"/>
                </a:cubicBezTo>
                <a:cubicBezTo>
                  <a:pt x="569239" y="1306286"/>
                  <a:pt x="535912" y="1299587"/>
                  <a:pt x="502417" y="1296237"/>
                </a:cubicBezTo>
                <a:cubicBezTo>
                  <a:pt x="492369" y="1286189"/>
                  <a:pt x="479322" y="1278430"/>
                  <a:pt x="472272" y="1266092"/>
                </a:cubicBezTo>
                <a:cubicBezTo>
                  <a:pt x="467906" y="1258451"/>
                  <a:pt x="452783" y="1178692"/>
                  <a:pt x="452176" y="1175657"/>
                </a:cubicBezTo>
                <a:cubicBezTo>
                  <a:pt x="485292" y="1010070"/>
                  <a:pt x="452575" y="1127835"/>
                  <a:pt x="492369" y="1034980"/>
                </a:cubicBezTo>
                <a:cubicBezTo>
                  <a:pt x="496541" y="1025245"/>
                  <a:pt x="497162" y="1014031"/>
                  <a:pt x="502417" y="1004835"/>
                </a:cubicBezTo>
                <a:cubicBezTo>
                  <a:pt x="517773" y="977962"/>
                  <a:pt x="534518" y="957359"/>
                  <a:pt x="562708" y="944545"/>
                </a:cubicBezTo>
                <a:cubicBezTo>
                  <a:pt x="619738" y="918622"/>
                  <a:pt x="632842" y="916963"/>
                  <a:pt x="683288" y="904352"/>
                </a:cubicBezTo>
                <a:cubicBezTo>
                  <a:pt x="684081" y="903876"/>
                  <a:pt x="746745" y="861336"/>
                  <a:pt x="763675" y="864158"/>
                </a:cubicBezTo>
                <a:cubicBezTo>
                  <a:pt x="795018" y="869382"/>
                  <a:pt x="823965" y="884255"/>
                  <a:pt x="854110" y="894303"/>
                </a:cubicBezTo>
                <a:cubicBezTo>
                  <a:pt x="864158" y="911050"/>
                  <a:pt x="872264" y="929128"/>
                  <a:pt x="884255" y="944545"/>
                </a:cubicBezTo>
                <a:cubicBezTo>
                  <a:pt x="955355" y="1035959"/>
                  <a:pt x="899914" y="935670"/>
                  <a:pt x="944545" y="1024932"/>
                </a:cubicBezTo>
                <a:cubicBezTo>
                  <a:pt x="947894" y="1038330"/>
                  <a:pt x="954593" y="1051315"/>
                  <a:pt x="954593" y="1065125"/>
                </a:cubicBezTo>
                <a:cubicBezTo>
                  <a:pt x="954593" y="1078935"/>
                  <a:pt x="953639" y="1094926"/>
                  <a:pt x="944545" y="1105319"/>
                </a:cubicBezTo>
                <a:cubicBezTo>
                  <a:pt x="929807" y="1122163"/>
                  <a:pt x="883328" y="1150690"/>
                  <a:pt x="854110" y="1155560"/>
                </a:cubicBezTo>
                <a:cubicBezTo>
                  <a:pt x="824192" y="1160546"/>
                  <a:pt x="793820" y="1162259"/>
                  <a:pt x="763675" y="1165609"/>
                </a:cubicBezTo>
                <a:cubicBezTo>
                  <a:pt x="743578" y="1162259"/>
                  <a:pt x="722713" y="1162003"/>
                  <a:pt x="703384" y="1155560"/>
                </a:cubicBezTo>
                <a:cubicBezTo>
                  <a:pt x="662323" y="1141873"/>
                  <a:pt x="671612" y="1122161"/>
                  <a:pt x="653143" y="1085222"/>
                </a:cubicBezTo>
                <a:cubicBezTo>
                  <a:pt x="647742" y="1074420"/>
                  <a:pt x="639745" y="1065125"/>
                  <a:pt x="633046" y="1055077"/>
                </a:cubicBezTo>
                <a:cubicBezTo>
                  <a:pt x="629697" y="1038330"/>
                  <a:pt x="628399" y="1021038"/>
                  <a:pt x="622998" y="1004835"/>
                </a:cubicBezTo>
                <a:cubicBezTo>
                  <a:pt x="618261" y="990625"/>
                  <a:pt x="604050" y="979577"/>
                  <a:pt x="602901" y="964642"/>
                </a:cubicBezTo>
                <a:cubicBezTo>
                  <a:pt x="600575" y="934401"/>
                  <a:pt x="604029" y="903196"/>
                  <a:pt x="612949" y="874207"/>
                </a:cubicBezTo>
                <a:cubicBezTo>
                  <a:pt x="627585" y="826639"/>
                  <a:pt x="655904" y="832633"/>
                  <a:pt x="693336" y="813917"/>
                </a:cubicBezTo>
                <a:cubicBezTo>
                  <a:pt x="717866" y="801652"/>
                  <a:pt x="740930" y="777322"/>
                  <a:pt x="763675" y="763675"/>
                </a:cubicBezTo>
                <a:cubicBezTo>
                  <a:pt x="782942" y="752115"/>
                  <a:pt x="804324" y="744442"/>
                  <a:pt x="823965" y="733530"/>
                </a:cubicBezTo>
                <a:cubicBezTo>
                  <a:pt x="834522" y="727665"/>
                  <a:pt x="843074" y="718338"/>
                  <a:pt x="854110" y="713433"/>
                </a:cubicBezTo>
                <a:cubicBezTo>
                  <a:pt x="873468" y="704829"/>
                  <a:pt x="894303" y="700035"/>
                  <a:pt x="914400" y="693336"/>
                </a:cubicBezTo>
                <a:cubicBezTo>
                  <a:pt x="964642" y="696686"/>
                  <a:pt x="1015329" y="695916"/>
                  <a:pt x="1065125" y="703385"/>
                </a:cubicBezTo>
                <a:cubicBezTo>
                  <a:pt x="1082963" y="706061"/>
                  <a:pt x="1098255" y="717777"/>
                  <a:pt x="1115367" y="723481"/>
                </a:cubicBezTo>
                <a:cubicBezTo>
                  <a:pt x="1128468" y="727848"/>
                  <a:pt x="1142629" y="728681"/>
                  <a:pt x="1155560" y="733530"/>
                </a:cubicBezTo>
                <a:cubicBezTo>
                  <a:pt x="1184705" y="744460"/>
                  <a:pt x="1200907" y="757061"/>
                  <a:pt x="1225899" y="773723"/>
                </a:cubicBezTo>
                <a:cubicBezTo>
                  <a:pt x="1232598" y="783771"/>
                  <a:pt x="1240594" y="793066"/>
                  <a:pt x="1245995" y="803868"/>
                </a:cubicBezTo>
                <a:cubicBezTo>
                  <a:pt x="1265402" y="842682"/>
                  <a:pt x="1258932" y="874026"/>
                  <a:pt x="1225899" y="914400"/>
                </a:cubicBezTo>
                <a:cubicBezTo>
                  <a:pt x="1207219" y="937231"/>
                  <a:pt x="1154239" y="947387"/>
                  <a:pt x="1125415" y="954593"/>
                </a:cubicBezTo>
                <a:cubicBezTo>
                  <a:pt x="1094823" y="949887"/>
                  <a:pt x="995143" y="948192"/>
                  <a:pt x="954593" y="914400"/>
                </a:cubicBezTo>
                <a:cubicBezTo>
                  <a:pt x="932046" y="895611"/>
                  <a:pt x="922003" y="844873"/>
                  <a:pt x="914400" y="823965"/>
                </a:cubicBezTo>
                <a:cubicBezTo>
                  <a:pt x="909927" y="811664"/>
                  <a:pt x="888522" y="762781"/>
                  <a:pt x="884255" y="743578"/>
                </a:cubicBezTo>
                <a:cubicBezTo>
                  <a:pt x="879835" y="723689"/>
                  <a:pt x="877556" y="703385"/>
                  <a:pt x="874206" y="683288"/>
                </a:cubicBezTo>
                <a:cubicBezTo>
                  <a:pt x="880905" y="659842"/>
                  <a:pt x="882461" y="634265"/>
                  <a:pt x="894303" y="612949"/>
                </a:cubicBezTo>
                <a:cubicBezTo>
                  <a:pt x="900168" y="602392"/>
                  <a:pt x="914681" y="599956"/>
                  <a:pt x="924448" y="592853"/>
                </a:cubicBezTo>
                <a:cubicBezTo>
                  <a:pt x="951536" y="573153"/>
                  <a:pt x="981151" y="556247"/>
                  <a:pt x="1004835" y="532563"/>
                </a:cubicBezTo>
                <a:cubicBezTo>
                  <a:pt x="1062101" y="475297"/>
                  <a:pt x="1004327" y="522731"/>
                  <a:pt x="1075173" y="492369"/>
                </a:cubicBezTo>
                <a:cubicBezTo>
                  <a:pt x="1233143" y="424668"/>
                  <a:pt x="1122683" y="455373"/>
                  <a:pt x="1215850" y="432079"/>
                </a:cubicBezTo>
                <a:cubicBezTo>
                  <a:pt x="1242646" y="435429"/>
                  <a:pt x="1269668" y="437297"/>
                  <a:pt x="1296237" y="442128"/>
                </a:cubicBezTo>
                <a:cubicBezTo>
                  <a:pt x="1306658" y="444023"/>
                  <a:pt x="1318245" y="445395"/>
                  <a:pt x="1326382" y="452176"/>
                </a:cubicBezTo>
                <a:cubicBezTo>
                  <a:pt x="1339248" y="462897"/>
                  <a:pt x="1344685" y="480527"/>
                  <a:pt x="1356527" y="492369"/>
                </a:cubicBezTo>
                <a:cubicBezTo>
                  <a:pt x="1365066" y="500908"/>
                  <a:pt x="1376624" y="505767"/>
                  <a:pt x="1386672" y="512466"/>
                </a:cubicBezTo>
                <a:cubicBezTo>
                  <a:pt x="1396720" y="529213"/>
                  <a:pt x="1407332" y="545635"/>
                  <a:pt x="1416817" y="562708"/>
                </a:cubicBezTo>
                <a:cubicBezTo>
                  <a:pt x="1424092" y="575802"/>
                  <a:pt x="1429482" y="589896"/>
                  <a:pt x="1436914" y="602901"/>
                </a:cubicBezTo>
                <a:cubicBezTo>
                  <a:pt x="1442906" y="613386"/>
                  <a:pt x="1451610" y="622244"/>
                  <a:pt x="1457011" y="633046"/>
                </a:cubicBezTo>
                <a:cubicBezTo>
                  <a:pt x="1465078" y="649179"/>
                  <a:pt x="1470409" y="666541"/>
                  <a:pt x="1477108" y="683288"/>
                </a:cubicBezTo>
                <a:cubicBezTo>
                  <a:pt x="1482979" y="712643"/>
                  <a:pt x="1501034" y="749456"/>
                  <a:pt x="1467059" y="773723"/>
                </a:cubicBezTo>
                <a:cubicBezTo>
                  <a:pt x="1453161" y="783650"/>
                  <a:pt x="1433564" y="780422"/>
                  <a:pt x="1416817" y="783771"/>
                </a:cubicBezTo>
                <a:cubicBezTo>
                  <a:pt x="1376624" y="780422"/>
                  <a:pt x="1336021" y="780354"/>
                  <a:pt x="1296237" y="773723"/>
                </a:cubicBezTo>
                <a:cubicBezTo>
                  <a:pt x="1264928" y="768505"/>
                  <a:pt x="1230520" y="754717"/>
                  <a:pt x="1205802" y="733530"/>
                </a:cubicBezTo>
                <a:cubicBezTo>
                  <a:pt x="1191416" y="721199"/>
                  <a:pt x="1176475" y="708858"/>
                  <a:pt x="1165609" y="693336"/>
                </a:cubicBezTo>
                <a:cubicBezTo>
                  <a:pt x="1152724" y="674929"/>
                  <a:pt x="1145512" y="653143"/>
                  <a:pt x="1135464" y="633046"/>
                </a:cubicBezTo>
                <a:cubicBezTo>
                  <a:pt x="1126329" y="578241"/>
                  <a:pt x="1114380" y="540301"/>
                  <a:pt x="1135464" y="482321"/>
                </a:cubicBezTo>
                <a:cubicBezTo>
                  <a:pt x="1142404" y="463237"/>
                  <a:pt x="1193569" y="455234"/>
                  <a:pt x="1205802" y="452176"/>
                </a:cubicBezTo>
                <a:cubicBezTo>
                  <a:pt x="1225899" y="438778"/>
                  <a:pt x="1243178" y="419620"/>
                  <a:pt x="1266092" y="411982"/>
                </a:cubicBezTo>
                <a:cubicBezTo>
                  <a:pt x="1352582" y="383153"/>
                  <a:pt x="1305835" y="397023"/>
                  <a:pt x="1406769" y="371789"/>
                </a:cubicBezTo>
                <a:cubicBezTo>
                  <a:pt x="1420167" y="368440"/>
                  <a:pt x="1434140" y="366870"/>
                  <a:pt x="1446962" y="361741"/>
                </a:cubicBezTo>
                <a:cubicBezTo>
                  <a:pt x="1510027" y="336515"/>
                  <a:pt x="1479705" y="346019"/>
                  <a:pt x="1537398" y="331596"/>
                </a:cubicBezTo>
                <a:cubicBezTo>
                  <a:pt x="1554145" y="338295"/>
                  <a:pt x="1573944" y="339954"/>
                  <a:pt x="1587639" y="351692"/>
                </a:cubicBezTo>
                <a:cubicBezTo>
                  <a:pt x="1599012" y="361441"/>
                  <a:pt x="1599797" y="379183"/>
                  <a:pt x="1607736" y="391886"/>
                </a:cubicBezTo>
                <a:cubicBezTo>
                  <a:pt x="1616612" y="406088"/>
                  <a:pt x="1627833" y="418681"/>
                  <a:pt x="1637881" y="432079"/>
                </a:cubicBezTo>
                <a:cubicBezTo>
                  <a:pt x="1641230" y="448826"/>
                  <a:pt x="1643787" y="465752"/>
                  <a:pt x="1647929" y="482321"/>
                </a:cubicBezTo>
                <a:cubicBezTo>
                  <a:pt x="1650498" y="492597"/>
                  <a:pt x="1657978" y="501874"/>
                  <a:pt x="1657978" y="512466"/>
                </a:cubicBezTo>
                <a:cubicBezTo>
                  <a:pt x="1657978" y="529545"/>
                  <a:pt x="1652071" y="546139"/>
                  <a:pt x="1647929" y="562708"/>
                </a:cubicBezTo>
                <a:cubicBezTo>
                  <a:pt x="1645360" y="572984"/>
                  <a:pt x="1644498" y="584582"/>
                  <a:pt x="1637881" y="592853"/>
                </a:cubicBezTo>
                <a:cubicBezTo>
                  <a:pt x="1630337" y="602283"/>
                  <a:pt x="1617784" y="606250"/>
                  <a:pt x="1607736" y="612949"/>
                </a:cubicBezTo>
                <a:cubicBezTo>
                  <a:pt x="1574242" y="609600"/>
                  <a:pt x="1540167" y="609954"/>
                  <a:pt x="1507253" y="602901"/>
                </a:cubicBezTo>
                <a:cubicBezTo>
                  <a:pt x="1467343" y="594349"/>
                  <a:pt x="1458983" y="573507"/>
                  <a:pt x="1436914" y="542611"/>
                </a:cubicBezTo>
                <a:cubicBezTo>
                  <a:pt x="1429895" y="532784"/>
                  <a:pt x="1423516" y="522514"/>
                  <a:pt x="1416817" y="512466"/>
                </a:cubicBezTo>
                <a:cubicBezTo>
                  <a:pt x="1410147" y="432417"/>
                  <a:pt x="1398004" y="386752"/>
                  <a:pt x="1416817" y="311499"/>
                </a:cubicBezTo>
                <a:cubicBezTo>
                  <a:pt x="1420450" y="296967"/>
                  <a:pt x="1426322" y="281898"/>
                  <a:pt x="1436914" y="271306"/>
                </a:cubicBezTo>
                <a:cubicBezTo>
                  <a:pt x="1447506" y="260714"/>
                  <a:pt x="1464102" y="258641"/>
                  <a:pt x="1477108" y="251209"/>
                </a:cubicBezTo>
                <a:cubicBezTo>
                  <a:pt x="1487593" y="245217"/>
                  <a:pt x="1497205" y="237811"/>
                  <a:pt x="1507253" y="231112"/>
                </a:cubicBezTo>
                <a:cubicBezTo>
                  <a:pt x="1510602" y="221064"/>
                  <a:pt x="1509812" y="208457"/>
                  <a:pt x="1517301" y="200967"/>
                </a:cubicBezTo>
                <a:cubicBezTo>
                  <a:pt x="1527893" y="190375"/>
                  <a:pt x="1544400" y="188145"/>
                  <a:pt x="1557494" y="180870"/>
                </a:cubicBezTo>
                <a:cubicBezTo>
                  <a:pt x="1574567" y="171385"/>
                  <a:pt x="1592112" y="162443"/>
                  <a:pt x="1607736" y="150725"/>
                </a:cubicBezTo>
                <a:cubicBezTo>
                  <a:pt x="1619104" y="142199"/>
                  <a:pt x="1625543" y="127630"/>
                  <a:pt x="1637881" y="120580"/>
                </a:cubicBezTo>
                <a:cubicBezTo>
                  <a:pt x="1649872" y="113728"/>
                  <a:pt x="1664796" y="114326"/>
                  <a:pt x="1678075" y="110532"/>
                </a:cubicBezTo>
                <a:cubicBezTo>
                  <a:pt x="1688259" y="107622"/>
                  <a:pt x="1698172" y="103833"/>
                  <a:pt x="1708220" y="100484"/>
                </a:cubicBezTo>
                <a:cubicBezTo>
                  <a:pt x="1718268" y="103833"/>
                  <a:pt x="1729746" y="104376"/>
                  <a:pt x="1738365" y="110532"/>
                </a:cubicBezTo>
                <a:cubicBezTo>
                  <a:pt x="1806868" y="159462"/>
                  <a:pt x="1799206" y="203224"/>
                  <a:pt x="1768510" y="301451"/>
                </a:cubicBezTo>
                <a:cubicBezTo>
                  <a:pt x="1764391" y="314633"/>
                  <a:pt x="1741714" y="308150"/>
                  <a:pt x="1728316" y="311499"/>
                </a:cubicBezTo>
                <a:cubicBezTo>
                  <a:pt x="1704870" y="301451"/>
                  <a:pt x="1681662" y="290828"/>
                  <a:pt x="1657978" y="281354"/>
                </a:cubicBezTo>
                <a:cubicBezTo>
                  <a:pt x="1648144" y="277420"/>
                  <a:pt x="1637092" y="276450"/>
                  <a:pt x="1627833" y="271306"/>
                </a:cubicBezTo>
                <a:cubicBezTo>
                  <a:pt x="1606719" y="259576"/>
                  <a:pt x="1567543" y="231112"/>
                  <a:pt x="1567543" y="231112"/>
                </a:cubicBezTo>
                <a:cubicBezTo>
                  <a:pt x="1564193" y="214365"/>
                  <a:pt x="1554145" y="197617"/>
                  <a:pt x="1557494" y="180870"/>
                </a:cubicBezTo>
                <a:cubicBezTo>
                  <a:pt x="1564455" y="146063"/>
                  <a:pt x="1599284" y="116798"/>
                  <a:pt x="1627833" y="100484"/>
                </a:cubicBezTo>
                <a:cubicBezTo>
                  <a:pt x="1637029" y="95229"/>
                  <a:pt x="1647930" y="93785"/>
                  <a:pt x="1657978" y="90435"/>
                </a:cubicBezTo>
                <a:cubicBezTo>
                  <a:pt x="1737031" y="31145"/>
                  <a:pt x="1656309" y="86244"/>
                  <a:pt x="1748413" y="40193"/>
                </a:cubicBezTo>
                <a:cubicBezTo>
                  <a:pt x="1759215" y="34792"/>
                  <a:pt x="1767756" y="25498"/>
                  <a:pt x="1778558" y="20097"/>
                </a:cubicBezTo>
                <a:cubicBezTo>
                  <a:pt x="1788032" y="15360"/>
                  <a:pt x="1798427" y="12617"/>
                  <a:pt x="1808703" y="10048"/>
                </a:cubicBezTo>
                <a:cubicBezTo>
                  <a:pt x="1825272" y="5906"/>
                  <a:pt x="1858945" y="0"/>
                  <a:pt x="1858945" y="0"/>
                </a:cubicBezTo>
              </a:path>
            </a:pathLst>
          </a:custGeom>
          <a:ln w="28575" cap="flat" cmpd="sng" algn="ctr">
            <a:solidFill>
              <a:srgbClr val="FF00FF"/>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zh-TW" altLang="en-US" dirty="0">
              <a:ln>
                <a:solidFill>
                  <a:sysClr val="windowText" lastClr="000000"/>
                </a:solidFill>
              </a:ln>
              <a:solidFill>
                <a:srgbClr val="FF0000"/>
              </a:solidFill>
              <a:highlight>
                <a:srgbClr val="FFFF00"/>
              </a:highlight>
            </a:endParaRPr>
          </a:p>
        </p:txBody>
      </p:sp>
      <p:cxnSp>
        <p:nvCxnSpPr>
          <p:cNvPr id="19" name="接點: 肘形 18">
            <a:extLst>
              <a:ext uri="{FF2B5EF4-FFF2-40B4-BE49-F238E27FC236}">
                <a16:creationId xmlns:a16="http://schemas.microsoft.com/office/drawing/2014/main" id="{03E21225-93BE-493F-B615-E13907B0EA9A}"/>
              </a:ext>
            </a:extLst>
          </p:cNvPr>
          <p:cNvCxnSpPr>
            <a:cxnSpLocks/>
          </p:cNvCxnSpPr>
          <p:nvPr/>
        </p:nvCxnSpPr>
        <p:spPr>
          <a:xfrm flipV="1">
            <a:off x="965250" y="5366866"/>
            <a:ext cx="1374502" cy="510406"/>
          </a:xfrm>
          <a:prstGeom prst="bentConnector3">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2" name="接點: 肘形 21">
            <a:extLst>
              <a:ext uri="{FF2B5EF4-FFF2-40B4-BE49-F238E27FC236}">
                <a16:creationId xmlns:a16="http://schemas.microsoft.com/office/drawing/2014/main" id="{A0E4E4FB-AD64-49BD-B599-BE4D741C22D6}"/>
              </a:ext>
            </a:extLst>
          </p:cNvPr>
          <p:cNvCxnSpPr>
            <a:cxnSpLocks/>
          </p:cNvCxnSpPr>
          <p:nvPr/>
        </p:nvCxnSpPr>
        <p:spPr>
          <a:xfrm rot="5400000" flipH="1" flipV="1">
            <a:off x="2304014" y="4892198"/>
            <a:ext cx="510406" cy="451630"/>
          </a:xfrm>
          <a:prstGeom prst="bentConnector3">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27" name="文字方塊 26">
            <a:extLst>
              <a:ext uri="{FF2B5EF4-FFF2-40B4-BE49-F238E27FC236}">
                <a16:creationId xmlns:a16="http://schemas.microsoft.com/office/drawing/2014/main" id="{2AADB3B3-64A0-46DE-8487-F6FDC9E27C25}"/>
              </a:ext>
            </a:extLst>
          </p:cNvPr>
          <p:cNvSpPr txBox="1"/>
          <p:nvPr/>
        </p:nvSpPr>
        <p:spPr>
          <a:xfrm>
            <a:off x="6156178" y="4217020"/>
            <a:ext cx="2808310" cy="2246769"/>
          </a:xfrm>
          <a:prstGeom prst="rect">
            <a:avLst/>
          </a:prstGeom>
          <a:noFill/>
          <a:ln w="28575">
            <a:solidFill>
              <a:srgbClr val="FF0000"/>
            </a:solidFill>
          </a:ln>
        </p:spPr>
        <p:txBody>
          <a:bodyPr wrap="square" rtlCol="0">
            <a:spAutoFit/>
          </a:bodyPr>
          <a:lstStyle/>
          <a:p>
            <a:pPr algn="just">
              <a:lnSpc>
                <a:spcPts val="2800"/>
              </a:lnSpc>
            </a:pPr>
            <a:r>
              <a:rPr lang="zh-TW" altLang="en-US" sz="2400" i="0" dirty="0">
                <a:solidFill>
                  <a:srgbClr val="0F0F0F"/>
                </a:solidFill>
                <a:effectLst/>
                <a:latin typeface="華康儷粗宋" panose="02020709000000000000" pitchFamily="49" charset="-120"/>
                <a:ea typeface="華康儷粗宋" panose="02020709000000000000" pitchFamily="49" charset="-120"/>
              </a:rPr>
              <a:t>天將降大任於是人也</a:t>
            </a:r>
            <a:r>
              <a:rPr lang="en-US" altLang="zh-TW" sz="2400" i="0" dirty="0">
                <a:solidFill>
                  <a:srgbClr val="0F0F0F"/>
                </a:solidFill>
                <a:effectLst/>
                <a:latin typeface="華康儷粗宋" panose="02020709000000000000" pitchFamily="49" charset="-120"/>
                <a:ea typeface="華康儷粗宋" panose="02020709000000000000" pitchFamily="49" charset="-120"/>
              </a:rPr>
              <a:t>,</a:t>
            </a:r>
            <a:r>
              <a:rPr lang="zh-TW" altLang="en-US" sz="2400" i="0" dirty="0">
                <a:solidFill>
                  <a:srgbClr val="0F0F0F"/>
                </a:solidFill>
                <a:effectLst/>
                <a:latin typeface="華康儷粗宋" panose="02020709000000000000" pitchFamily="49" charset="-120"/>
                <a:ea typeface="華康儷粗宋" panose="02020709000000000000" pitchFamily="49" charset="-120"/>
              </a:rPr>
              <a:t>必先</a:t>
            </a:r>
            <a:r>
              <a:rPr lang="zh-TW" altLang="en-US" sz="2400" i="0" dirty="0">
                <a:solidFill>
                  <a:srgbClr val="FF0000"/>
                </a:solidFill>
                <a:effectLst/>
                <a:latin typeface="華康儷粗宋" panose="02020709000000000000" pitchFamily="49" charset="-120"/>
                <a:ea typeface="華康儷粗宋" panose="02020709000000000000" pitchFamily="49" charset="-120"/>
              </a:rPr>
              <a:t>苦</a:t>
            </a:r>
            <a:r>
              <a:rPr lang="zh-TW" altLang="en-US" sz="2400" i="0" dirty="0">
                <a:solidFill>
                  <a:srgbClr val="0F0F0F"/>
                </a:solidFill>
                <a:effectLst/>
                <a:latin typeface="華康儷粗宋" panose="02020709000000000000" pitchFamily="49" charset="-120"/>
                <a:ea typeface="華康儷粗宋" panose="02020709000000000000" pitchFamily="49" charset="-120"/>
              </a:rPr>
              <a:t>其心志</a:t>
            </a:r>
            <a:r>
              <a:rPr lang="en-US" altLang="zh-TW" sz="2400" i="0" dirty="0">
                <a:solidFill>
                  <a:srgbClr val="0F0F0F"/>
                </a:solidFill>
                <a:effectLst/>
                <a:latin typeface="華康儷粗宋" panose="02020709000000000000" pitchFamily="49" charset="-120"/>
                <a:ea typeface="華康儷粗宋" panose="02020709000000000000" pitchFamily="49" charset="-120"/>
              </a:rPr>
              <a:t>,</a:t>
            </a:r>
            <a:r>
              <a:rPr lang="zh-TW" altLang="en-US" sz="2400" i="0" dirty="0">
                <a:solidFill>
                  <a:srgbClr val="FF0000"/>
                </a:solidFill>
                <a:effectLst/>
                <a:latin typeface="華康儷粗宋" panose="02020709000000000000" pitchFamily="49" charset="-120"/>
                <a:ea typeface="華康儷粗宋" panose="02020709000000000000" pitchFamily="49" charset="-120"/>
              </a:rPr>
              <a:t>勞</a:t>
            </a:r>
            <a:r>
              <a:rPr lang="zh-TW" altLang="en-US" sz="2400" i="0" dirty="0">
                <a:solidFill>
                  <a:srgbClr val="0F0F0F"/>
                </a:solidFill>
                <a:effectLst/>
                <a:latin typeface="華康儷粗宋" panose="02020709000000000000" pitchFamily="49" charset="-120"/>
                <a:ea typeface="華康儷粗宋" panose="02020709000000000000" pitchFamily="49" charset="-120"/>
              </a:rPr>
              <a:t>其筋骨</a:t>
            </a:r>
            <a:r>
              <a:rPr lang="en-US" altLang="zh-TW" sz="2400" i="0" dirty="0">
                <a:solidFill>
                  <a:srgbClr val="0F0F0F"/>
                </a:solidFill>
                <a:effectLst/>
                <a:latin typeface="華康儷粗宋" panose="02020709000000000000" pitchFamily="49" charset="-120"/>
                <a:ea typeface="華康儷粗宋" panose="02020709000000000000" pitchFamily="49" charset="-120"/>
              </a:rPr>
              <a:t>,</a:t>
            </a:r>
            <a:r>
              <a:rPr lang="zh-TW" altLang="en-US" sz="2400" i="0" dirty="0">
                <a:solidFill>
                  <a:srgbClr val="FF0000"/>
                </a:solidFill>
                <a:effectLst/>
                <a:latin typeface="華康儷粗宋" panose="02020709000000000000" pitchFamily="49" charset="-120"/>
                <a:ea typeface="華康儷粗宋" panose="02020709000000000000" pitchFamily="49" charset="-120"/>
              </a:rPr>
              <a:t>餓</a:t>
            </a:r>
            <a:r>
              <a:rPr lang="zh-TW" altLang="en-US" sz="2400" i="0" dirty="0">
                <a:solidFill>
                  <a:srgbClr val="0F0F0F"/>
                </a:solidFill>
                <a:effectLst/>
                <a:latin typeface="華康儷粗宋" panose="02020709000000000000" pitchFamily="49" charset="-120"/>
                <a:ea typeface="華康儷粗宋" panose="02020709000000000000" pitchFamily="49" charset="-120"/>
              </a:rPr>
              <a:t>其體</a:t>
            </a:r>
            <a:br>
              <a:rPr lang="en-US" altLang="zh-TW" sz="2400" i="0" dirty="0">
                <a:solidFill>
                  <a:srgbClr val="0F0F0F"/>
                </a:solidFill>
                <a:effectLst/>
                <a:latin typeface="華康儷粗宋" panose="02020709000000000000" pitchFamily="49" charset="-120"/>
                <a:ea typeface="華康儷粗宋" panose="02020709000000000000" pitchFamily="49" charset="-120"/>
              </a:rPr>
            </a:br>
            <a:r>
              <a:rPr lang="zh-TW" altLang="en-US" sz="2400" i="0" dirty="0">
                <a:solidFill>
                  <a:srgbClr val="0F0F0F"/>
                </a:solidFill>
                <a:effectLst/>
                <a:latin typeface="華康儷粗宋" panose="02020709000000000000" pitchFamily="49" charset="-120"/>
                <a:ea typeface="華康儷粗宋" panose="02020709000000000000" pitchFamily="49" charset="-120"/>
              </a:rPr>
              <a:t>膚</a:t>
            </a:r>
            <a:r>
              <a:rPr lang="en-US" altLang="zh-TW" sz="2400" i="0" dirty="0">
                <a:solidFill>
                  <a:srgbClr val="0F0F0F"/>
                </a:solidFill>
                <a:effectLst/>
                <a:latin typeface="華康儷粗宋" panose="02020709000000000000" pitchFamily="49" charset="-120"/>
                <a:ea typeface="華康儷粗宋" panose="02020709000000000000" pitchFamily="49" charset="-120"/>
              </a:rPr>
              <a:t>,</a:t>
            </a:r>
            <a:r>
              <a:rPr lang="zh-TW" altLang="en-US" sz="2400" i="0" dirty="0">
                <a:solidFill>
                  <a:srgbClr val="FF0000"/>
                </a:solidFill>
                <a:effectLst/>
                <a:latin typeface="華康儷粗宋" panose="02020709000000000000" pitchFamily="49" charset="-120"/>
                <a:ea typeface="華康儷粗宋" panose="02020709000000000000" pitchFamily="49" charset="-120"/>
              </a:rPr>
              <a:t>空乏</a:t>
            </a:r>
            <a:r>
              <a:rPr lang="zh-TW" altLang="en-US" sz="2400" i="0" dirty="0">
                <a:solidFill>
                  <a:srgbClr val="0F0F0F"/>
                </a:solidFill>
                <a:effectLst/>
                <a:latin typeface="華康儷粗宋" panose="02020709000000000000" pitchFamily="49" charset="-120"/>
                <a:ea typeface="華康儷粗宋" panose="02020709000000000000" pitchFamily="49" charset="-120"/>
              </a:rPr>
              <a:t>其身</a:t>
            </a:r>
            <a:r>
              <a:rPr lang="en-US" altLang="zh-TW" sz="2400" i="0" dirty="0">
                <a:solidFill>
                  <a:srgbClr val="0F0F0F"/>
                </a:solidFill>
                <a:effectLst/>
                <a:latin typeface="華康儷粗宋" panose="02020709000000000000" pitchFamily="49" charset="-120"/>
                <a:ea typeface="華康儷粗宋" panose="02020709000000000000" pitchFamily="49" charset="-120"/>
              </a:rPr>
              <a:t>,</a:t>
            </a:r>
            <a:r>
              <a:rPr lang="zh-TW" altLang="en-US" sz="2400" i="0" dirty="0">
                <a:solidFill>
                  <a:srgbClr val="0F0F0F"/>
                </a:solidFill>
                <a:effectLst/>
                <a:latin typeface="華康儷粗宋" panose="02020709000000000000" pitchFamily="49" charset="-120"/>
                <a:ea typeface="華康儷粗宋" panose="02020709000000000000" pitchFamily="49" charset="-120"/>
              </a:rPr>
              <a:t>行</a:t>
            </a:r>
            <a:r>
              <a:rPr lang="zh-TW" altLang="en-US" sz="2400" i="0" dirty="0">
                <a:solidFill>
                  <a:srgbClr val="FF0000"/>
                </a:solidFill>
                <a:effectLst/>
                <a:latin typeface="華康儷粗宋" panose="02020709000000000000" pitchFamily="49" charset="-120"/>
                <a:ea typeface="華康儷粗宋" panose="02020709000000000000" pitchFamily="49" charset="-120"/>
              </a:rPr>
              <a:t>拂亂</a:t>
            </a:r>
            <a:r>
              <a:rPr lang="zh-TW" altLang="en-US" sz="2400" i="0" dirty="0">
                <a:solidFill>
                  <a:srgbClr val="0F0F0F"/>
                </a:solidFill>
                <a:effectLst/>
                <a:latin typeface="華康儷粗宋" panose="02020709000000000000" pitchFamily="49" charset="-120"/>
                <a:ea typeface="華康儷粗宋" panose="02020709000000000000" pitchFamily="49" charset="-120"/>
              </a:rPr>
              <a:t>其所為</a:t>
            </a:r>
            <a:r>
              <a:rPr lang="en-US" altLang="zh-TW" sz="2400" i="0" dirty="0">
                <a:solidFill>
                  <a:srgbClr val="0F0F0F"/>
                </a:solidFill>
                <a:effectLst/>
                <a:latin typeface="華康儷粗宋" panose="02020709000000000000" pitchFamily="49" charset="-120"/>
                <a:ea typeface="華康儷粗宋" panose="02020709000000000000" pitchFamily="49" charset="-120"/>
              </a:rPr>
              <a:t>;</a:t>
            </a:r>
            <a:r>
              <a:rPr lang="zh-TW" altLang="en-US" sz="2400" i="0" dirty="0">
                <a:solidFill>
                  <a:srgbClr val="0F0F0F"/>
                </a:solidFill>
                <a:effectLst/>
                <a:latin typeface="華康儷粗宋" panose="02020709000000000000" pitchFamily="49" charset="-120"/>
                <a:ea typeface="華康儷粗宋" panose="02020709000000000000" pitchFamily="49" charset="-120"/>
              </a:rPr>
              <a:t>所以動心忍性</a:t>
            </a:r>
            <a:r>
              <a:rPr lang="en-US" altLang="zh-TW" sz="2400" i="0" dirty="0">
                <a:solidFill>
                  <a:srgbClr val="0F0F0F"/>
                </a:solidFill>
                <a:effectLst/>
                <a:latin typeface="華康儷粗宋" panose="02020709000000000000" pitchFamily="49" charset="-120"/>
                <a:ea typeface="華康儷粗宋" panose="02020709000000000000" pitchFamily="49" charset="-120"/>
              </a:rPr>
              <a:t>,</a:t>
            </a:r>
            <a:r>
              <a:rPr lang="zh-TW" altLang="en-US" sz="2400" i="0" dirty="0">
                <a:solidFill>
                  <a:srgbClr val="FFFF00"/>
                </a:solidFill>
                <a:effectLst/>
                <a:highlight>
                  <a:srgbClr val="FF0000"/>
                </a:highlight>
                <a:latin typeface="華康儷粗宋" panose="02020709000000000000" pitchFamily="49" charset="-120"/>
                <a:ea typeface="華康儷粗宋" panose="02020709000000000000" pitchFamily="49" charset="-120"/>
              </a:rPr>
              <a:t>增益其所不能</a:t>
            </a:r>
          </a:p>
        </p:txBody>
      </p:sp>
      <p:sp>
        <p:nvSpPr>
          <p:cNvPr id="2" name="文字方塊 1">
            <a:extLst>
              <a:ext uri="{FF2B5EF4-FFF2-40B4-BE49-F238E27FC236}">
                <a16:creationId xmlns:a16="http://schemas.microsoft.com/office/drawing/2014/main" id="{23D462C8-D665-40A9-9028-B50ABFC25691}"/>
              </a:ext>
            </a:extLst>
          </p:cNvPr>
          <p:cNvSpPr txBox="1"/>
          <p:nvPr/>
        </p:nvSpPr>
        <p:spPr>
          <a:xfrm>
            <a:off x="2843808" y="928374"/>
            <a:ext cx="5904656" cy="605679"/>
          </a:xfrm>
          <a:prstGeom prst="rect">
            <a:avLst/>
          </a:prstGeom>
          <a:noFill/>
          <a:ln w="38100">
            <a:solidFill>
              <a:srgbClr val="FF00FF"/>
            </a:solidFill>
          </a:ln>
        </p:spPr>
        <p:txBody>
          <a:bodyPr wrap="square" rtlCol="0">
            <a:spAutoFit/>
          </a:bodyPr>
          <a:lstStyle/>
          <a:p>
            <a:pPr algn="ctr">
              <a:lnSpc>
                <a:spcPts val="4000"/>
              </a:lnSpc>
            </a:pPr>
            <a:r>
              <a:rPr lang="zh-TW" altLang="en-US" sz="3600" spc="-150" dirty="0">
                <a:latin typeface="華康龍門石碑(P)" panose="03000700000000000000" pitchFamily="66" charset="-120"/>
                <a:ea typeface="華康龍門石碑(P)" panose="03000700000000000000" pitchFamily="66" charset="-120"/>
              </a:rPr>
              <a:t>非以役人</a:t>
            </a:r>
            <a:r>
              <a:rPr lang="en-US" altLang="zh-TW" sz="3600" spc="-150" dirty="0">
                <a:latin typeface="華康龍門石碑(P)" panose="03000700000000000000" pitchFamily="66" charset="-120"/>
                <a:ea typeface="華康龍門石碑(P)" panose="03000700000000000000" pitchFamily="66" charset="-120"/>
              </a:rPr>
              <a:t>,</a:t>
            </a:r>
            <a:r>
              <a:rPr lang="zh-TW" altLang="en-US" sz="3600" spc="-150" dirty="0">
                <a:latin typeface="華康龍門石碑(P)" panose="03000700000000000000" pitchFamily="66" charset="-120"/>
                <a:ea typeface="華康龍門石碑(P)" panose="03000700000000000000" pitchFamily="66" charset="-120"/>
              </a:rPr>
              <a:t>乃役於人</a:t>
            </a:r>
            <a:r>
              <a:rPr lang="en-US" altLang="zh-TW" sz="3600" spc="-150" dirty="0">
                <a:latin typeface="華康龍門石碑(P)" panose="03000700000000000000" pitchFamily="66" charset="-120"/>
                <a:ea typeface="華康龍門石碑(P)" panose="03000700000000000000" pitchFamily="66" charset="-120"/>
              </a:rPr>
              <a:t>; </a:t>
            </a:r>
            <a:r>
              <a:rPr lang="zh-TW" altLang="en-US" sz="3600" spc="-150" dirty="0">
                <a:solidFill>
                  <a:srgbClr val="FF0000"/>
                </a:solidFill>
                <a:highlight>
                  <a:srgbClr val="FFFF00"/>
                </a:highlight>
                <a:latin typeface="華康龍門石碑(P)" panose="03000700000000000000" pitchFamily="66" charset="-120"/>
                <a:ea typeface="華康龍門石碑(P)" panose="03000700000000000000" pitchFamily="66" charset="-120"/>
              </a:rPr>
              <a:t>甘</a:t>
            </a:r>
            <a:r>
              <a:rPr lang="zh-TW" altLang="en-US" sz="3600" spc="-150" dirty="0">
                <a:latin typeface="華康龍門石碑(P)" panose="03000700000000000000" pitchFamily="66" charset="-120"/>
                <a:ea typeface="華康龍門石碑(P)" panose="03000700000000000000" pitchFamily="66" charset="-120"/>
              </a:rPr>
              <a:t>為人役</a:t>
            </a:r>
          </a:p>
        </p:txBody>
      </p:sp>
    </p:spTree>
    <p:extLst>
      <p:ext uri="{BB962C8B-B14F-4D97-AF65-F5344CB8AC3E}">
        <p14:creationId xmlns:p14="http://schemas.microsoft.com/office/powerpoint/2010/main" val="304005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0">
                                            <p:txEl>
                                              <p:pRg st="2" end="2"/>
                                            </p:txEl>
                                          </p:spTgt>
                                        </p:tgtEl>
                                        <p:attrNameLst>
                                          <p:attrName>style.visibility</p:attrName>
                                        </p:attrNameLst>
                                      </p:cBhvr>
                                      <p:to>
                                        <p:strVal val="visible"/>
                                      </p:to>
                                    </p:set>
                                    <p:animEffect transition="in" filter="fade">
                                      <p:cBhvr>
                                        <p:cTn id="21" dur="1000"/>
                                        <p:tgtEl>
                                          <p:spTgt spid="32770">
                                            <p:txEl>
                                              <p:pRg st="2" end="2"/>
                                            </p:txEl>
                                          </p:spTgt>
                                        </p:tgtEl>
                                      </p:cBhvr>
                                    </p:animEffect>
                                    <p:anim calcmode="lin" valueType="num">
                                      <p:cBhvr>
                                        <p:cTn id="22"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1000" fill="hold"/>
                                        <p:tgtEl>
                                          <p:spTgt spid="27"/>
                                        </p:tgtEl>
                                        <p:attrNameLst>
                                          <p:attrName>ppt_w</p:attrName>
                                        </p:attrNameLst>
                                      </p:cBhvr>
                                      <p:tavLst>
                                        <p:tav tm="0">
                                          <p:val>
                                            <p:fltVal val="0"/>
                                          </p:val>
                                        </p:tav>
                                        <p:tav tm="100000">
                                          <p:val>
                                            <p:strVal val="#ppt_w"/>
                                          </p:val>
                                        </p:tav>
                                      </p:tavLst>
                                    </p:anim>
                                    <p:anim calcmode="lin" valueType="num">
                                      <p:cBhvr>
                                        <p:cTn id="58" dur="1000" fill="hold"/>
                                        <p:tgtEl>
                                          <p:spTgt spid="27"/>
                                        </p:tgtEl>
                                        <p:attrNameLst>
                                          <p:attrName>ppt_h</p:attrName>
                                        </p:attrNameLst>
                                      </p:cBhvr>
                                      <p:tavLst>
                                        <p:tav tm="0">
                                          <p:val>
                                            <p:fltVal val="0"/>
                                          </p:val>
                                        </p:tav>
                                        <p:tav tm="100000">
                                          <p:val>
                                            <p:strVal val="#ppt_h"/>
                                          </p:val>
                                        </p:tav>
                                      </p:tavLst>
                                    </p:anim>
                                    <p:anim calcmode="lin" valueType="num">
                                      <p:cBhvr>
                                        <p:cTn id="59" dur="1000" fill="hold"/>
                                        <p:tgtEl>
                                          <p:spTgt spid="27"/>
                                        </p:tgtEl>
                                        <p:attrNameLst>
                                          <p:attrName>style.rotation</p:attrName>
                                        </p:attrNameLst>
                                      </p:cBhvr>
                                      <p:tavLst>
                                        <p:tav tm="0">
                                          <p:val>
                                            <p:fltVal val="90"/>
                                          </p:val>
                                        </p:tav>
                                        <p:tav tm="100000">
                                          <p:val>
                                            <p:fltVal val="0"/>
                                          </p:val>
                                        </p:tav>
                                      </p:tavLst>
                                    </p:anim>
                                    <p:animEffect transition="in" filter="fade">
                                      <p:cBhvr>
                                        <p:cTn id="6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27" grpId="0"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rmAutofit/>
          </a:bodyPr>
          <a:lstStyle/>
          <a:p>
            <a:pPr>
              <a:spcBef>
                <a:spcPts val="0"/>
              </a:spcBef>
            </a:pPr>
            <a:r>
              <a:rPr lang="zh-TW" altLang="en-US" sz="4800" dirty="0">
                <a:solidFill>
                  <a:srgbClr val="FF0000"/>
                </a:solidFill>
                <a:latin typeface="Arial" panose="020B0604020202020204" pitchFamily="34" charset="0"/>
                <a:ea typeface="華康儷中黑" panose="020B0509000000000000" pitchFamily="49" charset="-120"/>
                <a:cs typeface="Arial" panose="020B0604020202020204" pitchFamily="34" charset="0"/>
              </a:rPr>
              <a:t>天主住在哪裡？</a:t>
            </a:r>
            <a:endParaRPr lang="en-US" altLang="zh-TW" sz="4800" dirty="0">
              <a:solidFill>
                <a:srgbClr val="FF0000"/>
              </a:solidFill>
              <a:latin typeface="Arial" panose="020B0604020202020204" pitchFamily="34" charset="0"/>
              <a:ea typeface="華康儷中黑" panose="020B0509000000000000" pitchFamily="49" charset="-120"/>
              <a:cs typeface="Arial" panose="020B0604020202020204" pitchFamily="34" charset="0"/>
            </a:endParaRPr>
          </a:p>
          <a:p>
            <a:pPr>
              <a:spcBef>
                <a:spcPts val="0"/>
              </a:spcBef>
            </a:pPr>
            <a:r>
              <a:rPr lang="zh-TW" altLang="en-US"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天主對我們的期望是什麼</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800"/>
              </a:spcAft>
            </a:pPr>
            <a:r>
              <a:rPr lang="zh-TW" altLang="en-US"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「爾旨承行」的內容又是什麼</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Where is God? </a:t>
            </a:r>
            <a:b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en-US" altLang="zh-TW" sz="4800" dirty="0">
                <a:solidFill>
                  <a:srgbClr val="FF0000"/>
                </a:solidFill>
                <a:latin typeface="Arial" panose="020B0604020202020204" pitchFamily="34" charset="0"/>
                <a:ea typeface="華康儷中黑" panose="020B0509000000000000" pitchFamily="49" charset="-120"/>
                <a:cs typeface="Arial" panose="020B0604020202020204" pitchFamily="34" charset="0"/>
              </a:rPr>
              <a:t>What does God expect from us? </a:t>
            </a:r>
          </a:p>
          <a:p>
            <a:pPr>
              <a:spcBef>
                <a:spcPts val="0"/>
              </a:spcBef>
            </a:pP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What is the significance of </a:t>
            </a:r>
          </a:p>
          <a:p>
            <a:pPr>
              <a:spcBef>
                <a:spcPts val="0"/>
              </a:spcBef>
            </a:pP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“Thy will be done”?</a:t>
            </a:r>
          </a:p>
        </p:txBody>
      </p:sp>
    </p:spTree>
    <p:extLst>
      <p:ext uri="{BB962C8B-B14F-4D97-AF65-F5344CB8AC3E}">
        <p14:creationId xmlns:p14="http://schemas.microsoft.com/office/powerpoint/2010/main" val="518104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Autofit/>
          </a:bodyPr>
          <a:lstStyle/>
          <a:p>
            <a:pPr>
              <a:spcBef>
                <a:spcPts val="0"/>
              </a:spcBef>
            </a:pP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天主是宇宙的主宰</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如果你接觸過天文學</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你會知道</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有一些數字叫「天文數字」</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意即你</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無法明白</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宇宙的廣大和距離</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3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God is the ruler of the universe. If you have encountered astronomy, you would know that certain numbers are referred to as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astronomical</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p>
          <a:p>
            <a:pPr>
              <a:lnSpc>
                <a:spcPts val="43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which signifies the vastness and distance in the universe</a:t>
            </a:r>
          </a:p>
          <a:p>
            <a:pPr>
              <a:lnSpc>
                <a:spcPts val="43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that are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beyond our comprehension</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537896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rmAutofit/>
          </a:bodyPr>
          <a:lstStyle/>
          <a:p>
            <a:pPr>
              <a:spcBef>
                <a:spcPts val="0"/>
              </a:spcBef>
              <a:spcAft>
                <a:spcPts val="1200"/>
              </a:spcAft>
            </a:pP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例如</a:t>
            </a:r>
            <a:r>
              <a:rPr lang="zh-TW" altLang="en-US" sz="44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光年</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地球的直徑大約是</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1</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萬</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3</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千公里</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地球和月亮的距離約</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40</a:t>
            </a:r>
            <a:r>
              <a:rPr lang="zh-TW" altLang="en-US"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萬公里</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 Take for example “</a:t>
            </a:r>
            <a:r>
              <a:rPr lang="en-US" altLang="zh-TW" sz="44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 light year</a:t>
            </a: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p>
          <a:p>
            <a:pPr>
              <a:spcBef>
                <a:spcPts val="0"/>
              </a:spcBef>
            </a:pP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The diameter of the earth is approximately 13,000 kilometers. The distance between the earth and the moon is approximately </a:t>
            </a:r>
          </a:p>
          <a:p>
            <a:pPr>
              <a:spcBef>
                <a:spcPts val="0"/>
              </a:spcBef>
            </a:pPr>
            <a:r>
              <a:rPr lang="en-US" altLang="zh-TW" sz="4400" dirty="0">
                <a:solidFill>
                  <a:schemeClr val="tx1"/>
                </a:solidFill>
                <a:latin typeface="Arial" panose="020B0604020202020204" pitchFamily="34" charset="0"/>
                <a:ea typeface="華康儷中黑" panose="020B0509000000000000" pitchFamily="49" charset="-120"/>
                <a:cs typeface="Arial" panose="020B0604020202020204" pitchFamily="34" charset="0"/>
              </a:rPr>
              <a:t>400,000 kilometers. </a:t>
            </a:r>
          </a:p>
        </p:txBody>
      </p:sp>
    </p:spTree>
    <p:extLst>
      <p:ext uri="{BB962C8B-B14F-4D97-AF65-F5344CB8AC3E}">
        <p14:creationId xmlns:p14="http://schemas.microsoft.com/office/powerpoint/2010/main" val="407329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rm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即是說</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地月距離是地球直徑的</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30</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倍</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左右</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而一光年的距離</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是</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地球與月亮距離</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的</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2</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千多萬倍</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This means that the distance between the earth and the moon is approximately 30 times the diameter of the earth. The distance of </a:t>
            </a:r>
            <a:r>
              <a:rPr lang="en-US" altLang="zh-TW"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 light year </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is almost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25 million times </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the distance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between the earth and the moon</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370395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88640"/>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恭讀撒慕爾紀下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7:1-5,8-12,14,16</a:t>
            </a:r>
          </a:p>
          <a:p>
            <a:pPr marL="0" indent="0" algn="just" eaLnBrk="1">
              <a:spcBef>
                <a:spcPts val="0"/>
              </a:spcBef>
              <a:spcAft>
                <a:spcPts val="600"/>
              </a:spcAft>
              <a:buNone/>
            </a:pPr>
            <a:endParaRPr lang="en-US" altLang="zh-TW" sz="2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那時候，達味王住在宮殿裡，上主賜他安享太平，不為四周仇敵所侵擾。君王於是對納堂先知說：「請看，我住在香柏木的宮殿裡，而天主的約櫃卻在帳幕內。」</a:t>
            </a: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納堂回答君王說：「你心裡打算的，你全可照辦！因為上主與你同在。」</a:t>
            </a:r>
          </a:p>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但是，當夜就有上主的話傳於納堂說：</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8099693" y="6340415"/>
            <a:ext cx="1008811" cy="400953"/>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也即是說</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你坐飛機</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來回月球一千多萬次</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才是一光年的距離</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另一個算法是</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一光年</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的距離等於</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香港北京來回</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18</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億次</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This also means that to cover the distance of one light year, it will take someone to travel back and forth from the earth to moon more than 25 million times by plane. Another way to understand this is: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one light-year </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is equivalent to </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2.4 billion round trips between Hong Kong and Beijing</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p>
        </p:txBody>
      </p:sp>
    </p:spTree>
    <p:extLst>
      <p:ext uri="{BB962C8B-B14F-4D97-AF65-F5344CB8AC3E}">
        <p14:creationId xmlns:p14="http://schemas.microsoft.com/office/powerpoint/2010/main" val="1537815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Autofit/>
          </a:bodyPr>
          <a:lstStyle/>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而宇宙中有些星星</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離開地球都以</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十億</a:t>
            </a:r>
            <a:r>
              <a:rPr lang="en-US" altLang="zh-TW"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百億</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光年</a:t>
            </a:r>
            <a:r>
              <a:rPr lang="zh-TW" altLang="en-US" sz="4000" dirty="0">
                <a:solidFill>
                  <a:srgbClr val="FF0000"/>
                </a:solidFill>
                <a:latin typeface="Arial" panose="020B0604020202020204" pitchFamily="34" charset="0"/>
                <a:ea typeface="華康儷中黑" panose="020B0509000000000000" pitchFamily="49" charset="-120"/>
                <a:cs typeface="Arial" panose="020B0604020202020204" pitchFamily="34" charset="0"/>
              </a:rPr>
              <a:t>計</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即是最少都要坐飛機來回北京</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180</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萬億次</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這真是個</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浩瀚無涯</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的</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600"/>
              </a:spcAft>
            </a:pPr>
            <a:r>
              <a:rPr lang="zh-TW" altLang="en-US" sz="40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我們人腦無法明白的大宇宙</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There are stars in the universe that are a billion or even ten billion light years away from the earth. This means it will take a plane to travel round trip from HK to Beijing trillions of times. It truly </a:t>
            </a:r>
            <a:r>
              <a:rPr lang="en-US" altLang="zh-TW" sz="4000">
                <a:solidFill>
                  <a:schemeClr val="tx1"/>
                </a:solidFill>
                <a:latin typeface="Arial" panose="020B0604020202020204" pitchFamily="34" charset="0"/>
                <a:ea typeface="華康儷中黑" panose="020B0509000000000000" pitchFamily="49" charset="-120"/>
                <a:cs typeface="Arial" panose="020B0604020202020204" pitchFamily="34" charset="0"/>
              </a:rPr>
              <a:t>is a </a:t>
            </a:r>
            <a:r>
              <a:rPr lang="en-US" altLang="zh-TW"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vast and expansive </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universe that </a:t>
            </a:r>
            <a:r>
              <a:rPr lang="en-US" altLang="zh-TW" sz="40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human minds can never comprehend</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892310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rmAutofit/>
          </a:bodyPr>
          <a:lstStyle/>
          <a:p>
            <a:pPr>
              <a:spcBef>
                <a:spcPts val="0"/>
              </a:spcBef>
            </a:pPr>
            <a:r>
              <a:rPr lang="zh-TW" altLang="en-US"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而天主正是這個浩瀚無涯宇宙的創造者</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他會住在一個像微塵般的地球裡的一座</a:t>
            </a:r>
            <a:b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zh-TW" altLang="en-US" sz="4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比微塵還要小的聖殿</a:t>
            </a:r>
            <a:r>
              <a:rPr lang="zh-TW" altLang="en-US"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中嗎</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5500"/>
              </a:lnSpc>
              <a:spcBef>
                <a:spcPts val="0"/>
              </a:spcBef>
            </a:pP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Would God, who is the creator of this vast and expansive universe, dwell in an </a:t>
            </a:r>
            <a:r>
              <a:rPr lang="en-US" altLang="zh-TW" sz="48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earthly temple </a:t>
            </a:r>
            <a:r>
              <a:rPr lang="en-US" altLang="zh-TW" sz="4800" dirty="0">
                <a:solidFill>
                  <a:schemeClr val="tx1"/>
                </a:solidFill>
                <a:latin typeface="Arial" panose="020B0604020202020204" pitchFamily="34" charset="0"/>
                <a:ea typeface="華康儷中黑" panose="020B0509000000000000" pitchFamily="49" charset="-120"/>
                <a:cs typeface="Arial" panose="020B0604020202020204" pitchFamily="34" charset="0"/>
              </a:rPr>
              <a:t>that is smaller than a speck of dust?</a:t>
            </a:r>
          </a:p>
        </p:txBody>
      </p:sp>
    </p:spTree>
    <p:extLst>
      <p:ext uri="{BB962C8B-B14F-4D97-AF65-F5344CB8AC3E}">
        <p14:creationId xmlns:p14="http://schemas.microsoft.com/office/powerpoint/2010/main" val="2494887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rmAutofit/>
          </a:bodyPr>
          <a:lstStyle/>
          <a:p>
            <a:pPr>
              <a:spcBef>
                <a:spcPts val="0"/>
              </a:spcBef>
            </a:pPr>
            <a:r>
              <a:rPr lang="zh-TW" altLang="en-US"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所以天主才問達味</a:t>
            </a:r>
            <a:r>
              <a:rPr lang="en-US" altLang="zh-TW"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54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你要建築一座殿宇</a:t>
            </a:r>
            <a:r>
              <a:rPr lang="en-US" altLang="zh-TW" sz="54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54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給我居住嗎</a:t>
            </a:r>
            <a:r>
              <a:rPr lang="en-US" altLang="zh-TW" sz="54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a:t>
            </a:r>
            <a:r>
              <a:rPr lang="zh-TW" altLang="en-US"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6200"/>
              </a:lnSpc>
              <a:spcBef>
                <a:spcPts val="0"/>
              </a:spcBef>
            </a:pPr>
            <a:r>
              <a:rPr lang="en-US" altLang="zh-TW"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Perhaps, this is the reason God asks David: “</a:t>
            </a:r>
            <a:r>
              <a:rPr lang="en-US" altLang="zh-TW" sz="54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Are you going to build a temple </a:t>
            </a:r>
          </a:p>
          <a:p>
            <a:pPr>
              <a:lnSpc>
                <a:spcPts val="6200"/>
              </a:lnSpc>
              <a:spcBef>
                <a:spcPts val="0"/>
              </a:spcBef>
            </a:pPr>
            <a:r>
              <a:rPr lang="en-US" altLang="zh-TW" sz="54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for me to dwell in?</a:t>
            </a:r>
            <a:r>
              <a:rPr lang="en-US" altLang="zh-TW"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1998512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Autofit/>
          </a:bodyPr>
          <a:lstStyle/>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如果信仰告訴我們「聖言成了血肉」</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「天主已降臨人間」</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他應</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無所不在</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地住</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在萬事萬物中</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所以四百年前聖依納爵才提示我們</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要</a:t>
            </a:r>
            <a:r>
              <a:rPr lang="zh-TW" altLang="en-US" sz="40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在萬事萬物中找尋天主</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0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If our faith tells us that: “The Word became flesh”, “The Lord has come to dwell among us”, then </a:t>
            </a:r>
            <a:r>
              <a:rPr lang="en-US" altLang="zh-TW"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He should be present everywhere and in all</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This is why St Ignatius of Loyola reminded us four centuries ago that </a:t>
            </a:r>
            <a:b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br>
            <a:r>
              <a:rPr lang="en-US" altLang="zh-TW" sz="4000" dirty="0">
                <a:solidFill>
                  <a:srgbClr val="FFFF00"/>
                </a:solidFill>
                <a:highlight>
                  <a:srgbClr val="FF0000"/>
                </a:highlight>
                <a:latin typeface="Arial" panose="020B0604020202020204" pitchFamily="34" charset="0"/>
                <a:ea typeface="華康儷中黑" panose="020B0509000000000000" pitchFamily="49" charset="-120"/>
                <a:cs typeface="Arial" panose="020B0604020202020204" pitchFamily="34" charset="0"/>
              </a:rPr>
              <a:t>we are to seek God in all things</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1451996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480720"/>
          </a:xfrm>
        </p:spPr>
        <p:txBody>
          <a:bodyPr>
            <a:noAutofit/>
          </a:bodyPr>
          <a:lstStyle/>
          <a:p>
            <a:pPr>
              <a:spcBef>
                <a:spcPts val="0"/>
              </a:spcBef>
            </a:pP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這萬事萬物包括了你</a:t>
            </a:r>
            <a:r>
              <a:rPr lang="en-US" altLang="zh-TW"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我</a:t>
            </a:r>
            <a:r>
              <a:rPr lang="en-US" altLang="zh-TW"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highlight>
                  <a:srgbClr val="FFFF00"/>
                </a:highlight>
                <a:latin typeface="Arial" panose="020B0604020202020204" pitchFamily="34" charset="0"/>
                <a:ea typeface="華康儷中黑" panose="020B0509000000000000" pitchFamily="49" charset="-120"/>
                <a:cs typeface="Arial" panose="020B0604020202020204" pitchFamily="34" charset="0"/>
              </a:rPr>
              <a:t>他的心</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所有家庭</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團體</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宗教</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國家</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以致山川河嶽</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星辰大海</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都是天主的居處</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記得這首歌嗎</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zh-TW" altLang="en-US"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主的居處在我心</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4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All things include you, me, our hearts; families, communities, religions, nations, as well as mountains, rivers, stars, and seas. These are all dwelling places of God. Do you remember the song:</a:t>
            </a:r>
          </a:p>
          <a:p>
            <a:pPr>
              <a:lnSpc>
                <a:spcPts val="4400"/>
              </a:lnSpc>
              <a:spcBef>
                <a:spcPts val="0"/>
              </a:spcBef>
            </a:pP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en-US" altLang="zh-TW" sz="40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God is dwelling in my heart</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Tree>
    <p:extLst>
      <p:ext uri="{BB962C8B-B14F-4D97-AF65-F5344CB8AC3E}">
        <p14:creationId xmlns:p14="http://schemas.microsoft.com/office/powerpoint/2010/main" val="3875084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rmAutofit/>
          </a:bodyPr>
          <a:lstStyle/>
          <a:p>
            <a:pPr>
              <a:spcBef>
                <a:spcPts val="0"/>
              </a:spcBef>
            </a:pPr>
            <a:r>
              <a:rPr lang="zh-TW" altLang="en-US"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天主對我們的期望</a:t>
            </a:r>
            <a:r>
              <a:rPr lang="en-US" altLang="zh-TW"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就是我們要按他的旨意</a:t>
            </a:r>
            <a:r>
              <a:rPr lang="en-US" altLang="zh-TW"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54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管好</a:t>
            </a:r>
            <a:r>
              <a:rPr lang="zh-TW" altLang="en-US"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這一切的一切</a:t>
            </a:r>
            <a:r>
              <a:rPr lang="en-US" altLang="zh-TW"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6200"/>
              </a:lnSpc>
              <a:spcBef>
                <a:spcPts val="0"/>
              </a:spcBef>
            </a:pPr>
            <a:r>
              <a:rPr lang="en-US" altLang="zh-TW"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God expects us to live according to His will, exercise </a:t>
            </a:r>
            <a:r>
              <a:rPr lang="en-US" altLang="zh-TW" sz="5400" dirty="0">
                <a:solidFill>
                  <a:srgbClr val="FF0000"/>
                </a:solidFill>
                <a:latin typeface="Arial" panose="020B0604020202020204" pitchFamily="34" charset="0"/>
                <a:ea typeface="華康儷中黑" panose="020B0509000000000000" pitchFamily="49" charset="-120"/>
                <a:cs typeface="Arial" panose="020B0604020202020204" pitchFamily="34" charset="0"/>
              </a:rPr>
              <a:t>good stewardship </a:t>
            </a:r>
          </a:p>
          <a:p>
            <a:pPr>
              <a:lnSpc>
                <a:spcPts val="6200"/>
              </a:lnSpc>
              <a:spcBef>
                <a:spcPts val="0"/>
              </a:spcBef>
            </a:pPr>
            <a:r>
              <a:rPr lang="en-US" altLang="zh-TW" sz="5400" dirty="0">
                <a:solidFill>
                  <a:schemeClr val="tx1"/>
                </a:solidFill>
                <a:latin typeface="Arial" panose="020B0604020202020204" pitchFamily="34" charset="0"/>
                <a:ea typeface="華康儷中黑" panose="020B0509000000000000" pitchFamily="49" charset="-120"/>
                <a:cs typeface="Arial" panose="020B0604020202020204" pitchFamily="34" charset="0"/>
              </a:rPr>
              <a:t>in all things. </a:t>
            </a:r>
          </a:p>
        </p:txBody>
      </p:sp>
    </p:spTree>
    <p:extLst>
      <p:ext uri="{BB962C8B-B14F-4D97-AF65-F5344CB8AC3E}">
        <p14:creationId xmlns:p14="http://schemas.microsoft.com/office/powerpoint/2010/main" val="3276436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1FA9A29-B3C8-40D9-997A-CE8019F1EE57}"/>
              </a:ext>
            </a:extLst>
          </p:cNvPr>
          <p:cNvSpPr>
            <a:spLocks noGrp="1"/>
          </p:cNvSpPr>
          <p:nvPr>
            <p:ph type="subTitle" idx="1"/>
          </p:nvPr>
        </p:nvSpPr>
        <p:spPr>
          <a:xfrm>
            <a:off x="0" y="260648"/>
            <a:ext cx="9144000" cy="6336704"/>
          </a:xfrm>
        </p:spPr>
        <p:txBody>
          <a:bodyPr>
            <a:noAutofit/>
          </a:bodyPr>
          <a:lstStyle/>
          <a:p>
            <a:pPr>
              <a:spcBef>
                <a:spcPts val="0"/>
              </a:spcBef>
            </a:pPr>
            <a:r>
              <a:rPr lang="zh-TW" altLang="en-US"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扎根信仰</a:t>
            </a:r>
            <a:r>
              <a:rPr lang="en-US" altLang="zh-TW"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 </a:t>
            </a:r>
            <a:r>
              <a:rPr lang="zh-TW" altLang="en-US"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熱愛家庭</a:t>
            </a:r>
            <a:r>
              <a:rPr lang="en-US" altLang="zh-TW"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 </a:t>
            </a:r>
            <a:r>
              <a:rPr lang="zh-TW" altLang="en-US"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投身社會</a:t>
            </a:r>
            <a:r>
              <a:rPr lang="en-US" altLang="zh-TW"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t>
            </a:r>
          </a:p>
          <a:p>
            <a:pPr>
              <a:spcBef>
                <a:spcPts val="0"/>
              </a:spcBef>
            </a:pPr>
            <a:r>
              <a:rPr lang="zh-TW" altLang="en-US"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胸懷祖國</a:t>
            </a:r>
            <a:r>
              <a:rPr lang="en-US" altLang="zh-TW"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 </a:t>
            </a:r>
            <a:r>
              <a:rPr lang="zh-TW" altLang="en-US"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放眼世界</a:t>
            </a:r>
            <a:r>
              <a:rPr lang="en-US" altLang="zh-TW"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 </a:t>
            </a:r>
            <a:r>
              <a:rPr lang="zh-TW" altLang="en-US"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注目永恆</a:t>
            </a:r>
            <a:r>
              <a:rPr lang="en-US" altLang="zh-TW" sz="4000" spc="3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a:t>
            </a:r>
          </a:p>
          <a:p>
            <a:pPr>
              <a:spcBef>
                <a:spcPts val="0"/>
              </a:spcBef>
              <a:spcAft>
                <a:spcPts val="1200"/>
              </a:spcAft>
            </a:pP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讓大同及早實現</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 </a:t>
            </a:r>
            <a:r>
              <a:rPr lang="zh-TW" altLang="en-US"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求天國早臨人間</a:t>
            </a:r>
            <a:r>
              <a:rPr lang="en-US" altLang="zh-TW" sz="40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a:p>
            <a:pPr>
              <a:lnSpc>
                <a:spcPts val="4400"/>
              </a:lnSpc>
              <a:spcBef>
                <a:spcPts val="0"/>
              </a:spcBef>
            </a:pP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anchor ourself in faith, love our family, contribute to society, cherish our motherland, embrace the world, keep our eyes fixed on eternity. Let us strive for the early realization of unity and Universal Harmony, and </a:t>
            </a:r>
            <a:r>
              <a:rPr lang="en-US" altLang="zh-TW" sz="4000" spc="-100" dirty="0">
                <a:solidFill>
                  <a:srgbClr val="FF0000"/>
                </a:solidFill>
                <a:highlight>
                  <a:srgbClr val="FFFF00"/>
                </a:highlight>
                <a:latin typeface="Arial" panose="020B0604020202020204" pitchFamily="34" charset="0"/>
                <a:ea typeface="華康儷中黑" panose="020B0509000000000000" pitchFamily="49" charset="-120"/>
                <a:cs typeface="Arial" panose="020B0604020202020204" pitchFamily="34" charset="0"/>
              </a:rPr>
              <a:t>seek the Heavenly Kingdom’s early arrival on earth</a:t>
            </a:r>
            <a:r>
              <a:rPr lang="en-US" altLang="zh-TW" sz="4000" spc="-100" dirty="0">
                <a:solidFill>
                  <a:schemeClr val="tx1"/>
                </a:solidFill>
                <a:latin typeface="Arial" panose="020B0604020202020204" pitchFamily="34" charset="0"/>
                <a:ea typeface="華康儷中黑" panose="020B0509000000000000" pitchFamily="49" charset="-120"/>
                <a:cs typeface="Arial" panose="020B0604020202020204" pitchFamily="34" charset="0"/>
              </a:rPr>
              <a:t>.</a:t>
            </a:r>
          </a:p>
        </p:txBody>
      </p:sp>
      <p:sp>
        <p:nvSpPr>
          <p:cNvPr id="4" name="文字方塊 3">
            <a:extLst>
              <a:ext uri="{FF2B5EF4-FFF2-40B4-BE49-F238E27FC236}">
                <a16:creationId xmlns:a16="http://schemas.microsoft.com/office/drawing/2014/main" id="{61E31995-A863-4CDD-B256-F96C721CFFA7}"/>
              </a:ext>
            </a:extLst>
          </p:cNvPr>
          <p:cNvSpPr txBox="1"/>
          <p:nvPr/>
        </p:nvSpPr>
        <p:spPr>
          <a:xfrm>
            <a:off x="5148064" y="6237312"/>
            <a:ext cx="3672408"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ts val="600"/>
              </a:spcBef>
              <a:spcAft>
                <a:spcPts val="0"/>
              </a:spcAft>
              <a:buClrTx/>
              <a:buSzTx/>
              <a:buFontTx/>
              <a:buNone/>
              <a:tabLst/>
              <a:defRPr/>
            </a:pP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為</a:t>
            </a:r>
            <a:r>
              <a:rPr kumimoji="1" lang="zh-TW" altLang="en-US"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福傳</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請上網點讚</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留言</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FF0000"/>
                </a:solidFill>
                <a:effectLst/>
                <a:uLnTx/>
                <a:uFillTx/>
                <a:latin typeface="Calibri" panose="020F0502020204030204" pitchFamily="34" charset="0"/>
                <a:ea typeface="華康儷中黑" panose="020B0509000000000000" pitchFamily="49" charset="-120"/>
                <a:cs typeface="Calibri" panose="020F0502020204030204" pitchFamily="34" charset="0"/>
              </a:rPr>
              <a:t>轉發</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endParaRPr kumimoji="1" lang="en-US" altLang="zh-HK"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1593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94692"/>
            <a:ext cx="9108504" cy="6330652"/>
          </a:xfrm>
        </p:spPr>
        <p:txBody>
          <a:bodyPr/>
          <a:lstStyle/>
          <a:p>
            <a:pPr marL="0" indent="0" algn="just" eaLnBrk="1">
              <a:spcBef>
                <a:spcPts val="0"/>
              </a:spcBef>
              <a:spcAft>
                <a:spcPts val="600"/>
              </a:spcAft>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你去告訴我的僕人達味，上主這樣說：你要建築一座殿宇，給我居住嗎？ </a:t>
            </a:r>
            <a:r>
              <a:rPr lang="zh-TW" altLang="en-US" sz="4000" dirty="0">
                <a:solidFill>
                  <a:schemeClr val="bg1"/>
                </a:solidFill>
                <a:latin typeface="華康儷中黑" panose="020B0509000000000000" pitchFamily="49" charset="-120"/>
                <a:ea typeface="華康儷中黑" panose="020B0509000000000000" pitchFamily="49" charset="-120"/>
              </a:rPr>
              <a:t>「是我揀選你離開牧場，離開放羊的工作，作我民以色列的領袖。你不論到那裡去，我總是偕同你，由你面前消滅你的一切仇敵；我要使你成名，像世上出名的大人物。我要把我民以色列，安置在一個地方，栽培他們，在那裡久住，再也不受驚恐；再也不像先前受惡人的欺壓，有如自從我為我民以色列，</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8100144" y="6383528"/>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立了民長以來一樣。</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「我要賜他們安寧，不受仇敵的騷擾。</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「上主也告訴你：他要為你建立家室。當你的日子期滿，與你祖先長眠時，我必在你以後，興起一個後裔，即你所生的兒子；我必鞏固他的王權。我要作他的父親，他要作我的兒子。</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「你的家室和王權，在我面前永遠存在；你的王位也永遠堅定不移。」</a:t>
            </a:r>
          </a:p>
          <a:p>
            <a:pPr marL="0" indent="0" algn="just" eaLnBrk="1">
              <a:spcBef>
                <a:spcPts val="0"/>
              </a:spcBef>
              <a:spcAft>
                <a:spcPts val="600"/>
              </a:spcAft>
              <a:buNone/>
            </a:pPr>
            <a:r>
              <a:rPr lang="en-US" altLang="zh-TW" sz="3600" dirty="0">
                <a:solidFill>
                  <a:schemeClr val="bg1"/>
                </a:solidFill>
                <a:latin typeface="華康儷中黑" panose="020B0509000000000000" pitchFamily="49" charset="-120"/>
                <a:ea typeface="華康儷中黑"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rPr>
              <a:t>上主的話。</a:t>
            </a:r>
            <a:r>
              <a:rPr lang="zh-TW" altLang="en-US" sz="3600" dirty="0">
                <a:solidFill>
                  <a:srgbClr val="00FF00"/>
                </a:solidFill>
                <a:latin typeface="華康儷中黑" panose="020B0509000000000000" pitchFamily="49" charset="-120"/>
                <a:ea typeface="華康儷中黑"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8100144" y="6383528"/>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Tree>
    <p:extLst>
      <p:ext uri="{BB962C8B-B14F-4D97-AF65-F5344CB8AC3E}">
        <p14:creationId xmlns:p14="http://schemas.microsoft.com/office/powerpoint/2010/main" val="2892876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恭讀聖保祿宗徒致羅馬人書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16:25-27</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願光榮歸於天主，他有能力堅固你們，使你們合乎我所傳報的福音，和所宣講的耶穌基督，並合乎所啟示的奧秘。</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這奧秘從永遠以來，就是秘而不宣的，現今卻彰顯了，且按照永恆天主的命令，藉著先知的經書，曉諭萬民，使他們服從信德。</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66700"/>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願光榮賴耶穌基督，歸於唯一全智的天主，至於無窮之世。阿們。</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en-US" altLang="zh-TW" sz="3600" dirty="0">
                <a:solidFill>
                  <a:schemeClr val="bg1"/>
                </a:solidFill>
                <a:latin typeface="華康儷中黑" panose="020B0509000000000000" pitchFamily="49" charset="-120"/>
                <a:ea typeface="華康儷中黑" panose="020B0509000000000000" pitchFamily="49" charset="-120"/>
              </a:rPr>
              <a:t>——</a:t>
            </a:r>
            <a:r>
              <a:rPr lang="zh-TW" altLang="en-US" sz="3600" dirty="0">
                <a:solidFill>
                  <a:schemeClr val="bg1"/>
                </a:solidFill>
                <a:latin typeface="華康儷中黑" panose="020B0509000000000000" pitchFamily="49" charset="-120"/>
                <a:ea typeface="華康儷中黑" panose="020B0509000000000000" pitchFamily="49" charset="-120"/>
              </a:rPr>
              <a:t>上主的話。</a:t>
            </a:r>
            <a:endParaRPr lang="en-US" altLang="zh-TW" sz="36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714651BC-54DF-4EF6-A2B0-982AE6801E10}"/>
              </a:ext>
            </a:extLst>
          </p:cNvPr>
          <p:cNvSpPr>
            <a:spLocks noGrp="1"/>
          </p:cNvSpPr>
          <p:nvPr>
            <p:ph type="subTitle" idx="1"/>
          </p:nvPr>
        </p:nvSpPr>
        <p:spPr>
          <a:xfrm>
            <a:off x="0" y="188640"/>
            <a:ext cx="9108504" cy="6480720"/>
          </a:xfrm>
        </p:spPr>
        <p:txBody>
          <a:bodyPr>
            <a:noAutofit/>
          </a:bodyPr>
          <a:lstStyle/>
          <a:p>
            <a:pPr algn="l"/>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1:26-38</a:t>
            </a: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algn="just" eaLnBrk="1"/>
            <a:r>
              <a:rPr lang="zh-TW" altLang="en-US" sz="4000" dirty="0">
                <a:solidFill>
                  <a:schemeClr val="bg1"/>
                </a:solidFill>
                <a:latin typeface="華康儷中黑" panose="020B0509000000000000" pitchFamily="49" charset="-120"/>
                <a:ea typeface="華康儷中黑" panose="020B0509000000000000" pitchFamily="49" charset="-120"/>
              </a:rPr>
              <a:t>那時候，天使加俾額爾奉天主差遣，往加里肋亞一座名叫納匝肋的城去，到一位童貞女那裡；她已與達味家族中，一個名叫若瑟的男子訂了婚；童貞女的名字叫瑪利亞。</a:t>
            </a:r>
          </a:p>
          <a:p>
            <a:pPr algn="just" eaLnBrk="1"/>
            <a:r>
              <a:rPr lang="zh-TW" altLang="en-US" sz="4000" dirty="0">
                <a:solidFill>
                  <a:schemeClr val="bg1"/>
                </a:solidFill>
                <a:latin typeface="華康儷中黑" panose="020B0509000000000000" pitchFamily="49" charset="-120"/>
                <a:ea typeface="華康儷中黑" panose="020B0509000000000000" pitchFamily="49" charset="-120"/>
              </a:rPr>
              <a:t>天使進去向瑪利亞說：「萬福！充滿恩寵者，上主與你同在！」 </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在女人中你是蒙祝福的。</a:t>
            </a:r>
            <a:r>
              <a:rPr lang="en-US" altLang="zh-TW" sz="4000" dirty="0">
                <a:solidFill>
                  <a:schemeClr val="bg1"/>
                </a:solidFill>
                <a:latin typeface="華康儷中黑" panose="020B0509000000000000" pitchFamily="49" charset="-120"/>
                <a:ea typeface="華康儷中黑" panose="020B0509000000000000" pitchFamily="49" charset="-120"/>
              </a:rPr>
              <a:t>】</a:t>
            </a: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4" name="文字方塊 3">
            <a:extLst>
              <a:ext uri="{FF2B5EF4-FFF2-40B4-BE49-F238E27FC236}">
                <a16:creationId xmlns:a16="http://schemas.microsoft.com/office/drawing/2014/main" id="{3D623006-3B88-410A-90C5-BF265A2B201D}"/>
              </a:ext>
            </a:extLst>
          </p:cNvPr>
          <p:cNvSpPr txBox="1"/>
          <p:nvPr/>
        </p:nvSpPr>
        <p:spPr>
          <a:xfrm>
            <a:off x="7668344" y="6158964"/>
            <a:ext cx="104385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HK"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rPr>
              <a:t>1/4</a:t>
            </a:r>
            <a:endParaRPr kumimoji="1" lang="zh-HK" altLang="en-US"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33876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714651BC-54DF-4EF6-A2B0-982AE6801E10}"/>
              </a:ext>
            </a:extLst>
          </p:cNvPr>
          <p:cNvSpPr>
            <a:spLocks noGrp="1"/>
          </p:cNvSpPr>
          <p:nvPr>
            <p:ph type="subTitle" idx="1"/>
          </p:nvPr>
        </p:nvSpPr>
        <p:spPr>
          <a:xfrm>
            <a:off x="0" y="44624"/>
            <a:ext cx="9108504" cy="6480720"/>
          </a:xfrm>
        </p:spPr>
        <p:txBody>
          <a:bodyPr>
            <a:noAutofit/>
          </a:bodyPr>
          <a:lstStyle/>
          <a:p>
            <a:pPr algn="just" eaLnBrk="1">
              <a:spcBef>
                <a:spcPts val="600"/>
              </a:spcBef>
            </a:pPr>
            <a:r>
              <a:rPr lang="zh-TW" altLang="en-US" sz="4300" dirty="0">
                <a:solidFill>
                  <a:schemeClr val="bg1"/>
                </a:solidFill>
                <a:latin typeface="華康儷中黑" panose="020B0509000000000000" pitchFamily="49" charset="-120"/>
                <a:ea typeface="華康儷中黑" panose="020B0509000000000000" pitchFamily="49" charset="-120"/>
              </a:rPr>
              <a:t>瑪利亞卻因這話驚惶不安，便思慮這樣的請安，有什麼意思。</a:t>
            </a:r>
          </a:p>
          <a:p>
            <a:pPr algn="just" eaLnBrk="1">
              <a:spcBef>
                <a:spcPts val="600"/>
              </a:spcBef>
            </a:pPr>
            <a:r>
              <a:rPr lang="zh-TW" altLang="en-US" sz="4300" dirty="0">
                <a:solidFill>
                  <a:schemeClr val="bg1"/>
                </a:solidFill>
                <a:latin typeface="華康儷中黑" panose="020B0509000000000000" pitchFamily="49" charset="-120"/>
                <a:ea typeface="華康儷中黑" panose="020B0509000000000000" pitchFamily="49" charset="-120"/>
              </a:rPr>
              <a:t>天使對她說：「瑪利亞，不要害怕，因為你在天主前，獲得了寵幸。看，你將懷孕生子，並要給他起名叫耶穌。他將是偉大的，並被稱為至高者的兒子；上主天主要把他祖先達味的御座賜給他。他要為王，統治雅各伯家，直到永遠；他的王權沒有終結。」</a:t>
            </a:r>
          </a:p>
          <a:p>
            <a:endParaRPr lang="zh-TW" altLang="en-US" dirty="0">
              <a:solidFill>
                <a:schemeClr val="bg1"/>
              </a:solidFill>
            </a:endParaRPr>
          </a:p>
        </p:txBody>
      </p:sp>
      <p:sp>
        <p:nvSpPr>
          <p:cNvPr id="4" name="文字方塊 3">
            <a:extLst>
              <a:ext uri="{FF2B5EF4-FFF2-40B4-BE49-F238E27FC236}">
                <a16:creationId xmlns:a16="http://schemas.microsoft.com/office/drawing/2014/main" id="{6F8F1D7D-1404-4411-A6A7-4571C6E43DE2}"/>
              </a:ext>
            </a:extLst>
          </p:cNvPr>
          <p:cNvSpPr txBox="1"/>
          <p:nvPr/>
        </p:nvSpPr>
        <p:spPr>
          <a:xfrm>
            <a:off x="7668344" y="6158964"/>
            <a:ext cx="104385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HK"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rPr>
              <a:t>2/4</a:t>
            </a:r>
            <a:endParaRPr kumimoji="1" lang="zh-HK" altLang="en-US"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960136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714651BC-54DF-4EF6-A2B0-982AE6801E10}"/>
              </a:ext>
            </a:extLst>
          </p:cNvPr>
          <p:cNvSpPr>
            <a:spLocks noGrp="1"/>
          </p:cNvSpPr>
          <p:nvPr>
            <p:ph type="subTitle" idx="1"/>
          </p:nvPr>
        </p:nvSpPr>
        <p:spPr>
          <a:xfrm>
            <a:off x="0" y="188640"/>
            <a:ext cx="9108504" cy="6480720"/>
          </a:xfrm>
        </p:spPr>
        <p:txBody>
          <a:bodyPr>
            <a:noAutofit/>
          </a:bodyPr>
          <a:lstStyle/>
          <a:p>
            <a:pPr algn="just"/>
            <a:r>
              <a:rPr lang="zh-TW" altLang="en-US" sz="4000" dirty="0">
                <a:solidFill>
                  <a:schemeClr val="bg1"/>
                </a:solidFill>
                <a:latin typeface="華康儷中黑" panose="020B0509000000000000" pitchFamily="49" charset="-120"/>
                <a:ea typeface="華康儷中黑" panose="020B0509000000000000" pitchFamily="49" charset="-120"/>
              </a:rPr>
              <a:t>瑪利亞便向天使說：「這事怎能成就？因為我不認識男人。」</a:t>
            </a:r>
          </a:p>
          <a:p>
            <a:pPr algn="just"/>
            <a:r>
              <a:rPr lang="zh-TW" altLang="en-US" sz="4000" dirty="0">
                <a:solidFill>
                  <a:schemeClr val="bg1"/>
                </a:solidFill>
                <a:latin typeface="華康儷中黑" panose="020B0509000000000000" pitchFamily="49" charset="-120"/>
                <a:ea typeface="華康儷中黑" panose="020B0509000000000000" pitchFamily="49" charset="-120"/>
              </a:rPr>
              <a:t>天使答覆她說：「聖神要臨於你，至高者的能力要庇蔭你，因此，那要誕生的聖者，將稱為天主的兒子。且看，你的親戚依撒伯爾，她雖在老年，仍懷了男胎，本月已六個月了；她原是素稱不生育的。因為，在天主前，是沒有不能的事。」</a:t>
            </a:r>
            <a:endParaRPr lang="zh-TW" altLang="en-US" sz="3600" dirty="0">
              <a:solidFill>
                <a:srgbClr val="00FF00"/>
              </a:solidFill>
              <a:latin typeface="華康儷中黑" panose="020B0509000000000000" pitchFamily="49" charset="-120"/>
              <a:ea typeface="華康儷中黑" panose="020B0509000000000000" pitchFamily="49" charset="-120"/>
            </a:endParaRPr>
          </a:p>
        </p:txBody>
      </p:sp>
      <p:sp>
        <p:nvSpPr>
          <p:cNvPr id="4" name="文字方塊 3">
            <a:extLst>
              <a:ext uri="{FF2B5EF4-FFF2-40B4-BE49-F238E27FC236}">
                <a16:creationId xmlns:a16="http://schemas.microsoft.com/office/drawing/2014/main" id="{07A3339F-EDB0-4FDF-B298-7970B09FFACF}"/>
              </a:ext>
            </a:extLst>
          </p:cNvPr>
          <p:cNvSpPr txBox="1"/>
          <p:nvPr/>
        </p:nvSpPr>
        <p:spPr>
          <a:xfrm>
            <a:off x="7668344" y="6158964"/>
            <a:ext cx="104385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HK"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rPr>
              <a:t>3/4</a:t>
            </a:r>
            <a:endParaRPr kumimoji="1" lang="zh-HK" altLang="en-US" sz="2000" b="1" i="0" u="none" strike="noStrike" kern="1200" cap="none" spc="0" normalizeH="0" baseline="0" noProof="0" dirty="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457051134"/>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32041</TotalTime>
  <Words>2264</Words>
  <Application>Microsoft Office PowerPoint</Application>
  <PresentationFormat>如螢幕大小 (4:3)</PresentationFormat>
  <Paragraphs>124</Paragraphs>
  <Slides>28</Slides>
  <Notes>2</Notes>
  <HiddenSlides>0</HiddenSlides>
  <MMClips>0</MMClips>
  <ScaleCrop>false</ScaleCrop>
  <HeadingPairs>
    <vt:vector size="6" baseType="variant">
      <vt:variant>
        <vt:lpstr>使用字型</vt:lpstr>
      </vt:variant>
      <vt:variant>
        <vt:i4>12</vt:i4>
      </vt:variant>
      <vt:variant>
        <vt:lpstr>佈景主題</vt:lpstr>
      </vt:variant>
      <vt:variant>
        <vt:i4>3</vt:i4>
      </vt:variant>
      <vt:variant>
        <vt:lpstr>投影片標題</vt:lpstr>
      </vt:variant>
      <vt:variant>
        <vt:i4>28</vt:i4>
      </vt:variant>
    </vt:vector>
  </HeadingPairs>
  <TitlesOfParts>
    <vt:vector size="43" baseType="lpstr">
      <vt:lpstr>華康中黑體</vt:lpstr>
      <vt:lpstr>華康中黑體(P)</vt:lpstr>
      <vt:lpstr>華康正顏楷體W7</vt:lpstr>
      <vt:lpstr>華康正顏楷體W7(P)</vt:lpstr>
      <vt:lpstr>華康粗黑體</vt:lpstr>
      <vt:lpstr>華康龍門石碑(P)</vt:lpstr>
      <vt:lpstr>華康儷中黑</vt:lpstr>
      <vt:lpstr>華康儷粗宋</vt:lpstr>
      <vt:lpstr>新細明體</vt:lpstr>
      <vt:lpstr>Arial</vt:lpstr>
      <vt:lpstr>Calibri</vt:lpstr>
      <vt:lpstr>Wingdings</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1736</cp:revision>
  <dcterms:created xsi:type="dcterms:W3CDTF">2006-09-26T01:05:23Z</dcterms:created>
  <dcterms:modified xsi:type="dcterms:W3CDTF">2023-12-20T05:59:30Z</dcterms:modified>
</cp:coreProperties>
</file>