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8836" r:id="rId2"/>
  </p:sldMasterIdLst>
  <p:notesMasterIdLst>
    <p:notesMasterId r:id="rId29"/>
  </p:notesMasterIdLst>
  <p:handoutMasterIdLst>
    <p:handoutMasterId r:id="rId30"/>
  </p:handoutMasterIdLst>
  <p:sldIdLst>
    <p:sldId id="1270" r:id="rId3"/>
    <p:sldId id="1051" r:id="rId4"/>
    <p:sldId id="1265" r:id="rId5"/>
    <p:sldId id="1053" r:id="rId6"/>
    <p:sldId id="1266" r:id="rId7"/>
    <p:sldId id="1054" r:id="rId8"/>
    <p:sldId id="1268" r:id="rId9"/>
    <p:sldId id="1276" r:id="rId10"/>
    <p:sldId id="930" r:id="rId11"/>
    <p:sldId id="1285" r:id="rId12"/>
    <p:sldId id="1286" r:id="rId13"/>
    <p:sldId id="1287" r:id="rId14"/>
    <p:sldId id="1288" r:id="rId15"/>
    <p:sldId id="1291" r:id="rId16"/>
    <p:sldId id="1292" r:id="rId17"/>
    <p:sldId id="1293" r:id="rId18"/>
    <p:sldId id="1294" r:id="rId19"/>
    <p:sldId id="1297" r:id="rId20"/>
    <p:sldId id="1298" r:id="rId21"/>
    <p:sldId id="1299" r:id="rId22"/>
    <p:sldId id="1300" r:id="rId23"/>
    <p:sldId id="1301" r:id="rId24"/>
    <p:sldId id="1302" r:id="rId25"/>
    <p:sldId id="1303" r:id="rId26"/>
    <p:sldId id="1295" r:id="rId27"/>
    <p:sldId id="1045" r:id="rId28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9900CC"/>
    <a:srgbClr val="5A2781"/>
    <a:srgbClr val="FF99FF"/>
    <a:srgbClr val="00CC00"/>
    <a:srgbClr val="99FF99"/>
    <a:srgbClr val="FFCCFF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241" autoAdjust="0"/>
    <p:restoredTop sz="94690" autoAdjust="0"/>
  </p:normalViewPr>
  <p:slideViewPr>
    <p:cSldViewPr>
      <p:cViewPr varScale="1">
        <p:scale>
          <a:sx n="82" d="100"/>
          <a:sy n="82" d="100"/>
        </p:scale>
        <p:origin x="140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20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CF16FE-621D-4C41-95A6-B8434BBBF7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76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BA08EA-6B24-4DB7-8D8E-81CA46BD8E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9307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D6AE-033B-4B77-93E7-9B742F30FE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162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E277-1F09-4785-BBAE-FC2F51A647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331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A252C-8FBD-40BC-BE8E-B42EC7472A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8646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74EBD-220F-47D8-8500-7C9E2063FB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3082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563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450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10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121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332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1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2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43C04-3D43-44C5-A649-BC3946C45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2593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440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3383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796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01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01196-7CDA-4AFF-B758-E55931CE50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320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7DE8F-AD6F-4718-9C85-23A678F997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314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B19D-3FCF-4FED-B254-A839F31A09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128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F1193-6C84-4745-AFA5-434AC79F90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472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34DE4-85CF-4E0F-AE43-3B6C72E409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637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E28BD-9797-463A-889B-5F4B55A564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869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DD29D-2D88-4D01-A7A3-9F6AFCC8DC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724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0749BE-B339-4FE8-B073-44BF61A98E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690" r:id="rId1"/>
    <p:sldLayoutId id="2147488691" r:id="rId2"/>
    <p:sldLayoutId id="2147488692" r:id="rId3"/>
    <p:sldLayoutId id="2147488693" r:id="rId4"/>
    <p:sldLayoutId id="2147488694" r:id="rId5"/>
    <p:sldLayoutId id="2147488695" r:id="rId6"/>
    <p:sldLayoutId id="2147488696" r:id="rId7"/>
    <p:sldLayoutId id="2147488697" r:id="rId8"/>
    <p:sldLayoutId id="2147488698" r:id="rId9"/>
    <p:sldLayoutId id="2147488699" r:id="rId10"/>
    <p:sldLayoutId id="2147488700" r:id="rId11"/>
    <p:sldLayoutId id="214748870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7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837" r:id="rId1"/>
    <p:sldLayoutId id="2147488838" r:id="rId2"/>
    <p:sldLayoutId id="2147488839" r:id="rId3"/>
    <p:sldLayoutId id="2147488840" r:id="rId4"/>
    <p:sldLayoutId id="2147488841" r:id="rId5"/>
    <p:sldLayoutId id="2147488842" r:id="rId6"/>
    <p:sldLayoutId id="2147488843" r:id="rId7"/>
    <p:sldLayoutId id="2147488844" r:id="rId8"/>
    <p:sldLayoutId id="2147488845" r:id="rId9"/>
    <p:sldLayoutId id="2147488846" r:id="rId10"/>
    <p:sldLayoutId id="21474888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F258E74-B3D2-41ED-985A-4765EB5C1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將臨期第三主日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lnSpc>
                <a:spcPts val="4000"/>
              </a:lnSpc>
              <a:spcBef>
                <a:spcPts val="3600"/>
              </a:spcBef>
              <a:spcAft>
                <a:spcPts val="3600"/>
              </a:spcAft>
              <a:buNone/>
            </a:pPr>
            <a:r>
              <a:rPr lang="zh-HK" altLang="en-US" sz="6000" dirty="0">
                <a:solidFill>
                  <a:schemeClr val="bg1"/>
                </a:solidFill>
                <a:ea typeface="華康儷中黑" pitchFamily="49" charset="-120"/>
              </a:rPr>
              <a:t>知 足 常 樂</a:t>
            </a:r>
            <a:endParaRPr lang="en-US" altLang="zh-TW" sz="60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zh-TW" altLang="en-US" dirty="0">
                <a:solidFill>
                  <a:srgbClr val="FFFFFF"/>
                </a:solidFill>
                <a:ea typeface="華康粗黑體" panose="020B0709000000000000" pitchFamily="49" charset="-120"/>
              </a:rPr>
              <a:t>是基督徒生命的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基本心態</a:t>
            </a:r>
            <a:endParaRPr lang="zh-TW" altLang="en-US" sz="3600" dirty="0">
              <a:solidFill>
                <a:srgbClr val="FFFFFF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我們要：</a:t>
            </a: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常常喜樂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沒有一分鐘不快樂</a:t>
            </a:r>
            <a:endParaRPr lang="en-US" altLang="zh-TW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rgbClr val="FFFF00"/>
                </a:solidFill>
                <a:ea typeface="華康粗黑體" panose="020B0709000000000000" pitchFamily="49" charset="-120"/>
              </a:rPr>
              <a:t>事事感恩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沒有任何一件事不感恩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115B81-6E21-4A9C-B1B9-20CE0D3FF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4016"/>
            <a:ext cx="9144000" cy="6669360"/>
          </a:xfrm>
        </p:spPr>
        <p:txBody>
          <a:bodyPr/>
          <a:lstStyle/>
          <a:p>
            <a:pPr marL="396000" indent="-457200" algn="l">
              <a:spcBef>
                <a:spcPts val="600"/>
              </a:spcBef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熙雍女子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你應歡樂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耶路撒冷女子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你應滿心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高興喜樂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上主已撤銷了對你的定案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96000" indent="-457200" algn="l">
              <a:spcBef>
                <a:spcPts val="600"/>
              </a:spcBef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你們在主內應當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常常喜樂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我再說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應當喜樂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你們的寬仁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應當叫眾人知道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主快來了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天主那超乎各種意想的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平安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必要在基督耶穌內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固守你們的心思念慮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96000" indent="-457200" algn="l">
              <a:spcBef>
                <a:spcPts val="600"/>
              </a:spcBef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有兩件內衣的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分給那沒有的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有食物的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也應照樣做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914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115B81-6E21-4A9C-B1B9-20CE0D3FF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4016"/>
            <a:ext cx="9144000" cy="6669360"/>
          </a:xfrm>
        </p:spPr>
        <p:txBody>
          <a:bodyPr/>
          <a:lstStyle/>
          <a:p>
            <a:pPr marL="396000" indent="-457200" algn="l">
              <a:spcBef>
                <a:spcPts val="600"/>
              </a:spcBef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熙雍女子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你應歡樂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耶路撒冷女子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你應滿心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高興喜樂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上主已撤銷了對你的定案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96000" indent="-457200" algn="l">
              <a:spcBef>
                <a:spcPts val="600"/>
              </a:spcBef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你應歡樂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對一個多次經歷興亡的民族來說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這種安慰話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有誰相信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96000" indent="-457200" algn="l">
              <a:spcBef>
                <a:spcPts val="600"/>
              </a:spcBef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上主已撤銷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當懲罸仍在的時候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誰還會有信心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96000" indent="-457200" algn="l">
              <a:spcBef>
                <a:spcPts val="600"/>
              </a:spcBef>
            </a:pP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如果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沒有天主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大家做亞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Q;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如果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有天主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野火燒不盡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春風吹又生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相信有明年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春天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96000" indent="-457200" algn="l"/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789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115B81-6E21-4A9C-B1B9-20CE0D3FF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2008"/>
            <a:ext cx="9144000" cy="6669360"/>
          </a:xfrm>
        </p:spPr>
        <p:txBody>
          <a:bodyPr/>
          <a:lstStyle/>
          <a:p>
            <a:pPr marL="396000" indent="-457200" algn="l">
              <a:spcBef>
                <a:spcPts val="600"/>
              </a:spcBef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你們在主內應當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常常喜樂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我再說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應當喜樂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你們的寬仁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應當叫眾人知道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主快來了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天主那超乎各種意想的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平安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必要在基督耶穌內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固守你們的心思念慮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96000" indent="-457200" algn="l">
              <a:spcBef>
                <a:spcPts val="600"/>
              </a:spcBef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主快來了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年年有聖誕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年年有耶穌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96000" indent="-457200" algn="l">
              <a:spcBef>
                <a:spcPts val="600"/>
              </a:spcBef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聖誕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超級平安的日子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或犯罪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縱慾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瘋狂消費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污染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的時機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96000" indent="-457200" algn="l">
              <a:spcBef>
                <a:spcPts val="600"/>
              </a:spcBef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知足常樂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惜福惜緣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節制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唯有神貧能救世</a:t>
            </a:r>
          </a:p>
        </p:txBody>
      </p:sp>
    </p:spTree>
    <p:extLst>
      <p:ext uri="{BB962C8B-B14F-4D97-AF65-F5344CB8AC3E}">
        <p14:creationId xmlns:p14="http://schemas.microsoft.com/office/powerpoint/2010/main" val="252502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B115B81-6E21-4A9C-B1B9-20CE0D3FF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69360"/>
          </a:xfrm>
        </p:spPr>
        <p:txBody>
          <a:bodyPr/>
          <a:lstStyle/>
          <a:p>
            <a:pPr marL="396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有兩件內衣的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分給那沒有的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有食物的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疫苗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教育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身心靈發展的機會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也應照樣做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96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周守仁主教信仰來源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老師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同學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同事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同會兄弟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會祖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影響他聖召的神長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雙親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教宗方濟各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……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</a:t>
            </a: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96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周主教的天主是具體的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立體的天主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看得到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摸得到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不再是虛無縹緲的天主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96000" indent="-457200" algn="l"/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報答天主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分享天恩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做好上述的「老師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同學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父母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……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」作別人的恩典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74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72DC7D-B285-4B18-A734-DBDB9B9D7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2008"/>
            <a:ext cx="9144000" cy="6597352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常常喜樂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沒有一分鐘不喜樂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順境時喜樂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逆境時也喜樂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今天喜樂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一生都喜樂</a:t>
            </a:r>
            <a:r>
              <a:rPr lang="en-US" altLang="zh-TW" sz="4000" dirty="0">
                <a:ea typeface="華康儷中黑" panose="020B0509000000000000" pitchFamily="49" charset="-120"/>
              </a:rPr>
              <a:t>……</a:t>
            </a:r>
            <a:r>
              <a:rPr lang="zh-TW" altLang="en-US" sz="4000" dirty="0">
                <a:ea typeface="華康儷中黑" panose="020B0509000000000000" pitchFamily="49" charset="-120"/>
              </a:rPr>
              <a:t>可能嗎？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Be always joyful.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Be joyful every minute. Be joyful in </a:t>
            </a:r>
            <a:r>
              <a:rPr lang="en-US" altLang="zh-TW" sz="4000" dirty="0" err="1">
                <a:ea typeface="華康儷中黑" panose="020B0509000000000000" pitchFamily="49" charset="-120"/>
              </a:rPr>
              <a:t>favourable</a:t>
            </a:r>
            <a:r>
              <a:rPr lang="en-US" altLang="zh-TW" sz="4000" dirty="0">
                <a:ea typeface="華康儷中黑" panose="020B0509000000000000" pitchFamily="49" charset="-120"/>
              </a:rPr>
              <a:t> circumstances.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Be joyful in gloomy circumstances.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Be joyful today and forever in life.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Is this possible?</a:t>
            </a:r>
          </a:p>
          <a:p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4054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72DC7D-B285-4B18-A734-DBDB9B9D7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97352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可能的</a:t>
            </a:r>
            <a:r>
              <a:rPr lang="en-US" altLang="zh-TW" sz="4000" dirty="0">
                <a:ea typeface="華康儷中黑" panose="020B0509000000000000" pitchFamily="49" charset="-120"/>
              </a:rPr>
              <a:t>!</a:t>
            </a:r>
            <a:r>
              <a:rPr lang="zh-TW" altLang="en-US" sz="4000" dirty="0">
                <a:ea typeface="華康儷中黑" panose="020B0509000000000000" pitchFamily="49" charset="-120"/>
              </a:rPr>
              <a:t>如果你能明白莊子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並且能達到莊子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「道在屎溺」的境界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你便可以常常喜樂了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It is </a:t>
            </a:r>
            <a:r>
              <a:rPr lang="en-US" altLang="zh-TW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POSSIBLE</a:t>
            </a:r>
            <a:r>
              <a:rPr lang="en-US" altLang="zh-TW" sz="4000" dirty="0">
                <a:ea typeface="華康儷中黑" panose="020B0509000000000000" pitchFamily="49" charset="-120"/>
              </a:rPr>
              <a:t>! If you understand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what Zhuangzi said and reach his level of enlightenment where he saw Dao as present even in the “excrement”,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you will then be always joyful.</a:t>
            </a:r>
          </a:p>
        </p:txBody>
      </p:sp>
    </p:spTree>
    <p:extLst>
      <p:ext uri="{BB962C8B-B14F-4D97-AF65-F5344CB8AC3E}">
        <p14:creationId xmlns:p14="http://schemas.microsoft.com/office/powerpoint/2010/main" val="1437555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72DC7D-B285-4B18-A734-DBDB9B9D7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97352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有一次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東郭子問莊子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「道在哪裡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</a:p>
          <a:p>
            <a:pPr>
              <a:spcAft>
                <a:spcPts val="1200"/>
              </a:spcAft>
            </a:pPr>
            <a:r>
              <a:rPr lang="en-US" altLang="zh-TW" sz="4000" dirty="0" err="1">
                <a:ea typeface="華康儷中黑" panose="020B0509000000000000" pitchFamily="49" charset="-120"/>
              </a:rPr>
              <a:t>Dongguozi</a:t>
            </a:r>
            <a:r>
              <a:rPr lang="en-US" altLang="zh-TW" sz="4000" dirty="0">
                <a:ea typeface="華康儷中黑" panose="020B0509000000000000" pitchFamily="49" charset="-120"/>
              </a:rPr>
              <a:t> once asked Zhuangzi: Where is Dao?</a:t>
            </a:r>
          </a:p>
          <a:p>
            <a:r>
              <a:rPr lang="zh-TW" altLang="en-US" sz="4000" dirty="0">
                <a:ea typeface="華康儷中黑" panose="020B0509000000000000" pitchFamily="49" charset="-120"/>
              </a:rPr>
              <a:t>莊子說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無所不在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」但東郭子不滿意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要求莊子指出一個具體的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明確的地方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Zhuangzi said: “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Everywhere</a:t>
            </a:r>
            <a:r>
              <a:rPr lang="en-US" altLang="zh-TW" sz="4000" dirty="0">
                <a:ea typeface="華康儷中黑" panose="020B0509000000000000" pitchFamily="49" charset="-120"/>
              </a:rPr>
              <a:t>”. But </a:t>
            </a:r>
            <a:r>
              <a:rPr lang="en-US" altLang="zh-TW" sz="4000" dirty="0" err="1">
                <a:ea typeface="華康儷中黑" panose="020B0509000000000000" pitchFamily="49" charset="-120"/>
              </a:rPr>
              <a:t>Dongguozi</a:t>
            </a:r>
            <a:r>
              <a:rPr lang="en-US" altLang="zh-TW" sz="4000" dirty="0">
                <a:ea typeface="華康儷中黑" panose="020B0509000000000000" pitchFamily="49" charset="-120"/>
              </a:rPr>
              <a:t> was not satisfied with the answer and asked Zhuangzi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to give a concrete, </a:t>
            </a:r>
            <a:r>
              <a:rPr lang="en-US" altLang="zh-TW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definitive location.</a:t>
            </a:r>
          </a:p>
        </p:txBody>
      </p:sp>
    </p:spTree>
    <p:extLst>
      <p:ext uri="{BB962C8B-B14F-4D97-AF65-F5344CB8AC3E}">
        <p14:creationId xmlns:p14="http://schemas.microsoft.com/office/powerpoint/2010/main" val="2479623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72DC7D-B285-4B18-A734-DBDB9B9D7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97352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東郭子表面上相信莊子說的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「道無所不在」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但卻想知道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這無所不在的道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究竟具體在哪裡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?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On the surface, </a:t>
            </a:r>
            <a:r>
              <a:rPr lang="en-US" altLang="zh-TW" sz="4000" dirty="0" err="1">
                <a:ea typeface="華康儷中黑" panose="020B0509000000000000" pitchFamily="49" charset="-120"/>
              </a:rPr>
              <a:t>Dongguozi</a:t>
            </a:r>
            <a:r>
              <a:rPr lang="en-US" altLang="zh-TW" sz="4000" dirty="0">
                <a:ea typeface="華康儷中黑" panose="020B0509000000000000" pitchFamily="49" charset="-120"/>
              </a:rPr>
              <a:t> appeared to believe Zhuangzi’s words of “Dao being present everywhere”,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but he wanted to know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where such an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omnipresent </a:t>
            </a:r>
            <a:r>
              <a:rPr lang="en-US" altLang="zh-TW" sz="4000" dirty="0">
                <a:ea typeface="華康儷中黑" panose="020B0509000000000000" pitchFamily="49" charset="-120"/>
              </a:rPr>
              <a:t>Dao was.</a:t>
            </a: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2037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72DC7D-B285-4B18-A734-DBDB9B9D7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97352"/>
          </a:xfrm>
        </p:spPr>
        <p:txBody>
          <a:bodyPr/>
          <a:lstStyle/>
          <a:p>
            <a:r>
              <a:rPr lang="zh-TW" altLang="en-US" sz="4400" dirty="0">
                <a:ea typeface="華康儷中黑" panose="020B0509000000000000" pitchFamily="49" charset="-120"/>
              </a:rPr>
              <a:t>莊子一連答了三個地方</a:t>
            </a:r>
            <a:r>
              <a:rPr lang="en-US" altLang="zh-TW" sz="4400" dirty="0">
                <a:ea typeface="華康儷中黑" panose="020B0509000000000000" pitchFamily="49" charset="-120"/>
              </a:rPr>
              <a:t>: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「在螻蟻」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「在稊稗」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敗草</a:t>
            </a:r>
            <a:r>
              <a:rPr lang="en-US" altLang="zh-TW" dirty="0">
                <a:ea typeface="華康儷中黑" panose="020B0509000000000000" pitchFamily="49" charset="-120"/>
              </a:rPr>
              <a:t>)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r>
              <a:rPr lang="zh-TW" altLang="en-US" sz="4400" dirty="0">
                <a:ea typeface="華康儷中黑" panose="020B0509000000000000" pitchFamily="49" charset="-120"/>
              </a:rPr>
              <a:t>「在瓦甓」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磚頭</a:t>
            </a:r>
            <a:r>
              <a:rPr lang="en-US" altLang="zh-TW" dirty="0">
                <a:ea typeface="華康儷中黑" panose="020B0509000000000000" pitchFamily="49" charset="-120"/>
              </a:rPr>
              <a:t>)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都不是什麼「高尚」的地方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Zhuangzi replied with three places: in ants, in weeds, in the mud bricks. </a:t>
            </a: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None was anything noble.</a:t>
            </a:r>
          </a:p>
          <a:p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9017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72DC7D-B285-4B18-A734-DBDB9B9D7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97352"/>
          </a:xfrm>
        </p:spPr>
        <p:txBody>
          <a:bodyPr/>
          <a:lstStyle/>
          <a:p>
            <a:r>
              <a:rPr lang="zh-TW" altLang="en-US" sz="4400" dirty="0">
                <a:ea typeface="華康儷中黑" panose="020B0509000000000000" pitchFamily="49" charset="-120"/>
              </a:rPr>
              <a:t>最後更是「在屎溺」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  <a:r>
              <a:rPr lang="zh-TW" altLang="en-US" sz="4400" dirty="0">
                <a:ea typeface="華康儷中黑" panose="020B0509000000000000" pitchFamily="49" charset="-120"/>
              </a:rPr>
              <a:t>即是說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在大小便中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在最噁心的地方</a:t>
            </a: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</a:b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也有道的存在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The last reply he gave was: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“in excrement” which meant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even in the most disgusting,  nauseating place like urine and </a:t>
            </a:r>
            <a:r>
              <a:rPr lang="en-US" altLang="zh-TW" sz="4400" dirty="0" err="1">
                <a:ea typeface="華康儷中黑" panose="020B0509000000000000" pitchFamily="49" charset="-120"/>
              </a:rPr>
              <a:t>faeces</a:t>
            </a:r>
            <a:r>
              <a:rPr lang="en-US" altLang="zh-TW" sz="4400" dirty="0">
                <a:ea typeface="華康儷中黑" panose="020B0509000000000000" pitchFamily="49" charset="-120"/>
              </a:rPr>
              <a:t>,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Dao is there too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6057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97E96190-9B2E-4EF1-B4EE-83AC1F82D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344"/>
            <a:ext cx="9144000" cy="6514008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恭讀索福尼亞先知書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3:14-18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熙雍女子，你應歡樂！以色列，你應歡呼！耶路撒冷女子，你應滿心高興喜樂！上主已撤銷了對你的定案，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掃除了你的仇敵。以色列的君王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上主，在你中間，你再不會遇見災禍！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在那一天，人必對耶路撒冷說：「熙雍，你不用害怕，不要雙手低垂！上主你的天主，在你中間；他是一位施救的勇士。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95A327D-0D15-4D8E-B64C-92FC58F9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2F5492E-CE85-4FD2-9023-AA7822410237}"/>
              </a:ext>
            </a:extLst>
          </p:cNvPr>
          <p:cNvSpPr txBox="1"/>
          <p:nvPr/>
        </p:nvSpPr>
        <p:spPr>
          <a:xfrm>
            <a:off x="7308725" y="612529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72DC7D-B285-4B18-A734-DBDB9B9D7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97352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我們都信天主無所不在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也許亦相信要常常喜樂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但如果有人追問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天主究竟具體在哪裡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我們又怎能</a:t>
            </a:r>
            <a:b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沒有一分鐘不喜樂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你怎麼回答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We do believe that God is present everywhere (omnipresent) or we should be always joyful. However, if someone further asks: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Where exactly is God? </a:t>
            </a:r>
            <a:r>
              <a:rPr lang="en-US" altLang="zh-TW" sz="4000" dirty="0">
                <a:ea typeface="華康儷中黑" panose="020B0509000000000000" pitchFamily="49" charset="-120"/>
              </a:rPr>
              <a:t>How can we be joyful every minute? What would you say?</a:t>
            </a:r>
          </a:p>
          <a:p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2907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72DC7D-B285-4B18-A734-DBDB9B9D7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97352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如果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人生情況有四種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從上到下是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1.</a:t>
            </a:r>
            <a:r>
              <a:rPr lang="zh-TW" altLang="en-US" sz="4000" dirty="0">
                <a:ea typeface="華康儷中黑" panose="020B0509000000000000" pitchFamily="49" charset="-120"/>
              </a:rPr>
              <a:t>最好</a:t>
            </a:r>
            <a:r>
              <a:rPr lang="en-US" altLang="zh-TW" sz="4000" dirty="0">
                <a:ea typeface="華康儷中黑" panose="020B0509000000000000" pitchFamily="49" charset="-120"/>
              </a:rPr>
              <a:t>; 2.</a:t>
            </a:r>
            <a:r>
              <a:rPr lang="zh-TW" altLang="en-US" sz="4000" dirty="0">
                <a:ea typeface="華康儷中黑" panose="020B0509000000000000" pitchFamily="49" charset="-120"/>
              </a:rPr>
              <a:t>好</a:t>
            </a:r>
            <a:r>
              <a:rPr lang="en-US" altLang="zh-TW" sz="4000" dirty="0">
                <a:ea typeface="華康儷中黑" panose="020B0509000000000000" pitchFamily="49" charset="-120"/>
              </a:rPr>
              <a:t>; 3.</a:t>
            </a:r>
            <a:r>
              <a:rPr lang="zh-TW" altLang="en-US" sz="4000" dirty="0">
                <a:ea typeface="華康儷中黑" panose="020B0509000000000000" pitchFamily="49" charset="-120"/>
              </a:rPr>
              <a:t>壞</a:t>
            </a:r>
            <a:r>
              <a:rPr lang="en-US" altLang="zh-TW" sz="4000" dirty="0">
                <a:ea typeface="華康儷中黑" panose="020B0509000000000000" pitchFamily="49" charset="-120"/>
              </a:rPr>
              <a:t>; 4.</a:t>
            </a:r>
            <a:r>
              <a:rPr lang="zh-TW" altLang="en-US" sz="4000" dirty="0">
                <a:ea typeface="華康儷中黑" panose="020B0509000000000000" pitchFamily="49" charset="-120"/>
              </a:rPr>
              <a:t>最壞</a:t>
            </a:r>
            <a:r>
              <a:rPr lang="en-US" altLang="zh-TW" sz="4000" dirty="0">
                <a:ea typeface="華康儷中黑" panose="020B0509000000000000" pitchFamily="49" charset="-120"/>
              </a:rPr>
              <a:t>. </a:t>
            </a:r>
            <a:r>
              <a:rPr lang="zh-TW" altLang="en-US" sz="4000" dirty="0">
                <a:ea typeface="華康儷中黑" panose="020B0509000000000000" pitchFamily="49" charset="-120"/>
              </a:rPr>
              <a:t>當你相信天主在最好的地方時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你未必相信天主也在下面</a:t>
            </a:r>
            <a:r>
              <a:rPr lang="en-US" altLang="zh-TW" sz="4000" dirty="0">
                <a:ea typeface="華康儷中黑" panose="020B0509000000000000" pitchFamily="49" charset="-120"/>
              </a:rPr>
              <a:t>2,3,4</a:t>
            </a:r>
            <a:r>
              <a:rPr lang="zh-TW" altLang="en-US" sz="4000" dirty="0">
                <a:ea typeface="華康儷中黑" panose="020B0509000000000000" pitchFamily="49" charset="-120"/>
              </a:rPr>
              <a:t>「好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壞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最壞」三個地方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Assuming life has four circumstances ranking from the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BEST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GOOD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BAD</a:t>
            </a:r>
            <a:r>
              <a:rPr lang="en-US" altLang="zh-TW" sz="4000" dirty="0">
                <a:ea typeface="華康儷中黑" panose="020B0509000000000000" pitchFamily="49" charset="-120"/>
              </a:rPr>
              <a:t> to the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WORST</a:t>
            </a:r>
            <a:r>
              <a:rPr lang="en-US" altLang="zh-TW" sz="4000" dirty="0">
                <a:ea typeface="華康儷中黑" panose="020B0509000000000000" pitchFamily="49" charset="-120"/>
              </a:rPr>
              <a:t>. If you believe God is only present in the BEST circumstance,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you will not believe He is also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present in the lesser circumstances.</a:t>
            </a:r>
          </a:p>
          <a:p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7629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72DC7D-B285-4B18-A734-DBDB9B9D7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97352"/>
          </a:xfrm>
        </p:spPr>
        <p:txBody>
          <a:bodyPr/>
          <a:lstStyle/>
          <a:p>
            <a:r>
              <a:rPr lang="zh-TW" altLang="en-US" sz="4400" dirty="0">
                <a:ea typeface="華康儷中黑" panose="020B0509000000000000" pitchFamily="49" charset="-120"/>
              </a:rPr>
              <a:t>只懂在最好情況下才喜樂的人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也未必會在其餘三種情況下喜樂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People who can only be joyful under the BEST circumstance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may not be joyful in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the other three circumstances.</a:t>
            </a:r>
          </a:p>
          <a:p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467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72DC7D-B285-4B18-A734-DBDB9B9D7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97352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但如果你能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在「最壞」的情況中</a:t>
            </a:r>
            <a:b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找到天主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相信天主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那天主一定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也在上面的「壞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好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最好」三種情況裡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However, if you are able to find God and 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believe in Him in the WORST circumstance</a:t>
            </a:r>
            <a:r>
              <a:rPr lang="en-US" altLang="zh-TW" sz="4000" dirty="0">
                <a:ea typeface="華康儷中黑" panose="020B0509000000000000" pitchFamily="49" charset="-120"/>
              </a:rPr>
              <a:t>, then you will believe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God must also be present in the other three circumstances,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i.e. “BAD, GOOD, BEST”.</a:t>
            </a:r>
          </a:p>
          <a:p>
            <a:endParaRPr lang="en-US" altLang="zh-TW" sz="4000" dirty="0">
              <a:ea typeface="華康儷中黑" panose="020B0509000000000000" pitchFamily="49" charset="-120"/>
            </a:endParaRPr>
          </a:p>
          <a:p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1995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72DC7D-B285-4B18-A734-DBDB9B9D7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97352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或者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如果你能在最壞的情況下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仍然相信天主的愛顧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知道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天主愛你多過你愛你自己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那你就可以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在任何情況下都喜樂了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500"/>
              </a:lnSpc>
            </a:pPr>
            <a:r>
              <a:rPr lang="en-US" altLang="zh-TW" sz="4000" dirty="0">
                <a:ea typeface="華康儷中黑" panose="020B0509000000000000" pitchFamily="49" charset="-120"/>
              </a:rPr>
              <a:t>Moreover, if you can still believe in God’s loving care in the WORST circumstance, knowing 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He loves you more than you do yourself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then you would be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joyful in any circumstances in life.</a:t>
            </a:r>
          </a:p>
          <a:p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2012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972DC7D-B285-4B18-A734-DBDB9B9D7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97352"/>
          </a:xfrm>
        </p:spPr>
        <p:txBody>
          <a:bodyPr/>
          <a:lstStyle/>
          <a:p>
            <a:r>
              <a:rPr lang="zh-TW" altLang="en-US" sz="4400" dirty="0">
                <a:ea typeface="華康儷中黑" panose="020B0509000000000000" pitchFamily="49" charset="-120"/>
              </a:rPr>
              <a:t>因為你會把一切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交給</a:t>
            </a:r>
            <a:r>
              <a:rPr lang="zh-TW" altLang="en-US" sz="4400" dirty="0">
                <a:ea typeface="華康儷中黑" panose="020B0509000000000000" pitchFamily="49" charset="-120"/>
              </a:rPr>
              <a:t>上主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相信他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仰賴</a:t>
            </a:r>
            <a:r>
              <a:rPr lang="zh-TW" altLang="en-US" sz="4400" dirty="0">
                <a:ea typeface="華康儷中黑" panose="020B0509000000000000" pitchFamily="49" charset="-120"/>
              </a:rPr>
              <a:t>他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甚至天天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都會安然入夢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安睡在天父的懷抱中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Because you will then leave everything to God, believe in Him, look up to Him, sleep soundly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every night as you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lie in His loving embrace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2033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97E96190-9B2E-4EF1-B4EE-83AC1F82D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336"/>
            <a:ext cx="9144000" cy="6514008"/>
          </a:xfrm>
        </p:spPr>
        <p:txBody>
          <a:bodyPr/>
          <a:lstStyle/>
          <a:p>
            <a:pPr marL="0" indent="0" algn="just" eaLnBrk="1">
              <a:lnSpc>
                <a:spcPts val="500"/>
              </a:lnSpc>
              <a:spcBef>
                <a:spcPts val="0"/>
              </a:spcBef>
              <a:buFontTx/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他必為你喜不自勝；對你重溫他的愛情；且因你而歡躍喜樂，有如在慶節之日。」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我必消滅打擊你的人，使你不再受羞辱。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95A327D-0D15-4D8E-B64C-92FC58F9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2F5492E-CE85-4FD2-9023-AA7822410237}"/>
              </a:ext>
            </a:extLst>
          </p:cNvPr>
          <p:cNvSpPr txBox="1"/>
          <p:nvPr/>
        </p:nvSpPr>
        <p:spPr>
          <a:xfrm>
            <a:off x="7236296" y="619125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593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14C178F4-1127-4E08-92FC-A421CFD5E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36512" y="144016"/>
            <a:ext cx="9144000" cy="6741368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恭讀聖保祿宗徒致斐理伯人書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4:4-7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你們在主內應當常常喜樂；我再說：你們應當喜樂！你們的寬仁，應當叫眾人知道：主快來了。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你們什麼也不要掛慮，只在一切事上，以懇求和祈禱，懷著感謝之心，向天主呈上你們的請求；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24764B74-752B-43C0-8697-F016F5A6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2635152-5A84-43A7-B1BB-99E184F9A2D0}"/>
              </a:ext>
            </a:extLst>
          </p:cNvPr>
          <p:cNvSpPr txBox="1"/>
          <p:nvPr/>
        </p:nvSpPr>
        <p:spPr>
          <a:xfrm>
            <a:off x="7380312" y="6165304"/>
            <a:ext cx="17097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14C178F4-1127-4E08-92FC-A421CFD5E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741368"/>
          </a:xfrm>
        </p:spPr>
        <p:txBody>
          <a:bodyPr/>
          <a:lstStyle/>
          <a:p>
            <a:pPr marL="0" indent="0" algn="just" eaLnBrk="1">
              <a:lnSpc>
                <a:spcPts val="45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這樣，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天主那超乎各種意想的平安，必要在基督耶穌內，固守你們的心思念慮。</a:t>
            </a:r>
            <a:r>
              <a:rPr lang="en-US" altLang="zh-TW" sz="3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500"/>
              </a:lnSpc>
              <a:spcBef>
                <a:spcPts val="0"/>
              </a:spcBef>
              <a:buNone/>
            </a:pPr>
            <a:r>
              <a:rPr lang="zh-TW" altLang="en-US" sz="3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24764B74-752B-43C0-8697-F016F5A6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2635152-5A84-43A7-B1BB-99E184F9A2D0}"/>
              </a:ext>
            </a:extLst>
          </p:cNvPr>
          <p:cNvSpPr txBox="1"/>
          <p:nvPr/>
        </p:nvSpPr>
        <p:spPr>
          <a:xfrm>
            <a:off x="7775749" y="5661248"/>
            <a:ext cx="9364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0876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44000" cy="6813376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3:10-18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那時候，群眾問若翰說：「那麼，我們該做什麼呢？」若翰答覆他們說：「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有兩件內衣的，要分給那沒有的；有食物的，也應照樣做。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」稅吏也來受洗，並問若翰說：「師父，我們該做什麼呢？」若翰向他們說：「除了規定給你們的，不要多收！」軍人也問若翰說：「我們該做什麼呢？」若翰向他們說：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3062" y="6191190"/>
            <a:ext cx="15128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44000" cy="6813376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「不要勒索人，也不要敲詐；對你們的糧餉，應當知足！」那時，百姓都在期待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【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默西亞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】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，為此，人人心中推想：或許若翰就是默西亞。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若翰便向眾人說：「我固然以水洗你們，但是，比我強的那一位，要來；就是解他的鞋帶，我也不配。他要以聖神和火洗你們。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296" y="5949280"/>
            <a:ext cx="16568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78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44000" cy="6813376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木</a:t>
            </a:r>
            <a:r>
              <a:rPr lang="zh-TW" altLang="en-US" sz="4000" b="1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𣔙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已放在他手中，他要揚淨自己的禾場，把麥粒收在倉內；至於糠秕，卻要用不滅的火燒掉。」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若翰還講了許多其他勸言，給百姓傳報喜訊。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296" y="5949280"/>
            <a:ext cx="16568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3/3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45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6632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將臨期第三主日</a:t>
            </a:r>
          </a:p>
          <a:p>
            <a:pPr algn="ctr" eaLnBrk="1" hangingPunct="1">
              <a:spcBef>
                <a:spcPts val="1200"/>
              </a:spcBef>
              <a:buFontTx/>
              <a:buNone/>
              <a:defRPr/>
            </a:pP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12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12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0"/>
              </a:spcAft>
              <a:buNone/>
            </a:pPr>
            <a:r>
              <a:rPr lang="zh-HK" altLang="en-US" sz="6600" dirty="0">
                <a:solidFill>
                  <a:schemeClr val="bg1"/>
                </a:solidFill>
                <a:ea typeface="華康儷中黑" pitchFamily="49" charset="-120"/>
              </a:rPr>
              <a:t>知 足 常 樂</a:t>
            </a:r>
            <a:endParaRPr lang="en-US" altLang="zh-TW" sz="66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索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 3:14-18;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斐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4:4-7;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路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 3:10-18)</a:t>
            </a:r>
            <a:endParaRPr lang="zh-TW" altLang="en-US" dirty="0">
              <a:solidFill>
                <a:schemeClr val="bg1"/>
              </a:solidFill>
              <a:ea typeface="華康儷中黑" pitchFamily="49" charset="-120"/>
            </a:endParaRPr>
          </a:p>
          <a:p>
            <a:pPr marL="324000" eaLnBrk="1" hangingPunct="1">
              <a:lnSpc>
                <a:spcPts val="5000"/>
              </a:lnSpc>
              <a:spcBef>
                <a:spcPct val="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指導人類的生命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是為天主的話作證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證明這話是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10518</TotalTime>
  <Words>1960</Words>
  <Application>Microsoft Office PowerPoint</Application>
  <PresentationFormat>如螢幕大小 (4:3)</PresentationFormat>
  <Paragraphs>96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26</vt:i4>
      </vt:variant>
    </vt:vector>
  </HeadingPairs>
  <TitlesOfParts>
    <vt:vector size="36" baseType="lpstr">
      <vt:lpstr>華康中黑體</vt:lpstr>
      <vt:lpstr>華康中黑體(P)</vt:lpstr>
      <vt:lpstr>華康正顏楷體W7</vt:lpstr>
      <vt:lpstr>華康粗黑體</vt:lpstr>
      <vt:lpstr>華康儷中黑</vt:lpstr>
      <vt:lpstr>新細明體</vt:lpstr>
      <vt:lpstr>標楷體</vt:lpstr>
      <vt:lpstr>Arial</vt:lpstr>
      <vt:lpstr>預設簡報設計</vt:lpstr>
      <vt:lpstr>14_預設簡報設計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752</cp:revision>
  <dcterms:created xsi:type="dcterms:W3CDTF">2006-09-26T01:05:23Z</dcterms:created>
  <dcterms:modified xsi:type="dcterms:W3CDTF">2021-12-06T07:43:23Z</dcterms:modified>
</cp:coreProperties>
</file>