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732" r:id="rId3"/>
  </p:sldMasterIdLst>
  <p:notesMasterIdLst>
    <p:notesMasterId r:id="rId27"/>
  </p:notesMasterIdLst>
  <p:handoutMasterIdLst>
    <p:handoutMasterId r:id="rId28"/>
  </p:handoutMasterIdLst>
  <p:sldIdLst>
    <p:sldId id="1565" r:id="rId4"/>
    <p:sldId id="1610" r:id="rId5"/>
    <p:sldId id="1770" r:id="rId6"/>
    <p:sldId id="1772" r:id="rId7"/>
    <p:sldId id="1370" r:id="rId8"/>
    <p:sldId id="1773" r:id="rId9"/>
    <p:sldId id="1612" r:id="rId10"/>
    <p:sldId id="1774" r:id="rId11"/>
    <p:sldId id="1739" r:id="rId12"/>
    <p:sldId id="1775" r:id="rId13"/>
    <p:sldId id="1710" r:id="rId14"/>
    <p:sldId id="1778" r:id="rId15"/>
    <p:sldId id="1776" r:id="rId16"/>
    <p:sldId id="1777" r:id="rId17"/>
    <p:sldId id="1755" r:id="rId18"/>
    <p:sldId id="1779" r:id="rId19"/>
    <p:sldId id="1780" r:id="rId20"/>
    <p:sldId id="1781" r:id="rId21"/>
    <p:sldId id="1782" r:id="rId22"/>
    <p:sldId id="1783" r:id="rId23"/>
    <p:sldId id="1784" r:id="rId24"/>
    <p:sldId id="1785" r:id="rId25"/>
    <p:sldId id="1045" r:id="rId26"/>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99FF99"/>
    <a:srgbClr val="FFCCFF"/>
    <a:srgbClr val="0000FF"/>
    <a:srgbClr val="FF00FF"/>
    <a:srgbClr val="9900CC"/>
    <a:srgbClr val="00CC00"/>
    <a:srgbClr val="FFFFFF"/>
    <a:srgbClr val="FF99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426" autoAdjust="0"/>
    <p:restoredTop sz="94677" autoAdjust="0"/>
  </p:normalViewPr>
  <p:slideViewPr>
    <p:cSldViewPr>
      <p:cViewPr>
        <p:scale>
          <a:sx n="49" d="100"/>
          <a:sy n="49" d="100"/>
        </p:scale>
        <p:origin x="1524" y="360"/>
      </p:cViewPr>
      <p:guideLst>
        <p:guide orient="horz" pos="2160"/>
        <p:guide pos="2880"/>
      </p:guideLst>
    </p:cSldViewPr>
  </p:slideViewPr>
  <p:outlineViewPr>
    <p:cViewPr>
      <p:scale>
        <a:sx n="33" d="100"/>
        <a:sy n="33" d="100"/>
      </p:scale>
      <p:origin x="0" y="-56462"/>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22265244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35872649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19904195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19621996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227194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1580486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3182572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2393324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24840666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22981890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410614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722403812"/>
      </p:ext>
    </p:extLst>
  </p:cSld>
  <p:clrMap bg1="lt1" tx1="dk1" bg2="lt2" tx2="dk2" accent1="accent1" accent2="accent2" accent3="accent3" accent4="accent4" accent5="accent5" accent6="accent6" hlink="hlink" folHlink="folHlink"/>
  <p:sldLayoutIdLst>
    <p:sldLayoutId id="2147489733" r:id="rId1"/>
    <p:sldLayoutId id="2147489734" r:id="rId2"/>
    <p:sldLayoutId id="2147489735" r:id="rId3"/>
    <p:sldLayoutId id="2147489736" r:id="rId4"/>
    <p:sldLayoutId id="2147489737" r:id="rId5"/>
    <p:sldLayoutId id="2147489738" r:id="rId6"/>
    <p:sldLayoutId id="2147489739" r:id="rId7"/>
    <p:sldLayoutId id="2147489740" r:id="rId8"/>
    <p:sldLayoutId id="2147489741" r:id="rId9"/>
    <p:sldLayoutId id="2147489742" r:id="rId10"/>
    <p:sldLayoutId id="214748974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algn="ctr" eaLnBrk="1" hangingPunct="1">
              <a:spcBef>
                <a:spcPct val="0"/>
              </a:spcBef>
              <a:buFontTx/>
              <a:buNone/>
            </a:pPr>
            <a:r>
              <a:rPr lang="zh-TW" altLang="en-US" sz="3600" dirty="0">
                <a:solidFill>
                  <a:srgbClr val="FFFF00"/>
                </a:solidFill>
                <a:ea typeface="華康儷中黑" panose="020B0509000000000000" pitchFamily="49" charset="-120"/>
              </a:rPr>
              <a:t>將臨期第二主日</a:t>
            </a:r>
            <a:endParaRPr lang="en-US" altLang="zh-TW" sz="3600" dirty="0">
              <a:solidFill>
                <a:srgbClr val="FFFF00"/>
              </a:solidFill>
              <a:ea typeface="華康儷中黑" panose="020B0509000000000000" pitchFamily="49" charset="-120"/>
            </a:endParaRPr>
          </a:p>
          <a:p>
            <a:pPr algn="ctr" eaLnBrk="1" hangingPunct="1">
              <a:spcBef>
                <a:spcPct val="0"/>
              </a:spcBef>
              <a:buFontTx/>
              <a:buNone/>
            </a:pPr>
            <a:r>
              <a:rPr lang="en-US" altLang="zh-TW" dirty="0">
                <a:solidFill>
                  <a:schemeClr val="bg1"/>
                </a:solidFill>
                <a:ea typeface="華康儷中黑" pitchFamily="49" charset="-120"/>
              </a:rPr>
              <a:t>2022</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12</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4</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200"/>
              </a:spcBef>
              <a:spcAft>
                <a:spcPts val="0"/>
              </a:spcAft>
              <a:buFontTx/>
              <a:buNone/>
            </a:pPr>
            <a:r>
              <a:rPr lang="en-US" altLang="zh-TW" sz="6000" dirty="0">
                <a:solidFill>
                  <a:schemeClr val="bg1"/>
                </a:solidFill>
                <a:ea typeface="華康儷中黑" panose="020B0509000000000000" pitchFamily="49" charset="-120"/>
              </a:rPr>
              <a:t> </a:t>
            </a:r>
            <a:r>
              <a:rPr lang="zh-TW" altLang="en-US" sz="6000" dirty="0">
                <a:solidFill>
                  <a:schemeClr val="bg1"/>
                </a:solidFill>
                <a:ea typeface="華康儷中黑" panose="020B0509000000000000" pitchFamily="49" charset="-120"/>
              </a:rPr>
              <a:t>悔改吧 信神的人</a:t>
            </a:r>
            <a:endParaRPr lang="en-US" altLang="zh-TW" sz="6000" dirty="0">
              <a:solidFill>
                <a:srgbClr val="FFFF00"/>
              </a:solidFill>
              <a:ea typeface="華康儷中黑" panose="020B0509000000000000" pitchFamily="49" charset="-120"/>
            </a:endParaRPr>
          </a:p>
          <a:p>
            <a:pPr algn="ctr" eaLnBrk="1" hangingPunct="1">
              <a:spcBef>
                <a:spcPts val="1200"/>
              </a:spcBef>
              <a:spcAft>
                <a:spcPts val="0"/>
              </a:spcAft>
              <a:buFontTx/>
              <a:buNone/>
            </a:pPr>
            <a:r>
              <a:rPr kumimoji="1" lang="en-US" altLang="zh-TW"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依</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11:1-10</a:t>
            </a:r>
            <a:r>
              <a:rPr kumimoji="1" lang="en-US" altLang="zh-TW"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羅</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15:4-9</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 </a:t>
            </a:r>
            <a:r>
              <a:rPr kumimoji="1" lang="zh-TW" altLang="en-US"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瑪</a:t>
            </a:r>
            <a:r>
              <a:rPr kumimoji="1" lang="en-US" altLang="zh-TW"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3</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:1-12</a:t>
            </a:r>
            <a:r>
              <a:rPr lang="en-US" altLang="zh-HK" sz="2800" dirty="0">
                <a:solidFill>
                  <a:srgbClr val="FFFFFF"/>
                </a:solidFill>
                <a:highlight>
                  <a:srgbClr val="FF0000"/>
                </a:highlight>
                <a:ea typeface="華康中黑體" panose="020B0509000000000000" pitchFamily="49" charset="-120"/>
                <a:cs typeface="華康中黑體" panose="020B0509000000000000" pitchFamily="49" charset="-120"/>
              </a:rPr>
              <a:t>)</a:t>
            </a:r>
            <a:endParaRPr kumimoji="1" lang="en-US" altLang="zh-TW" sz="2800" b="0" i="0" u="none" strike="noStrike" kern="0" cap="none" spc="0" normalizeH="0" baseline="0" noProof="0" dirty="0">
              <a:ln>
                <a:noFill/>
              </a:ln>
              <a:solidFill>
                <a:srgbClr val="FFFFFF"/>
              </a:solidFill>
              <a:effectLst/>
              <a:highlight>
                <a:srgbClr val="FF0000"/>
              </a:highlight>
              <a:uLnTx/>
              <a:uFillTx/>
              <a:latin typeface="Arial"/>
              <a:ea typeface="華康中黑體" panose="020B0509000000000000" pitchFamily="49" charset="-120"/>
              <a:cs typeface="華康中黑體" panose="020B05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3299154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algn="ctr" eaLnBrk="1" hangingPunct="1">
              <a:spcBef>
                <a:spcPct val="0"/>
              </a:spcBef>
              <a:buFontTx/>
              <a:buNone/>
            </a:pPr>
            <a:r>
              <a:rPr lang="zh-TW" altLang="en-US" sz="3600" dirty="0">
                <a:solidFill>
                  <a:srgbClr val="FFFF00"/>
                </a:solidFill>
                <a:ea typeface="華康儷中黑" panose="020B0509000000000000" pitchFamily="49" charset="-120"/>
              </a:rPr>
              <a:t>將臨期第二主日</a:t>
            </a:r>
            <a:endParaRPr lang="en-US" altLang="zh-TW" sz="3600" dirty="0">
              <a:solidFill>
                <a:srgbClr val="FFFF00"/>
              </a:solidFill>
              <a:ea typeface="華康儷中黑" panose="020B0509000000000000" pitchFamily="49" charset="-120"/>
            </a:endParaRPr>
          </a:p>
          <a:p>
            <a:pPr algn="ctr" eaLnBrk="1" hangingPunct="1">
              <a:spcBef>
                <a:spcPct val="0"/>
              </a:spcBef>
              <a:buFontTx/>
              <a:buNone/>
            </a:pPr>
            <a:r>
              <a:rPr lang="en-US" altLang="zh-TW" dirty="0">
                <a:solidFill>
                  <a:schemeClr val="bg1"/>
                </a:solidFill>
                <a:ea typeface="華康儷中黑" pitchFamily="49" charset="-120"/>
              </a:rPr>
              <a:t>2022</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12</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4</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200"/>
              </a:spcBef>
              <a:spcAft>
                <a:spcPts val="0"/>
              </a:spcAft>
              <a:buFontTx/>
              <a:buNone/>
            </a:pPr>
            <a:r>
              <a:rPr lang="en-US" altLang="zh-TW" sz="6000" dirty="0">
                <a:solidFill>
                  <a:schemeClr val="bg1"/>
                </a:solidFill>
                <a:ea typeface="華康儷中黑" panose="020B0509000000000000" pitchFamily="49" charset="-120"/>
              </a:rPr>
              <a:t> </a:t>
            </a:r>
            <a:r>
              <a:rPr lang="zh-TW" altLang="en-US" sz="6000" dirty="0">
                <a:solidFill>
                  <a:schemeClr val="bg1"/>
                </a:solidFill>
                <a:ea typeface="華康儷中黑" panose="020B0509000000000000" pitchFamily="49" charset="-120"/>
              </a:rPr>
              <a:t>悔改吧！信神的人</a:t>
            </a:r>
            <a:endParaRPr lang="en-US" altLang="zh-TW" sz="6000" dirty="0">
              <a:solidFill>
                <a:srgbClr val="FFFF00"/>
              </a:solidFill>
              <a:ea typeface="華康儷中黑" panose="020B0509000000000000" pitchFamily="49" charset="-120"/>
            </a:endParaRPr>
          </a:p>
          <a:p>
            <a:pPr algn="ctr" eaLnBrk="1" hangingPunct="1">
              <a:spcBef>
                <a:spcPts val="1200"/>
              </a:spcBef>
              <a:spcAft>
                <a:spcPts val="0"/>
              </a:spcAft>
              <a:buFontTx/>
              <a:buNone/>
            </a:pPr>
            <a:r>
              <a:rPr kumimoji="1" lang="en-US" altLang="zh-TW"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依</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11:1-10</a:t>
            </a:r>
            <a:r>
              <a:rPr kumimoji="1" lang="en-US" altLang="zh-TW"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羅</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15:4-9</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 </a:t>
            </a:r>
            <a:r>
              <a:rPr kumimoji="1" lang="zh-TW" altLang="en-US"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瑪</a:t>
            </a:r>
            <a:r>
              <a:rPr kumimoji="1" lang="en-US" altLang="zh-TW"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3</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:1-12</a:t>
            </a:r>
            <a:r>
              <a:rPr lang="en-US" altLang="zh-HK" sz="2800" dirty="0">
                <a:solidFill>
                  <a:srgbClr val="FFFFFF"/>
                </a:solidFill>
                <a:highlight>
                  <a:srgbClr val="FF0000"/>
                </a:highlight>
                <a:ea typeface="華康中黑體" panose="020B0509000000000000" pitchFamily="49" charset="-120"/>
                <a:cs typeface="華康中黑體" panose="020B0509000000000000" pitchFamily="49" charset="-120"/>
              </a:rPr>
              <a:t>)</a:t>
            </a:r>
            <a:endParaRPr kumimoji="1" lang="en-US" altLang="zh-TW" sz="2800" b="0" i="0" u="none" strike="noStrike" kern="0" cap="none" spc="0" normalizeH="0" baseline="0" noProof="0" dirty="0">
              <a:ln>
                <a:noFill/>
              </a:ln>
              <a:solidFill>
                <a:srgbClr val="FFFFFF"/>
              </a:solidFill>
              <a:effectLst/>
              <a:highlight>
                <a:srgbClr val="FF0000"/>
              </a:highlight>
              <a:uLnTx/>
              <a:uFillTx/>
              <a:latin typeface="Arial"/>
              <a:ea typeface="華康中黑體" panose="020B0509000000000000" pitchFamily="49" charset="-120"/>
              <a:cs typeface="華康中黑體" panose="020B05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318360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E86A575-BBE8-46BD-8592-37FFD70DAEC3}"/>
              </a:ext>
            </a:extLst>
          </p:cNvPr>
          <p:cNvSpPr>
            <a:spLocks noGrp="1"/>
          </p:cNvSpPr>
          <p:nvPr>
            <p:ph type="subTitle" idx="1"/>
          </p:nvPr>
        </p:nvSpPr>
        <p:spPr>
          <a:xfrm>
            <a:off x="35496" y="188640"/>
            <a:ext cx="9108504" cy="6480720"/>
          </a:xfrm>
        </p:spPr>
        <p:txBody>
          <a:bodyPr/>
          <a:lstStyle/>
          <a:p>
            <a:pPr marL="360000" indent="-457200" algn="l"/>
            <a:r>
              <a:rPr lang="zh-TW" altLang="en-US" sz="3600" dirty="0">
                <a:solidFill>
                  <a:srgbClr val="FFFF00"/>
                </a:solidFill>
                <a:ea typeface="華康儷中黑" panose="020B0509000000000000" pitchFamily="49" charset="-120"/>
                <a:cs typeface="華康中黑體" panose="020B0509000000000000" pitchFamily="49" charset="-120"/>
              </a:rPr>
              <a:t>豺狼將與羔羊共處</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在我的整個聖山上</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再沒有誰作惡</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因為大地充滿了對上主的認識</a:t>
            </a:r>
            <a:r>
              <a:rPr lang="en-US" altLang="zh-TW" sz="3600" dirty="0">
                <a:solidFill>
                  <a:schemeClr val="bg1"/>
                </a:solidFill>
                <a:ea typeface="華康儷中黑" panose="020B0509000000000000" pitchFamily="49" charset="-120"/>
                <a:cs typeface="華康中黑體" panose="020B0509000000000000" pitchFamily="49" charset="-120"/>
              </a:rPr>
              <a:t>.</a:t>
            </a:r>
          </a:p>
          <a:p>
            <a:pPr marL="360000" indent="-457200" algn="just" eaLnBrk="1">
              <a:lnSpc>
                <a:spcPts val="4800"/>
              </a:lnSpc>
              <a:spcBef>
                <a:spcPts val="600"/>
              </a:spcBef>
              <a:spcAft>
                <a:spcPts val="0"/>
              </a:spcAft>
              <a:buNone/>
            </a:pPr>
            <a:r>
              <a:rPr lang="zh-TW" altLang="en-US" sz="3600" dirty="0">
                <a:solidFill>
                  <a:schemeClr val="bg1"/>
                </a:solidFill>
                <a:ea typeface="華康儷中黑" panose="020B0509000000000000" pitchFamily="49" charset="-120"/>
                <a:cs typeface="華康中黑體" panose="020B0509000000000000" pitchFamily="49" charset="-120"/>
              </a:rPr>
              <a:t>彼此同心合意</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光榮我們的主耶穌基督的天主和父</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要</a:t>
            </a:r>
            <a:r>
              <a:rPr lang="zh-TW" altLang="en-US" sz="3600" dirty="0">
                <a:solidFill>
                  <a:srgbClr val="FFFF00"/>
                </a:solidFill>
                <a:ea typeface="華康儷中黑" panose="020B0509000000000000" pitchFamily="49" charset="-120"/>
                <a:cs typeface="華康中黑體" panose="020B0509000000000000" pitchFamily="49" charset="-120"/>
              </a:rPr>
              <a:t>為光榮天主</a:t>
            </a:r>
            <a:r>
              <a:rPr lang="en-US" altLang="zh-TW" sz="3600" dirty="0">
                <a:solidFill>
                  <a:srgbClr val="FFFF00"/>
                </a:solidFill>
                <a:ea typeface="華康儷中黑" panose="020B0509000000000000" pitchFamily="49" charset="-120"/>
                <a:cs typeface="華康中黑體" panose="020B0509000000000000" pitchFamily="49" charset="-120"/>
              </a:rPr>
              <a:t>,</a:t>
            </a:r>
            <a:r>
              <a:rPr lang="zh-TW" altLang="en-US" sz="3600" dirty="0">
                <a:solidFill>
                  <a:srgbClr val="FFFF00"/>
                </a:solidFill>
                <a:ea typeface="華康儷中黑" panose="020B0509000000000000" pitchFamily="49" charset="-120"/>
                <a:cs typeface="華康中黑體" panose="020B0509000000000000" pitchFamily="49" charset="-120"/>
              </a:rPr>
              <a:t>而彼此接納</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猶如基督也接納了你們一樣</a:t>
            </a:r>
            <a:r>
              <a:rPr lang="en-US" altLang="zh-TW" sz="3600" dirty="0">
                <a:solidFill>
                  <a:schemeClr val="bg1"/>
                </a:solidFill>
                <a:ea typeface="華康儷中黑" panose="020B0509000000000000" pitchFamily="49" charset="-120"/>
                <a:cs typeface="華康中黑體" panose="020B0509000000000000" pitchFamily="49" charset="-120"/>
              </a:rPr>
              <a:t>.</a:t>
            </a:r>
          </a:p>
          <a:p>
            <a:pPr marL="360000" indent="-457200" algn="just" eaLnBrk="1">
              <a:lnSpc>
                <a:spcPts val="4800"/>
              </a:lnSpc>
              <a:spcBef>
                <a:spcPts val="600"/>
              </a:spcBef>
              <a:spcAft>
                <a:spcPts val="0"/>
              </a:spcAft>
              <a:buNone/>
            </a:pPr>
            <a:r>
              <a:rPr lang="zh-TW" altLang="en-US" sz="3600" dirty="0">
                <a:solidFill>
                  <a:schemeClr val="bg1"/>
                </a:solidFill>
                <a:ea typeface="華康儷中黑" panose="020B0509000000000000" pitchFamily="49" charset="-120"/>
                <a:cs typeface="華康中黑體" panose="020B0509000000000000" pitchFamily="49" charset="-120"/>
              </a:rPr>
              <a:t>你們</a:t>
            </a:r>
            <a:r>
              <a:rPr lang="zh-TW" altLang="en-US" sz="3600" dirty="0">
                <a:solidFill>
                  <a:srgbClr val="FFFF00"/>
                </a:solidFill>
                <a:ea typeface="華康儷中黑" panose="020B0509000000000000" pitchFamily="49" charset="-120"/>
                <a:cs typeface="華康中黑體" panose="020B0509000000000000" pitchFamily="49" charset="-120"/>
              </a:rPr>
              <a:t>悔改吧</a:t>
            </a:r>
            <a:r>
              <a:rPr lang="en-US" altLang="zh-TW" sz="3600" dirty="0">
                <a:solidFill>
                  <a:srgbClr val="FFFF00"/>
                </a:solidFill>
                <a:ea typeface="華康儷中黑" panose="020B0509000000000000" pitchFamily="49" charset="-120"/>
                <a:cs typeface="華康中黑體" panose="020B0509000000000000" pitchFamily="49" charset="-120"/>
              </a:rPr>
              <a:t>!</a:t>
            </a:r>
            <a:r>
              <a:rPr lang="zh-TW" altLang="en-US" sz="3600" dirty="0">
                <a:solidFill>
                  <a:srgbClr val="FFFF00"/>
                </a:solidFill>
                <a:ea typeface="華康儷中黑" panose="020B0509000000000000" pitchFamily="49" charset="-120"/>
                <a:cs typeface="華康中黑體" panose="020B0509000000000000" pitchFamily="49" charset="-120"/>
              </a:rPr>
              <a:t>因為天國臨近</a:t>
            </a:r>
            <a:r>
              <a:rPr lang="zh-TW" altLang="en-US" sz="3600" dirty="0">
                <a:solidFill>
                  <a:schemeClr val="bg1"/>
                </a:solidFill>
                <a:ea typeface="華康儷中黑" panose="020B0509000000000000" pitchFamily="49" charset="-120"/>
                <a:cs typeface="華康中黑體" panose="020B0509000000000000" pitchFamily="49" charset="-120"/>
              </a:rPr>
              <a:t>了</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在曠野裡有呼號者的聲音</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毒蛇的種類</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rgbClr val="FFFF00"/>
                </a:solidFill>
                <a:ea typeface="華康儷中黑" panose="020B0509000000000000" pitchFamily="49" charset="-120"/>
                <a:cs typeface="華康中黑體" panose="020B0509000000000000" pitchFamily="49" charset="-120"/>
              </a:rPr>
              <a:t>結與悔改相稱的果實</a:t>
            </a:r>
            <a:r>
              <a:rPr lang="zh-TW" altLang="en-US" sz="3600" dirty="0">
                <a:solidFill>
                  <a:schemeClr val="bg1"/>
                </a:solidFill>
                <a:ea typeface="華康儷中黑" panose="020B0509000000000000" pitchFamily="49" charset="-120"/>
                <a:cs typeface="華康中黑體" panose="020B0509000000000000" pitchFamily="49" charset="-120"/>
              </a:rPr>
              <a:t>吧</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我們有亞巴郎為父</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斧刀已放在樹根上</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凡不結好果子的樹</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必被砍倒</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投入火中</a:t>
            </a:r>
            <a:r>
              <a:rPr lang="en-US" altLang="zh-TW" sz="3600" dirty="0">
                <a:solidFill>
                  <a:schemeClr val="bg1"/>
                </a:solidFill>
                <a:ea typeface="華康儷中黑" panose="020B0509000000000000" pitchFamily="49" charset="-120"/>
                <a:cs typeface="華康中黑體" panose="020B0509000000000000" pitchFamily="49" charset="-120"/>
              </a:rPr>
              <a:t>.</a:t>
            </a:r>
            <a:endParaRPr lang="zh-TW" altLang="en-US" sz="3600" dirty="0">
              <a:solidFill>
                <a:schemeClr val="bg1"/>
              </a:solidFill>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3297792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E86A575-BBE8-46BD-8592-37FFD70DAEC3}"/>
              </a:ext>
            </a:extLst>
          </p:cNvPr>
          <p:cNvSpPr>
            <a:spLocks noGrp="1"/>
          </p:cNvSpPr>
          <p:nvPr>
            <p:ph type="subTitle" idx="1"/>
          </p:nvPr>
        </p:nvSpPr>
        <p:spPr>
          <a:xfrm>
            <a:off x="35496" y="188640"/>
            <a:ext cx="9108504" cy="6480720"/>
          </a:xfrm>
        </p:spPr>
        <p:txBody>
          <a:bodyPr/>
          <a:lstStyle/>
          <a:p>
            <a:pPr marL="360000" indent="-457200" algn="just" eaLnBrk="1">
              <a:lnSpc>
                <a:spcPts val="4000"/>
              </a:lnSpc>
              <a:spcBef>
                <a:spcPts val="600"/>
              </a:spcBef>
              <a:spcAft>
                <a:spcPts val="0"/>
              </a:spcAft>
              <a:buNone/>
            </a:pPr>
            <a:r>
              <a:rPr lang="zh-TW" altLang="en-US" sz="3400" dirty="0">
                <a:solidFill>
                  <a:schemeClr val="bg1"/>
                </a:solidFill>
                <a:ea typeface="華康超明體" panose="02020C09000000000000" pitchFamily="49" charset="-120"/>
                <a:cs typeface="華康中黑體" panose="020B0509000000000000" pitchFamily="49" charset="-120"/>
              </a:rPr>
              <a:t>你們</a:t>
            </a:r>
            <a:r>
              <a:rPr lang="zh-TW" altLang="en-US" sz="3400" dirty="0">
                <a:solidFill>
                  <a:srgbClr val="FFFF00"/>
                </a:solidFill>
                <a:highlight>
                  <a:srgbClr val="FF0000"/>
                </a:highlight>
                <a:ea typeface="華康超明體" panose="02020C09000000000000" pitchFamily="49" charset="-120"/>
                <a:cs typeface="華康中黑體" panose="020B0509000000000000" pitchFamily="49" charset="-120"/>
              </a:rPr>
              <a:t>悔改吧</a:t>
            </a:r>
            <a:r>
              <a:rPr lang="en-US" altLang="zh-TW" sz="3400" dirty="0">
                <a:solidFill>
                  <a:srgbClr val="FFFF00"/>
                </a:solidFill>
                <a:highlight>
                  <a:srgbClr val="FF0000"/>
                </a:highlight>
                <a:ea typeface="華康超明體" panose="02020C09000000000000" pitchFamily="49" charset="-120"/>
                <a:cs typeface="華康中黑體" panose="020B0509000000000000" pitchFamily="49" charset="-120"/>
              </a:rPr>
              <a:t>!</a:t>
            </a:r>
            <a:r>
              <a:rPr lang="zh-TW" altLang="en-US" sz="3400" dirty="0">
                <a:solidFill>
                  <a:srgbClr val="FFFF00"/>
                </a:solidFill>
                <a:ea typeface="華康超明體" panose="02020C09000000000000" pitchFamily="49" charset="-120"/>
                <a:cs typeface="華康中黑體" panose="020B0509000000000000" pitchFamily="49" charset="-120"/>
              </a:rPr>
              <a:t>因為天國臨近</a:t>
            </a:r>
            <a:r>
              <a:rPr lang="zh-TW" altLang="en-US" sz="3400" dirty="0">
                <a:solidFill>
                  <a:schemeClr val="bg1"/>
                </a:solidFill>
                <a:ea typeface="華康超明體" panose="02020C09000000000000" pitchFamily="49" charset="-120"/>
                <a:cs typeface="華康中黑體" panose="020B0509000000000000" pitchFamily="49" charset="-120"/>
              </a:rPr>
              <a:t>了</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chemeClr val="bg1"/>
                </a:solidFill>
                <a:ea typeface="華康超明體" panose="02020C09000000000000" pitchFamily="49" charset="-120"/>
                <a:cs typeface="華康中黑體" panose="020B0509000000000000" pitchFamily="49" charset="-120"/>
              </a:rPr>
              <a:t>在曠野裡有呼號者的聲音</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chemeClr val="bg1"/>
                </a:solidFill>
                <a:ea typeface="華康超明體" panose="02020C09000000000000" pitchFamily="49" charset="-120"/>
                <a:cs typeface="華康中黑體" panose="020B0509000000000000" pitchFamily="49" charset="-120"/>
              </a:rPr>
              <a:t>毒蛇的種類</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rgbClr val="FFFF00"/>
                </a:solidFill>
                <a:ea typeface="華康超明體" panose="02020C09000000000000" pitchFamily="49" charset="-120"/>
                <a:cs typeface="華康中黑體" panose="020B0509000000000000" pitchFamily="49" charset="-120"/>
              </a:rPr>
              <a:t>結與悔改相稱的果實</a:t>
            </a:r>
            <a:r>
              <a:rPr lang="zh-TW" altLang="en-US" sz="3400" dirty="0">
                <a:solidFill>
                  <a:schemeClr val="bg1"/>
                </a:solidFill>
                <a:ea typeface="華康超明體" panose="02020C09000000000000" pitchFamily="49" charset="-120"/>
                <a:cs typeface="華康中黑體" panose="020B0509000000000000" pitchFamily="49" charset="-120"/>
              </a:rPr>
              <a:t>吧</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chemeClr val="bg1"/>
                </a:solidFill>
                <a:ea typeface="華康超明體" panose="02020C09000000000000" pitchFamily="49" charset="-120"/>
                <a:cs typeface="華康中黑體" panose="020B0509000000000000" pitchFamily="49" charset="-120"/>
              </a:rPr>
              <a:t>我們有亞巴郎為父</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chemeClr val="bg1"/>
                </a:solidFill>
                <a:ea typeface="華康超明體" panose="02020C09000000000000" pitchFamily="49" charset="-120"/>
                <a:cs typeface="華康中黑體" panose="020B0509000000000000" pitchFamily="49" charset="-120"/>
              </a:rPr>
              <a:t>斧頭已放在樹根上</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chemeClr val="bg1"/>
                </a:solidFill>
                <a:ea typeface="華康超明體" panose="02020C09000000000000" pitchFamily="49" charset="-120"/>
                <a:cs typeface="華康中黑體" panose="020B0509000000000000" pitchFamily="49" charset="-120"/>
              </a:rPr>
              <a:t>凡不結好果子的樹</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chemeClr val="bg1"/>
                </a:solidFill>
                <a:ea typeface="華康超明體" panose="02020C09000000000000" pitchFamily="49" charset="-120"/>
                <a:cs typeface="華康中黑體" panose="020B0509000000000000" pitchFamily="49" charset="-120"/>
              </a:rPr>
              <a:t>必被砍倒</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chemeClr val="bg1"/>
                </a:solidFill>
                <a:ea typeface="華康超明體" panose="02020C09000000000000" pitchFamily="49" charset="-120"/>
                <a:cs typeface="華康中黑體" panose="020B0509000000000000" pitchFamily="49" charset="-120"/>
              </a:rPr>
              <a:t>投入火中</a:t>
            </a:r>
            <a:r>
              <a:rPr lang="en-US" altLang="zh-TW" sz="3400" dirty="0">
                <a:solidFill>
                  <a:schemeClr val="bg1"/>
                </a:solidFill>
                <a:ea typeface="華康超明體" panose="02020C09000000000000" pitchFamily="49" charset="-120"/>
                <a:cs typeface="華康中黑體" panose="020B0509000000000000" pitchFamily="49" charset="-120"/>
              </a:rPr>
              <a:t>.</a:t>
            </a:r>
          </a:p>
          <a:p>
            <a:pPr marL="360000" indent="-457200" algn="just" eaLnBrk="1">
              <a:lnSpc>
                <a:spcPts val="4800"/>
              </a:lnSpc>
              <a:spcBef>
                <a:spcPts val="600"/>
              </a:spcBef>
              <a:spcAft>
                <a:spcPts val="0"/>
              </a:spcAft>
              <a:buNone/>
            </a:pPr>
            <a:r>
              <a:rPr lang="zh-TW" altLang="en-US" sz="4000" dirty="0">
                <a:solidFill>
                  <a:schemeClr val="bg1"/>
                </a:solidFill>
                <a:ea typeface="華康儷中黑" panose="020B0509000000000000" pitchFamily="49" charset="-120"/>
                <a:cs typeface="華康中黑體" panose="020B0509000000000000" pitchFamily="49" charset="-120"/>
              </a:rPr>
              <a:t>悔改</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天國</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毒蛇</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相稱的果實</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亞巴郎為父</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斧頭</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焚毀</a:t>
            </a:r>
            <a:r>
              <a:rPr lang="en-US" altLang="zh-TW" sz="4000" dirty="0">
                <a:solidFill>
                  <a:schemeClr val="bg1"/>
                </a:solidFill>
                <a:ea typeface="華康儷中黑" panose="020B0509000000000000" pitchFamily="49" charset="-120"/>
                <a:cs typeface="華康中黑體" panose="020B0509000000000000" pitchFamily="49" charset="-120"/>
              </a:rPr>
              <a:t>.</a:t>
            </a: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28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向全人類說的</a:t>
            </a:r>
            <a:r>
              <a:rPr lang="zh-TW" altLang="en-US" sz="4000" dirty="0">
                <a:solidFill>
                  <a:schemeClr val="bg1"/>
                </a:solidFill>
                <a:highlight>
                  <a:srgbClr val="FF0000"/>
                </a:highlight>
                <a:ea typeface="華康儷中黑" panose="020B0509000000000000" pitchFamily="49" charset="-120"/>
                <a:cs typeface="華康中黑體" panose="020B0509000000000000" pitchFamily="49" charset="-120"/>
                <a:sym typeface="Wingdings" panose="05000000000000000000" pitchFamily="2" charset="2"/>
              </a:rPr>
              <a:t>曠野之聲</a:t>
            </a:r>
            <a:r>
              <a:rPr lang="en-US" altLang="zh-TW" sz="4000" dirty="0">
                <a:solidFill>
                  <a:schemeClr val="bg1"/>
                </a:solidFill>
                <a:highlight>
                  <a:srgbClr val="FF0000"/>
                </a:highlight>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highlight>
                  <a:srgbClr val="FF0000"/>
                </a:highlight>
                <a:ea typeface="華康儷中黑" panose="020B0509000000000000" pitchFamily="49" charset="-120"/>
                <a:cs typeface="華康中黑體" panose="020B0509000000000000" pitchFamily="49" charset="-120"/>
                <a:sym typeface="Wingdings" panose="05000000000000000000" pitchFamily="2" charset="2"/>
              </a:rPr>
              <a:t>誰聽</a:t>
            </a:r>
            <a:r>
              <a:rPr lang="en-US" altLang="zh-TW" sz="4000" dirty="0">
                <a:solidFill>
                  <a:schemeClr val="bg1"/>
                </a:solidFill>
                <a:highlight>
                  <a:srgbClr val="FF0000"/>
                </a:highlight>
                <a:ea typeface="華康儷中黑" panose="020B0509000000000000" pitchFamily="49" charset="-120"/>
                <a:cs typeface="華康中黑體" panose="020B0509000000000000" pitchFamily="49" charset="-120"/>
                <a:sym typeface="Wingdings" panose="05000000000000000000" pitchFamily="2" charset="2"/>
              </a:rPr>
              <a:t>?</a:t>
            </a:r>
            <a:endParaRPr lang="en-US" altLang="zh-TW" sz="4000" dirty="0">
              <a:solidFill>
                <a:schemeClr val="bg1"/>
              </a:solidFill>
              <a:highlight>
                <a:srgbClr val="FF0000"/>
              </a:highlight>
              <a:ea typeface="華康儷中黑" panose="020B0509000000000000" pitchFamily="49" charset="-120"/>
              <a:cs typeface="華康中黑體" panose="020B0509000000000000" pitchFamily="49" charset="-120"/>
            </a:endParaRPr>
          </a:p>
          <a:p>
            <a:pPr marL="360000" indent="-457200" algn="just" eaLnBrk="1">
              <a:lnSpc>
                <a:spcPts val="4800"/>
              </a:lnSpc>
              <a:spcBef>
                <a:spcPts val="600"/>
              </a:spcBef>
              <a:spcAft>
                <a:spcPts val="0"/>
              </a:spcAft>
              <a:buNone/>
            </a:pPr>
            <a:r>
              <a:rPr lang="zh-TW" altLang="en-US" sz="4000" dirty="0">
                <a:solidFill>
                  <a:srgbClr val="FF0000"/>
                </a:solidFill>
                <a:highlight>
                  <a:srgbClr val="FFFF00"/>
                </a:highlight>
                <a:ea typeface="華康儷中黑" panose="020B0509000000000000" pitchFamily="49" charset="-120"/>
                <a:cs typeface="華康中黑體" panose="020B0509000000000000" pitchFamily="49" charset="-120"/>
              </a:rPr>
              <a:t>信者得救</a:t>
            </a:r>
            <a:r>
              <a:rPr lang="zh-TW" altLang="en-US" dirty="0">
                <a:solidFill>
                  <a:srgbClr val="FF0000"/>
                </a:solidFill>
                <a:highlight>
                  <a:srgbClr val="FFFF00"/>
                </a:highlight>
                <a:ea typeface="華康儷中黑" panose="020B0509000000000000" pitchFamily="49" charset="-120"/>
                <a:cs typeface="華康中黑體" panose="020B0509000000000000" pitchFamily="49" charset="-120"/>
              </a:rPr>
              <a:t>何須改</a:t>
            </a:r>
            <a:r>
              <a:rPr lang="en-US" altLang="zh-TW" dirty="0">
                <a:solidFill>
                  <a:srgbClr val="FF0000"/>
                </a:solidFill>
                <a:highlight>
                  <a:srgbClr val="FFFF00"/>
                </a:highlight>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信神比無神好</a:t>
            </a:r>
            <a:r>
              <a:rPr lang="zh-TW" altLang="en-US" dirty="0">
                <a:solidFill>
                  <a:schemeClr val="bg1"/>
                </a:solidFill>
                <a:ea typeface="華康儷中黑" panose="020B0509000000000000" pitchFamily="49" charset="-120"/>
                <a:cs typeface="華康中黑體" panose="020B0509000000000000" pitchFamily="49" charset="-120"/>
              </a:rPr>
              <a:t>何需改</a:t>
            </a:r>
            <a:r>
              <a:rPr lang="en-US" altLang="zh-TW"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民主人權自由全備</a:t>
            </a:r>
            <a:r>
              <a:rPr lang="zh-TW" altLang="en-US" sz="2800" dirty="0">
                <a:solidFill>
                  <a:schemeClr val="bg1"/>
                </a:solidFill>
                <a:ea typeface="華康儷中黑" panose="020B0509000000000000" pitchFamily="49" charset="-120"/>
                <a:cs typeface="華康中黑體" panose="020B0509000000000000" pitchFamily="49" charset="-120"/>
              </a:rPr>
              <a:t>何需改</a:t>
            </a:r>
            <a:r>
              <a:rPr lang="en-US" altLang="zh-TW" sz="28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受命於天該享百倍賞報</a:t>
            </a:r>
            <a:r>
              <a:rPr lang="zh-TW" altLang="en-US" sz="2800" dirty="0">
                <a:solidFill>
                  <a:schemeClr val="bg1"/>
                </a:solidFill>
                <a:ea typeface="華康儷中黑" panose="020B0509000000000000" pitchFamily="49" charset="-120"/>
                <a:cs typeface="華康中黑體" panose="020B0509000000000000" pitchFamily="49" charset="-120"/>
              </a:rPr>
              <a:t>何須改</a:t>
            </a:r>
            <a:r>
              <a:rPr lang="en-US" altLang="zh-TW" sz="2800" dirty="0">
                <a:solidFill>
                  <a:schemeClr val="bg1"/>
                </a:solidFill>
                <a:ea typeface="華康儷中黑" panose="020B0509000000000000" pitchFamily="49" charset="-120"/>
                <a:cs typeface="華康中黑體" panose="020B0509000000000000" pitchFamily="49" charset="-120"/>
              </a:rPr>
              <a:t>?</a:t>
            </a:r>
            <a:r>
              <a:rPr lang="en-US" altLang="zh-TW" b="1" spc="-150" dirty="0">
                <a:solidFill>
                  <a:srgbClr val="FFFF00"/>
                </a:solidFill>
                <a:highlight>
                  <a:srgbClr val="FF0000"/>
                </a:highlight>
                <a:ea typeface="華康儷中黑" panose="020B0509000000000000" pitchFamily="49" charset="-120"/>
                <a:cs typeface="華康中黑體" panose="020B0509000000000000" pitchFamily="49" charset="-120"/>
              </a:rPr>
              <a:t>God</a:t>
            </a:r>
            <a:r>
              <a:rPr lang="en-US" altLang="zh-TW" sz="1000" b="1" spc="-150" dirty="0">
                <a:solidFill>
                  <a:srgbClr val="FFFF00"/>
                </a:solidFill>
                <a:highlight>
                  <a:srgbClr val="FF0000"/>
                </a:highlight>
                <a:ea typeface="華康儷中黑" panose="020B0509000000000000" pitchFamily="49" charset="-120"/>
                <a:cs typeface="華康中黑體" panose="020B0509000000000000" pitchFamily="49" charset="-120"/>
              </a:rPr>
              <a:t> </a:t>
            </a:r>
            <a:r>
              <a:rPr lang="en-US" altLang="zh-TW" b="1" spc="-150" dirty="0">
                <a:solidFill>
                  <a:srgbClr val="FFFF00"/>
                </a:solidFill>
                <a:highlight>
                  <a:srgbClr val="FF0000"/>
                </a:highlight>
                <a:ea typeface="華康儷中黑" panose="020B0509000000000000" pitchFamily="49" charset="-120"/>
                <a:cs typeface="華康中黑體" panose="020B0509000000000000" pitchFamily="49" charset="-120"/>
              </a:rPr>
              <a:t>gave</a:t>
            </a:r>
            <a:r>
              <a:rPr lang="en-US" altLang="zh-TW" sz="1000" spc="-150" dirty="0">
                <a:solidFill>
                  <a:srgbClr val="FFFF00"/>
                </a:solidFill>
                <a:highlight>
                  <a:srgbClr val="FF0000"/>
                </a:highlight>
                <a:ea typeface="華康儷中黑" panose="020B0509000000000000" pitchFamily="49" charset="-120"/>
                <a:cs typeface="華康中黑體" panose="020B0509000000000000" pitchFamily="49" charset="-120"/>
              </a:rPr>
              <a:t> </a:t>
            </a:r>
            <a:r>
              <a:rPr lang="en-US" altLang="zh-TW" spc="-150" dirty="0">
                <a:solidFill>
                  <a:schemeClr val="bg1"/>
                </a:solidFill>
                <a:highlight>
                  <a:srgbClr val="FF0000"/>
                </a:highlight>
                <a:ea typeface="華康儷中黑" panose="020B0509000000000000" pitchFamily="49" charset="-120"/>
                <a:cs typeface="華康中黑體" panose="020B0509000000000000" pitchFamily="49" charset="-120"/>
              </a:rPr>
              <a:t>this</a:t>
            </a:r>
            <a:r>
              <a:rPr lang="en-US" altLang="zh-TW" sz="1000" spc="-150" dirty="0">
                <a:solidFill>
                  <a:schemeClr val="bg1"/>
                </a:solidFill>
                <a:highlight>
                  <a:srgbClr val="FF0000"/>
                </a:highlight>
                <a:ea typeface="華康儷中黑" panose="020B0509000000000000" pitchFamily="49" charset="-120"/>
                <a:cs typeface="華康中黑體" panose="020B0509000000000000" pitchFamily="49" charset="-120"/>
              </a:rPr>
              <a:t> </a:t>
            </a:r>
            <a:r>
              <a:rPr lang="en-US" altLang="zh-TW" spc="-150" dirty="0">
                <a:solidFill>
                  <a:schemeClr val="bg1"/>
                </a:solidFill>
                <a:highlight>
                  <a:srgbClr val="FF0000"/>
                </a:highlight>
                <a:ea typeface="華康儷中黑" panose="020B0509000000000000" pitchFamily="49" charset="-120"/>
                <a:cs typeface="華康中黑體" panose="020B0509000000000000" pitchFamily="49" charset="-120"/>
              </a:rPr>
              <a:t>land</a:t>
            </a:r>
            <a:r>
              <a:rPr lang="en-US" altLang="zh-TW" sz="1000" spc="-150" dirty="0">
                <a:solidFill>
                  <a:schemeClr val="bg1"/>
                </a:solidFill>
                <a:highlight>
                  <a:srgbClr val="FF0000"/>
                </a:highlight>
                <a:ea typeface="華康儷中黑" panose="020B0509000000000000" pitchFamily="49" charset="-120"/>
                <a:cs typeface="華康中黑體" panose="020B0509000000000000" pitchFamily="49" charset="-120"/>
              </a:rPr>
              <a:t> </a:t>
            </a:r>
            <a:r>
              <a:rPr lang="en-US" altLang="zh-TW" spc="-150" dirty="0">
                <a:solidFill>
                  <a:schemeClr val="bg1"/>
                </a:solidFill>
                <a:highlight>
                  <a:srgbClr val="FF0000"/>
                </a:highlight>
                <a:ea typeface="華康儷中黑" panose="020B0509000000000000" pitchFamily="49" charset="-120"/>
                <a:cs typeface="華康中黑體" panose="020B0509000000000000" pitchFamily="49" charset="-120"/>
              </a:rPr>
              <a:t>to</a:t>
            </a:r>
            <a:r>
              <a:rPr lang="en-US" altLang="zh-TW" sz="1000" spc="-150" dirty="0">
                <a:solidFill>
                  <a:schemeClr val="bg1"/>
                </a:solidFill>
                <a:highlight>
                  <a:srgbClr val="FF0000"/>
                </a:highlight>
                <a:ea typeface="華康儷中黑" panose="020B0509000000000000" pitchFamily="49" charset="-120"/>
                <a:cs typeface="華康中黑體" panose="020B0509000000000000" pitchFamily="49" charset="-120"/>
              </a:rPr>
              <a:t> </a:t>
            </a:r>
            <a:r>
              <a:rPr lang="en-US" altLang="zh-TW" spc="-150" dirty="0">
                <a:solidFill>
                  <a:schemeClr val="bg1"/>
                </a:solidFill>
                <a:highlight>
                  <a:srgbClr val="FF0000"/>
                </a:highlight>
                <a:ea typeface="華康儷中黑" panose="020B0509000000000000" pitchFamily="49" charset="-120"/>
                <a:cs typeface="華康中黑體" panose="020B0509000000000000" pitchFamily="49" charset="-120"/>
              </a:rPr>
              <a:t>me</a:t>
            </a:r>
            <a:r>
              <a:rPr lang="zh-TW" altLang="en-US" sz="2800" dirty="0">
                <a:solidFill>
                  <a:schemeClr val="bg1"/>
                </a:solidFill>
                <a:ea typeface="華康儷中黑" panose="020B0509000000000000" pitchFamily="49" charset="-120"/>
                <a:cs typeface="華康中黑體" panose="020B0509000000000000" pitchFamily="49" charset="-120"/>
              </a:rPr>
              <a:t>何需改</a:t>
            </a:r>
            <a:r>
              <a:rPr lang="en-US" altLang="zh-TW" sz="2800" dirty="0">
                <a:solidFill>
                  <a:schemeClr val="bg1"/>
                </a:solidFill>
                <a:ea typeface="華康儷中黑" panose="020B0509000000000000" pitchFamily="49" charset="-120"/>
                <a:cs typeface="華康中黑體" panose="020B0509000000000000" pitchFamily="49" charset="-120"/>
              </a:rPr>
              <a:t>?   </a:t>
            </a:r>
            <a:r>
              <a:rPr lang="zh-TW" altLang="en-US" sz="4000" dirty="0">
                <a:solidFill>
                  <a:schemeClr val="bg1"/>
                </a:solidFill>
                <a:ea typeface="華康儷中黑" panose="020B0509000000000000" pitchFamily="49" charset="-120"/>
                <a:cs typeface="華康中黑體" panose="020B0509000000000000" pitchFamily="49" charset="-120"/>
              </a:rPr>
              <a:t>雖然做了壞事</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但帶來天主</a:t>
            </a:r>
            <a:r>
              <a:rPr lang="zh-TW" altLang="en-US" sz="2800" dirty="0">
                <a:solidFill>
                  <a:schemeClr val="bg1"/>
                </a:solidFill>
                <a:ea typeface="華康儷中黑" panose="020B0509000000000000" pitchFamily="49" charset="-120"/>
                <a:cs typeface="華康中黑體" panose="020B0509000000000000" pitchFamily="49" charset="-120"/>
              </a:rPr>
              <a:t>足夠補償</a:t>
            </a:r>
            <a:r>
              <a:rPr lang="en-US" altLang="zh-TW" sz="2800" dirty="0">
                <a:solidFill>
                  <a:schemeClr val="bg1"/>
                </a:solidFill>
                <a:ea typeface="華康儷中黑" panose="020B0509000000000000" pitchFamily="49" charset="-120"/>
                <a:cs typeface="華康中黑體" panose="020B0509000000000000" pitchFamily="49" charset="-120"/>
              </a:rPr>
              <a:t>,</a:t>
            </a:r>
            <a:r>
              <a:rPr lang="zh-TW" altLang="en-US" sz="2800" dirty="0">
                <a:solidFill>
                  <a:schemeClr val="bg1"/>
                </a:solidFill>
                <a:ea typeface="華康儷中黑" panose="020B0509000000000000" pitchFamily="49" charset="-120"/>
                <a:cs typeface="華康中黑體" panose="020B0509000000000000" pitchFamily="49" charset="-120"/>
              </a:rPr>
              <a:t>何需改</a:t>
            </a:r>
            <a:r>
              <a:rPr lang="en-US" altLang="zh-TW" sz="2800" dirty="0">
                <a:solidFill>
                  <a:schemeClr val="bg1"/>
                </a:solidFill>
                <a:ea typeface="華康儷中黑" panose="020B0509000000000000" pitchFamily="49" charset="-120"/>
                <a:cs typeface="華康中黑體" panose="020B0509000000000000" pitchFamily="49" charset="-120"/>
              </a:rPr>
              <a:t>?</a:t>
            </a:r>
            <a:endParaRPr lang="zh-TW" altLang="en-US" sz="2800" dirty="0">
              <a:solidFill>
                <a:schemeClr val="bg1"/>
              </a:solidFill>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223971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E86A575-BBE8-46BD-8592-37FFD70DAEC3}"/>
              </a:ext>
            </a:extLst>
          </p:cNvPr>
          <p:cNvSpPr>
            <a:spLocks noGrp="1"/>
          </p:cNvSpPr>
          <p:nvPr>
            <p:ph type="subTitle" idx="1"/>
          </p:nvPr>
        </p:nvSpPr>
        <p:spPr>
          <a:xfrm>
            <a:off x="35496" y="188640"/>
            <a:ext cx="9108504" cy="6480720"/>
          </a:xfrm>
        </p:spPr>
        <p:txBody>
          <a:bodyPr/>
          <a:lstStyle/>
          <a:p>
            <a:pPr marL="360000" indent="-457200" algn="l"/>
            <a:r>
              <a:rPr lang="zh-TW" altLang="en-US" sz="3400" dirty="0">
                <a:solidFill>
                  <a:srgbClr val="FFFF00"/>
                </a:solidFill>
                <a:ea typeface="華康超明體" panose="02020C09000000000000" pitchFamily="49" charset="-120"/>
                <a:cs typeface="華康中黑體" panose="020B0509000000000000" pitchFamily="49" charset="-120"/>
              </a:rPr>
              <a:t>豺狼將與羔羊共處</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chemeClr val="bg1"/>
                </a:solidFill>
                <a:ea typeface="華康超明體" panose="02020C09000000000000" pitchFamily="49" charset="-120"/>
                <a:cs typeface="華康中黑體" panose="020B0509000000000000" pitchFamily="49" charset="-120"/>
              </a:rPr>
              <a:t>在我的整個聖山上</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chemeClr val="bg1"/>
                </a:solidFill>
                <a:ea typeface="華康超明體" panose="02020C09000000000000" pitchFamily="49" charset="-120"/>
                <a:cs typeface="華康中黑體" panose="020B0509000000000000" pitchFamily="49" charset="-120"/>
              </a:rPr>
              <a:t>再沒有誰作惡</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chemeClr val="bg1"/>
                </a:solidFill>
                <a:ea typeface="華康超明體" panose="02020C09000000000000" pitchFamily="49" charset="-120"/>
                <a:cs typeface="華康中黑體" panose="020B0509000000000000" pitchFamily="49" charset="-120"/>
              </a:rPr>
              <a:t>因為大地充滿了對上主的認識</a:t>
            </a:r>
            <a:r>
              <a:rPr lang="en-US" altLang="zh-TW" sz="3400" dirty="0">
                <a:solidFill>
                  <a:schemeClr val="bg1"/>
                </a:solidFill>
                <a:ea typeface="華康超明體" panose="02020C09000000000000" pitchFamily="49" charset="-120"/>
                <a:cs typeface="華康中黑體" panose="020B0509000000000000" pitchFamily="49" charset="-120"/>
              </a:rPr>
              <a:t>.</a:t>
            </a:r>
          </a:p>
          <a:p>
            <a:pPr marL="360000" indent="-457200" algn="l"/>
            <a:r>
              <a:rPr lang="zh-TW" altLang="en-US" sz="4000" dirty="0">
                <a:solidFill>
                  <a:schemeClr val="bg1"/>
                </a:solidFill>
                <a:ea typeface="華康儷中黑(P)" panose="020B0500000000000000" pitchFamily="34" charset="-120"/>
                <a:cs typeface="華康中黑體" panose="020B0509000000000000" pitchFamily="49" charset="-120"/>
              </a:rPr>
              <a:t>狼羊共處</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rgbClr val="FFFF00"/>
                </a:solidFill>
                <a:ea typeface="華康儷中黑(P)" panose="020B0500000000000000" pitchFamily="34" charset="-120"/>
                <a:cs typeface="華康中黑體" panose="020B0509000000000000" pitchFamily="49" charset="-120"/>
              </a:rPr>
              <a:t>天國</a:t>
            </a:r>
            <a:endParaRPr lang="en-US" altLang="zh-TW" sz="4000" dirty="0">
              <a:solidFill>
                <a:srgbClr val="FFFF00"/>
              </a:solidFill>
              <a:ea typeface="華康儷中黑(P)" panose="020B0500000000000000" pitchFamily="34" charset="-120"/>
              <a:cs typeface="華康中黑體" panose="020B0509000000000000" pitchFamily="49" charset="-120"/>
            </a:endParaRPr>
          </a:p>
          <a:p>
            <a:pPr marL="360000" indent="-457200" algn="l"/>
            <a:r>
              <a:rPr lang="zh-TW" altLang="en-US" sz="4000" dirty="0">
                <a:solidFill>
                  <a:srgbClr val="00FF00"/>
                </a:solidFill>
                <a:ea typeface="華康儷中黑(P)" panose="020B0500000000000000" pitchFamily="34" charset="-120"/>
                <a:cs typeface="華康中黑體" panose="020B0509000000000000" pitchFamily="49" charset="-120"/>
              </a:rPr>
              <a:t>天堂在天</a:t>
            </a:r>
            <a:r>
              <a:rPr lang="en-US" altLang="zh-TW" sz="4000" dirty="0">
                <a:solidFill>
                  <a:srgbClr val="00FF00"/>
                </a:solidFill>
                <a:ea typeface="華康儷中黑(P)" panose="020B0500000000000000" pitchFamily="34" charset="-120"/>
                <a:cs typeface="華康中黑體" panose="020B0509000000000000" pitchFamily="49" charset="-120"/>
              </a:rPr>
              <a:t>/</a:t>
            </a:r>
            <a:r>
              <a:rPr lang="zh-TW" altLang="en-US" sz="4000" dirty="0">
                <a:solidFill>
                  <a:srgbClr val="00FF00"/>
                </a:solidFill>
                <a:ea typeface="華康儷中黑(P)" panose="020B0500000000000000" pitchFamily="34" charset="-120"/>
                <a:cs typeface="華康中黑體" panose="020B0509000000000000" pitchFamily="49" charset="-120"/>
              </a:rPr>
              <a:t>身後</a:t>
            </a:r>
            <a:r>
              <a:rPr lang="en-US" altLang="zh-TW" sz="4000" dirty="0">
                <a:solidFill>
                  <a:srgbClr val="00FF00"/>
                </a:solidFill>
                <a:ea typeface="華康儷中黑(P)" panose="020B0500000000000000" pitchFamily="34" charset="-120"/>
                <a:cs typeface="華康中黑體" panose="020B0509000000000000" pitchFamily="49" charset="-120"/>
              </a:rPr>
              <a:t>,</a:t>
            </a:r>
            <a:r>
              <a:rPr lang="zh-TW" altLang="en-US" sz="4000" dirty="0">
                <a:solidFill>
                  <a:srgbClr val="00FF00"/>
                </a:solidFill>
                <a:ea typeface="華康儷中黑(P)" panose="020B0500000000000000" pitchFamily="34" charset="-120"/>
                <a:cs typeface="華康中黑體" panose="020B0509000000000000" pitchFamily="49" charset="-120"/>
              </a:rPr>
              <a:t>天國在天也在地</a:t>
            </a:r>
            <a:r>
              <a:rPr lang="en-US" altLang="zh-TW" sz="4000" dirty="0">
                <a:solidFill>
                  <a:srgbClr val="00FF00"/>
                </a:solidFill>
                <a:ea typeface="華康儷中黑(P)" panose="020B0500000000000000" pitchFamily="34" charset="-120"/>
                <a:cs typeface="華康中黑體" panose="020B0509000000000000" pitchFamily="49" charset="-120"/>
              </a:rPr>
              <a:t>.</a:t>
            </a:r>
            <a:r>
              <a:rPr lang="zh-TW" altLang="en-US" dirty="0">
                <a:solidFill>
                  <a:srgbClr val="00FF00"/>
                </a:solidFill>
                <a:ea typeface="華康儷中黑(P)" panose="020B0500000000000000" pitchFamily="34" charset="-120"/>
                <a:cs typeface="華康中黑體" panose="020B0509000000000000" pitchFamily="49" charset="-120"/>
              </a:rPr>
              <a:t>今世</a:t>
            </a:r>
            <a:r>
              <a:rPr lang="en-US" altLang="zh-TW" dirty="0">
                <a:solidFill>
                  <a:srgbClr val="00FF00"/>
                </a:solidFill>
                <a:ea typeface="華康儷中黑(P)" panose="020B0500000000000000" pitchFamily="34" charset="-120"/>
                <a:cs typeface="華康中黑體" panose="020B0509000000000000" pitchFamily="49" charset="-120"/>
              </a:rPr>
              <a:t>/</a:t>
            </a:r>
            <a:r>
              <a:rPr lang="zh-TW" altLang="en-US" dirty="0">
                <a:solidFill>
                  <a:srgbClr val="00FF00"/>
                </a:solidFill>
                <a:ea typeface="華康儷中黑(P)" panose="020B0500000000000000" pitchFamily="34" charset="-120"/>
                <a:cs typeface="華康中黑體" panose="020B0509000000000000" pitchFamily="49" charset="-120"/>
              </a:rPr>
              <a:t>來世</a:t>
            </a:r>
            <a:endParaRPr lang="en-US" altLang="zh-TW" dirty="0">
              <a:solidFill>
                <a:srgbClr val="00FF00"/>
              </a:solidFill>
              <a:ea typeface="華康儷中黑(P)" panose="020B0500000000000000" pitchFamily="34" charset="-120"/>
              <a:cs typeface="華康中黑體" panose="020B0509000000000000" pitchFamily="49" charset="-120"/>
            </a:endParaRPr>
          </a:p>
          <a:p>
            <a:pPr marL="360000" indent="-457200" algn="l"/>
            <a:r>
              <a:rPr lang="zh-TW" altLang="en-US" sz="4000" dirty="0">
                <a:solidFill>
                  <a:schemeClr val="bg1"/>
                </a:solidFill>
                <a:ea typeface="華康儷中黑(P)" panose="020B0500000000000000" pitchFamily="34" charset="-120"/>
                <a:cs typeface="華康中黑體" panose="020B0509000000000000" pitchFamily="49" charset="-120"/>
              </a:rPr>
              <a:t>天國</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天主為王</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以愛治理</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在天國內</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所有人愛每一個人</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每一個人愛所有人</a:t>
            </a:r>
            <a:r>
              <a:rPr lang="en-US" altLang="zh-TW" sz="4000" dirty="0">
                <a:solidFill>
                  <a:schemeClr val="bg1"/>
                </a:solidFill>
                <a:ea typeface="華康儷中黑(P)" panose="020B0500000000000000" pitchFamily="34" charset="-120"/>
                <a:cs typeface="華康中黑體" panose="020B0509000000000000" pitchFamily="49" charset="-120"/>
              </a:rPr>
              <a:t>;</a:t>
            </a:r>
            <a:br>
              <a:rPr lang="en-US" altLang="zh-TW" sz="4000" dirty="0">
                <a:solidFill>
                  <a:schemeClr val="bg1"/>
                </a:solidFill>
                <a:ea typeface="華康儷中黑(P)" panose="020B0500000000000000" pitchFamily="34" charset="-120"/>
                <a:cs typeface="華康中黑體" panose="020B0509000000000000" pitchFamily="49" charset="-120"/>
              </a:rPr>
            </a:br>
            <a:r>
              <a:rPr lang="zh-TW" altLang="en-US" sz="4000" dirty="0">
                <a:solidFill>
                  <a:schemeClr val="bg1"/>
                </a:solidFill>
                <a:ea typeface="華康儷中黑(P)" panose="020B0500000000000000" pitchFamily="34" charset="-120"/>
                <a:cs typeface="華康中黑體" panose="020B0509000000000000" pitchFamily="49" charset="-120"/>
              </a:rPr>
              <a:t>天堂是這樣</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世界也應踏出這一步</a:t>
            </a:r>
            <a:endParaRPr lang="en-US" altLang="zh-TW" sz="4000" dirty="0">
              <a:solidFill>
                <a:schemeClr val="bg1"/>
              </a:solidFill>
              <a:ea typeface="華康儷中黑(P)" panose="020B0500000000000000" pitchFamily="34" charset="-120"/>
              <a:cs typeface="華康中黑體" panose="020B0509000000000000" pitchFamily="49" charset="-120"/>
            </a:endParaRPr>
          </a:p>
          <a:p>
            <a:pPr marL="360000" indent="-457200" algn="l"/>
            <a:r>
              <a:rPr lang="zh-TW" altLang="en-US" sz="4000" dirty="0">
                <a:solidFill>
                  <a:srgbClr val="FFFF00"/>
                </a:solidFill>
                <a:ea typeface="華康儷中黑(P)" panose="020B0500000000000000" pitchFamily="34" charset="-120"/>
                <a:cs typeface="華康中黑體" panose="020B0509000000000000" pitchFamily="49" charset="-120"/>
              </a:rPr>
              <a:t>沒有誰作惡</a:t>
            </a:r>
            <a:r>
              <a:rPr lang="en-US" altLang="zh-TW" sz="4000" dirty="0">
                <a:solidFill>
                  <a:srgbClr val="FFFF00"/>
                </a:solidFill>
                <a:ea typeface="華康儷中黑(P)" panose="020B0500000000000000" pitchFamily="34" charset="-120"/>
                <a:cs typeface="華康中黑體" panose="020B0509000000000000" pitchFamily="49" charset="-120"/>
              </a:rPr>
              <a:t>,</a:t>
            </a:r>
            <a:r>
              <a:rPr lang="zh-TW" altLang="en-US" sz="4000" dirty="0">
                <a:solidFill>
                  <a:srgbClr val="FFFF00"/>
                </a:solidFill>
                <a:ea typeface="華康儷中黑(P)" panose="020B0500000000000000" pitchFamily="34" charset="-120"/>
                <a:cs typeface="華康中黑體" panose="020B0509000000000000" pitchFamily="49" charset="-120"/>
              </a:rPr>
              <a:t>因為對上主認識</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在主內愛人愛得更深</a:t>
            </a:r>
            <a:r>
              <a:rPr lang="en-US" altLang="zh-TW" dirty="0">
                <a:solidFill>
                  <a:schemeClr val="bg1"/>
                </a:solidFill>
                <a:ea typeface="華康儷中黑(P)" panose="020B0500000000000000" pitchFamily="34" charset="-120"/>
                <a:cs typeface="華康中黑體" panose="020B0509000000000000" pitchFamily="49" charset="-120"/>
              </a:rPr>
              <a:t>(</a:t>
            </a:r>
            <a:r>
              <a:rPr lang="zh-TW" altLang="en-US" dirty="0">
                <a:solidFill>
                  <a:schemeClr val="bg1"/>
                </a:solidFill>
                <a:ea typeface="華康儷中黑(P)" panose="020B0500000000000000" pitchFamily="34" charset="-120"/>
                <a:cs typeface="華康中黑體" panose="020B0509000000000000" pitchFamily="49" charset="-120"/>
              </a:rPr>
              <a:t>像耶穌</a:t>
            </a:r>
            <a:r>
              <a:rPr lang="en-US" altLang="zh-TW" dirty="0">
                <a:solidFill>
                  <a:schemeClr val="bg1"/>
                </a:solidFill>
                <a:ea typeface="華康儷中黑(P)" panose="020B0500000000000000" pitchFamily="34" charset="-120"/>
                <a:cs typeface="華康中黑體" panose="020B0509000000000000" pitchFamily="49" charset="-120"/>
              </a:rPr>
              <a:t>)</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並在如此愛人時愛主</a:t>
            </a:r>
            <a:endParaRPr lang="en-US" altLang="zh-TW" sz="4000" dirty="0">
              <a:solidFill>
                <a:schemeClr val="bg1"/>
              </a:solidFill>
              <a:ea typeface="華康儷中黑(P)" panose="020B0500000000000000" pitchFamily="34" charset="-120"/>
              <a:cs typeface="華康中黑體" panose="020B0509000000000000" pitchFamily="49" charset="-120"/>
            </a:endParaRPr>
          </a:p>
        </p:txBody>
      </p:sp>
    </p:spTree>
    <p:extLst>
      <p:ext uri="{BB962C8B-B14F-4D97-AF65-F5344CB8AC3E}">
        <p14:creationId xmlns:p14="http://schemas.microsoft.com/office/powerpoint/2010/main" val="326624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E86A575-BBE8-46BD-8592-37FFD70DAEC3}"/>
              </a:ext>
            </a:extLst>
          </p:cNvPr>
          <p:cNvSpPr>
            <a:spLocks noGrp="1"/>
          </p:cNvSpPr>
          <p:nvPr>
            <p:ph type="subTitle" idx="1"/>
          </p:nvPr>
        </p:nvSpPr>
        <p:spPr>
          <a:xfrm>
            <a:off x="35496" y="188640"/>
            <a:ext cx="9108504" cy="6480720"/>
          </a:xfrm>
        </p:spPr>
        <p:txBody>
          <a:bodyPr/>
          <a:lstStyle/>
          <a:p>
            <a:pPr marL="360000" indent="-457200" algn="just" eaLnBrk="1">
              <a:lnSpc>
                <a:spcPts val="4800"/>
              </a:lnSpc>
              <a:spcBef>
                <a:spcPts val="600"/>
              </a:spcBef>
              <a:spcAft>
                <a:spcPts val="0"/>
              </a:spcAft>
              <a:buNone/>
            </a:pPr>
            <a:r>
              <a:rPr lang="zh-TW" altLang="en-US" sz="3400" dirty="0">
                <a:solidFill>
                  <a:schemeClr val="bg1"/>
                </a:solidFill>
                <a:ea typeface="華康超明體" panose="02020C09000000000000" pitchFamily="49" charset="-120"/>
                <a:cs typeface="華康中黑體" panose="020B0509000000000000" pitchFamily="49" charset="-120"/>
              </a:rPr>
              <a:t>彼此同心合意</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chemeClr val="bg1"/>
                </a:solidFill>
                <a:ea typeface="華康超明體" panose="02020C09000000000000" pitchFamily="49" charset="-120"/>
                <a:cs typeface="華康中黑體" panose="020B0509000000000000" pitchFamily="49" charset="-120"/>
              </a:rPr>
              <a:t>光榮我們的主耶穌基督的天主和父</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rgbClr val="FFFF00"/>
                </a:solidFill>
                <a:ea typeface="華康超明體" panose="02020C09000000000000" pitchFamily="49" charset="-120"/>
                <a:cs typeface="華康中黑體" panose="020B0509000000000000" pitchFamily="49" charset="-120"/>
              </a:rPr>
              <a:t>要為光榮天主</a:t>
            </a:r>
            <a:r>
              <a:rPr lang="en-US" altLang="zh-TW" sz="3400" dirty="0">
                <a:solidFill>
                  <a:srgbClr val="FFFF00"/>
                </a:solidFill>
                <a:ea typeface="華康超明體" panose="02020C09000000000000" pitchFamily="49" charset="-120"/>
                <a:cs typeface="華康中黑體" panose="020B0509000000000000" pitchFamily="49" charset="-120"/>
              </a:rPr>
              <a:t>,</a:t>
            </a:r>
            <a:r>
              <a:rPr lang="zh-TW" altLang="en-US" sz="3400" dirty="0">
                <a:solidFill>
                  <a:srgbClr val="FFFF00"/>
                </a:solidFill>
                <a:ea typeface="華康超明體" panose="02020C09000000000000" pitchFamily="49" charset="-120"/>
                <a:cs typeface="華康中黑體" panose="020B0509000000000000" pitchFamily="49" charset="-120"/>
              </a:rPr>
              <a:t>而彼此接納</a:t>
            </a:r>
            <a:r>
              <a:rPr lang="en-US" altLang="zh-TW" sz="3400" dirty="0">
                <a:solidFill>
                  <a:schemeClr val="bg1"/>
                </a:solidFill>
                <a:ea typeface="華康超明體" panose="02020C09000000000000" pitchFamily="49" charset="-120"/>
                <a:cs typeface="華康中黑體" panose="020B0509000000000000" pitchFamily="49" charset="-120"/>
              </a:rPr>
              <a:t>,</a:t>
            </a:r>
            <a:r>
              <a:rPr lang="zh-TW" altLang="en-US" sz="3400" dirty="0">
                <a:solidFill>
                  <a:schemeClr val="bg1"/>
                </a:solidFill>
                <a:ea typeface="華康超明體" panose="02020C09000000000000" pitchFamily="49" charset="-120"/>
                <a:cs typeface="華康中黑體" panose="020B0509000000000000" pitchFamily="49" charset="-120"/>
              </a:rPr>
              <a:t>猶如基督也接納了你們一樣</a:t>
            </a:r>
            <a:r>
              <a:rPr lang="en-US" altLang="zh-TW" sz="3400" dirty="0">
                <a:solidFill>
                  <a:schemeClr val="bg1"/>
                </a:solidFill>
                <a:ea typeface="華康超明體" panose="02020C09000000000000" pitchFamily="49" charset="-120"/>
                <a:cs typeface="華康中黑體" panose="020B0509000000000000" pitchFamily="49" charset="-120"/>
              </a:rPr>
              <a:t>.</a:t>
            </a:r>
          </a:p>
          <a:p>
            <a:pPr marL="360000" indent="-457200" algn="just" eaLnBrk="1">
              <a:lnSpc>
                <a:spcPts val="4800"/>
              </a:lnSpc>
              <a:spcBef>
                <a:spcPts val="600"/>
              </a:spcBef>
              <a:spcAft>
                <a:spcPts val="0"/>
              </a:spcAft>
              <a:buNone/>
            </a:pPr>
            <a:r>
              <a:rPr lang="zh-TW" altLang="en-US" sz="4000" dirty="0">
                <a:solidFill>
                  <a:schemeClr val="bg1"/>
                </a:solidFill>
                <a:ea typeface="華康儷中黑(P)" panose="020B0500000000000000" pitchFamily="34" charset="-120"/>
                <a:cs typeface="華康中黑體" panose="020B0509000000000000" pitchFamily="49" charset="-120"/>
              </a:rPr>
              <a:t>為光榮天主而彼此接納</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彼此接納就是光榮天主</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天國</a:t>
            </a:r>
            <a:r>
              <a:rPr lang="en-US" altLang="zh-TW" sz="4000" dirty="0">
                <a:solidFill>
                  <a:schemeClr val="bg1"/>
                </a:solidFill>
                <a:ea typeface="華康儷中黑(P)" panose="020B0500000000000000" pitchFamily="34" charset="-120"/>
                <a:cs typeface="華康中黑體" panose="020B0509000000000000" pitchFamily="49" charset="-120"/>
              </a:rPr>
              <a:t>)</a:t>
            </a:r>
          </a:p>
          <a:p>
            <a:pPr marL="360000" indent="-457200" algn="l" eaLnBrk="1">
              <a:lnSpc>
                <a:spcPts val="4800"/>
              </a:lnSpc>
              <a:spcBef>
                <a:spcPts val="600"/>
              </a:spcBef>
              <a:spcAft>
                <a:spcPts val="0"/>
              </a:spcAft>
              <a:buNone/>
            </a:pPr>
            <a:r>
              <a:rPr lang="en-US" altLang="zh-TW" sz="4000" dirty="0">
                <a:solidFill>
                  <a:srgbClr val="00FF00"/>
                </a:solidFill>
                <a:ea typeface="華康儷中黑(P)" panose="020B0500000000000000" pitchFamily="34" charset="-120"/>
                <a:cs typeface="華康中黑體" panose="020B0509000000000000" pitchFamily="49" charset="-120"/>
              </a:rPr>
              <a:t>Gloria Dei homo </a:t>
            </a:r>
            <a:r>
              <a:rPr lang="en-US" altLang="zh-TW" sz="4000" dirty="0" err="1">
                <a:solidFill>
                  <a:srgbClr val="00FF00"/>
                </a:solidFill>
                <a:ea typeface="華康儷中黑(P)" panose="020B0500000000000000" pitchFamily="34" charset="-120"/>
                <a:cs typeface="華康中黑體" panose="020B0509000000000000" pitchFamily="49" charset="-120"/>
              </a:rPr>
              <a:t>vivens</a:t>
            </a:r>
            <a:r>
              <a:rPr lang="en-US" altLang="zh-TW" sz="2800" dirty="0">
                <a:solidFill>
                  <a:schemeClr val="bg1"/>
                </a:solidFill>
                <a:ea typeface="華康儷中黑(P)" panose="020B0500000000000000" pitchFamily="34" charset="-120"/>
                <a:cs typeface="華康中黑體" panose="020B0509000000000000" pitchFamily="49" charset="-120"/>
              </a:rPr>
              <a:t>(</a:t>
            </a:r>
            <a:r>
              <a:rPr lang="zh-TW" altLang="en-US" sz="2800" dirty="0">
                <a:solidFill>
                  <a:schemeClr val="bg1"/>
                </a:solidFill>
                <a:ea typeface="華康儷中黑(P)" panose="020B0500000000000000" pitchFamily="34" charset="-120"/>
                <a:cs typeface="華康中黑體" panose="020B0509000000000000" pitchFamily="49" charset="-120"/>
              </a:rPr>
              <a:t>教父聖依肋內</a:t>
            </a:r>
            <a:r>
              <a:rPr lang="en-US" altLang="zh-TW" sz="2800" dirty="0">
                <a:solidFill>
                  <a:schemeClr val="bg1"/>
                </a:solidFill>
                <a:ea typeface="華康儷中黑(P)" panose="020B0500000000000000" pitchFamily="34" charset="-120"/>
                <a:cs typeface="華康中黑體" panose="020B0509000000000000" pitchFamily="49" charset="-120"/>
              </a:rPr>
              <a:t>):</a:t>
            </a:r>
            <a:br>
              <a:rPr lang="en-US" altLang="zh-TW" sz="2800" dirty="0">
                <a:solidFill>
                  <a:schemeClr val="bg1"/>
                </a:solidFill>
                <a:ea typeface="華康儷中黑(P)" panose="020B0500000000000000" pitchFamily="34" charset="-120"/>
                <a:cs typeface="華康中黑體" panose="020B0509000000000000" pitchFamily="49" charset="-120"/>
              </a:rPr>
            </a:br>
            <a:r>
              <a:rPr lang="zh-TW" altLang="en-US" sz="4000" dirty="0">
                <a:solidFill>
                  <a:schemeClr val="bg1"/>
                </a:solidFill>
                <a:ea typeface="華康儷中黑(P)" panose="020B0500000000000000" pitchFamily="34" charset="-120"/>
                <a:cs typeface="華康中黑體" panose="020B0509000000000000" pitchFamily="49" charset="-120"/>
              </a:rPr>
              <a:t>人類成材</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世界大同</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就是光榮天主</a:t>
            </a:r>
            <a:r>
              <a:rPr lang="en-US" altLang="zh-TW" sz="4000" dirty="0">
                <a:solidFill>
                  <a:schemeClr val="bg1"/>
                </a:solidFill>
                <a:ea typeface="華康儷中黑(P)" panose="020B0500000000000000" pitchFamily="34" charset="-120"/>
                <a:cs typeface="華康中黑體" panose="020B0509000000000000" pitchFamily="49" charset="-120"/>
              </a:rPr>
              <a:t>;</a:t>
            </a:r>
            <a:br>
              <a:rPr lang="en-US" altLang="zh-TW" sz="4000" dirty="0">
                <a:solidFill>
                  <a:schemeClr val="bg1"/>
                </a:solidFill>
                <a:ea typeface="華康儷中黑(P)" panose="020B0500000000000000" pitchFamily="34" charset="-120"/>
                <a:cs typeface="華康中黑體" panose="020B0509000000000000" pitchFamily="49" charset="-120"/>
              </a:rPr>
            </a:br>
            <a:r>
              <a:rPr lang="zh-TW" altLang="en-US" sz="4000" dirty="0">
                <a:solidFill>
                  <a:schemeClr val="bg1"/>
                </a:solidFill>
                <a:ea typeface="華康儷中黑(P)" panose="020B0500000000000000" pitchFamily="34" charset="-120"/>
                <a:cs typeface="華康中黑體" panose="020B0509000000000000" pitchFamily="49" charset="-120"/>
              </a:rPr>
              <a:t>靈修的目的</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也不過是為榮主</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建天國</a:t>
            </a:r>
            <a:r>
              <a:rPr lang="en-US" altLang="zh-TW" sz="4000" dirty="0">
                <a:solidFill>
                  <a:schemeClr val="bg1"/>
                </a:solidFill>
                <a:ea typeface="華康儷中黑(P)" panose="020B0500000000000000" pitchFamily="34" charset="-120"/>
                <a:cs typeface="華康中黑體" panose="020B0509000000000000" pitchFamily="49" charset="-120"/>
              </a:rPr>
              <a:t>.</a:t>
            </a:r>
          </a:p>
          <a:p>
            <a:pPr marL="360000" indent="-457200" algn="l" eaLnBrk="1">
              <a:lnSpc>
                <a:spcPts val="4800"/>
              </a:lnSpc>
              <a:spcBef>
                <a:spcPts val="600"/>
              </a:spcBef>
              <a:spcAft>
                <a:spcPts val="0"/>
              </a:spcAft>
              <a:buNone/>
            </a:pPr>
            <a:r>
              <a:rPr lang="zh-TW" altLang="en-US" sz="4000" dirty="0">
                <a:solidFill>
                  <a:schemeClr val="bg1"/>
                </a:solidFill>
                <a:ea typeface="華康儷中黑(P)" panose="020B0500000000000000" pitchFamily="34" charset="-120"/>
                <a:cs typeface="華康中黑體" panose="020B0509000000000000" pitchFamily="49" charset="-120"/>
              </a:rPr>
              <a:t>靈修不可或缺</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但</a:t>
            </a:r>
            <a:r>
              <a:rPr lang="zh-TW" altLang="en-US" sz="4000" dirty="0">
                <a:solidFill>
                  <a:srgbClr val="FFFF00"/>
                </a:solidFill>
                <a:highlight>
                  <a:srgbClr val="FF0000"/>
                </a:highlight>
                <a:ea typeface="華康儷中黑(P)" panose="020B0500000000000000" pitchFamily="34" charset="-120"/>
                <a:cs typeface="華康中黑體" panose="020B0509000000000000" pitchFamily="49" charset="-120"/>
              </a:rPr>
              <a:t>只重靈修</a:t>
            </a:r>
            <a:r>
              <a:rPr lang="en-US" altLang="zh-TW" sz="4000" dirty="0">
                <a:solidFill>
                  <a:srgbClr val="FFFF00"/>
                </a:solidFill>
                <a:highlight>
                  <a:srgbClr val="FF0000"/>
                </a:highlight>
                <a:ea typeface="華康儷中黑(P)" panose="020B0500000000000000" pitchFamily="34" charset="-120"/>
                <a:cs typeface="華康中黑體" panose="020B0509000000000000" pitchFamily="49" charset="-120"/>
              </a:rPr>
              <a:t>,</a:t>
            </a:r>
            <a:r>
              <a:rPr lang="zh-TW" altLang="en-US" sz="4000" dirty="0">
                <a:solidFill>
                  <a:srgbClr val="FFFF00"/>
                </a:solidFill>
                <a:highlight>
                  <a:srgbClr val="FF0000"/>
                </a:highlight>
                <a:ea typeface="華康儷中黑(P)" panose="020B0500000000000000" pitchFamily="34" charset="-120"/>
                <a:cs typeface="華康中黑體" panose="020B0509000000000000" pitchFamily="49" charset="-120"/>
              </a:rPr>
              <a:t>反而有害</a:t>
            </a:r>
            <a:r>
              <a:rPr lang="en-US" altLang="zh-TW" sz="4000" dirty="0">
                <a:solidFill>
                  <a:schemeClr val="bg1"/>
                </a:solidFill>
                <a:ea typeface="華康儷中黑(P)" panose="020B0500000000000000" pitchFamily="34" charset="-120"/>
                <a:cs typeface="華康中黑體" panose="020B0509000000000000" pitchFamily="49" charset="-120"/>
              </a:rPr>
              <a:t>;</a:t>
            </a:r>
            <a:br>
              <a:rPr lang="en-US" altLang="zh-TW" sz="4000" dirty="0">
                <a:solidFill>
                  <a:schemeClr val="bg1"/>
                </a:solidFill>
                <a:ea typeface="華康儷中黑(P)" panose="020B0500000000000000" pitchFamily="34" charset="-120"/>
                <a:cs typeface="華康中黑體" panose="020B0509000000000000" pitchFamily="49" charset="-120"/>
              </a:rPr>
            </a:br>
            <a:r>
              <a:rPr lang="zh-TW" altLang="en-US" sz="4000" dirty="0">
                <a:solidFill>
                  <a:srgbClr val="FF0000"/>
                </a:solidFill>
                <a:highlight>
                  <a:srgbClr val="FFFF00"/>
                </a:highlight>
                <a:ea typeface="華康儷中黑(P)" panose="020B0500000000000000" pitchFamily="34" charset="-120"/>
                <a:cs typeface="華康中黑體" panose="020B0509000000000000" pitchFamily="49" charset="-120"/>
              </a:rPr>
              <a:t>人而不仁</a:t>
            </a:r>
            <a:r>
              <a:rPr lang="en-US" altLang="zh-TW" sz="4000" dirty="0">
                <a:solidFill>
                  <a:srgbClr val="FF0000"/>
                </a:solidFill>
                <a:highlight>
                  <a:srgbClr val="FFFF00"/>
                </a:highlight>
                <a:ea typeface="華康儷中黑(P)" panose="020B0500000000000000" pitchFamily="34" charset="-120"/>
                <a:cs typeface="華康中黑體" panose="020B0509000000000000" pitchFamily="49" charset="-120"/>
              </a:rPr>
              <a:t>,</a:t>
            </a:r>
            <a:r>
              <a:rPr lang="zh-TW" altLang="en-US" sz="4000" dirty="0">
                <a:solidFill>
                  <a:srgbClr val="FF0000"/>
                </a:solidFill>
                <a:highlight>
                  <a:srgbClr val="FFFF00"/>
                </a:highlight>
                <a:ea typeface="華康儷中黑(P)" panose="020B0500000000000000" pitchFamily="34" charset="-120"/>
                <a:cs typeface="華康中黑體" panose="020B0509000000000000" pitchFamily="49" charset="-120"/>
              </a:rPr>
              <a:t>如禮何</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如聖經</a:t>
            </a:r>
            <a:r>
              <a:rPr lang="en-US" altLang="zh-TW" sz="4000" dirty="0">
                <a:solidFill>
                  <a:schemeClr val="bg1"/>
                </a:solidFill>
                <a:ea typeface="華康儷中黑(P)" panose="020B0500000000000000" pitchFamily="34" charset="-120"/>
                <a:cs typeface="華康中黑體" panose="020B0509000000000000" pitchFamily="49" charset="-120"/>
              </a:rPr>
              <a:t>/</a:t>
            </a:r>
            <a:r>
              <a:rPr lang="zh-TW" altLang="en-US" sz="4000" dirty="0">
                <a:solidFill>
                  <a:schemeClr val="bg1"/>
                </a:solidFill>
                <a:ea typeface="華康儷中黑(P)" panose="020B0500000000000000" pitchFamily="34" charset="-120"/>
                <a:cs typeface="華康中黑體" panose="020B0509000000000000" pitchFamily="49" charset="-120"/>
              </a:rPr>
              <a:t>如禮儀何</a:t>
            </a:r>
            <a:r>
              <a:rPr lang="en-US" altLang="zh-TW" sz="4000" dirty="0">
                <a:solidFill>
                  <a:schemeClr val="bg1"/>
                </a:solidFill>
                <a:ea typeface="華康儷中黑(P)" panose="020B0500000000000000" pitchFamily="34" charset="-120"/>
                <a:cs typeface="華康中黑體" panose="020B0509000000000000" pitchFamily="49" charset="-120"/>
              </a:rPr>
              <a:t>?</a:t>
            </a:r>
          </a:p>
        </p:txBody>
      </p:sp>
    </p:spTree>
    <p:extLst>
      <p:ext uri="{BB962C8B-B14F-4D97-AF65-F5344CB8AC3E}">
        <p14:creationId xmlns:p14="http://schemas.microsoft.com/office/powerpoint/2010/main" val="270866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3F22385-F1C4-4E47-B55B-7612478B5652}"/>
              </a:ext>
            </a:extLst>
          </p:cNvPr>
          <p:cNvSpPr>
            <a:spLocks noGrp="1"/>
          </p:cNvSpPr>
          <p:nvPr>
            <p:ph type="subTitle" idx="1"/>
          </p:nvPr>
        </p:nvSpPr>
        <p:spPr>
          <a:xfrm>
            <a:off x="0" y="188640"/>
            <a:ext cx="9144000" cy="6408712"/>
          </a:xfrm>
        </p:spPr>
        <p:txBody>
          <a:bodyPr/>
          <a:lstStyle/>
          <a:p>
            <a:pPr>
              <a:spcBef>
                <a:spcPts val="0"/>
              </a:spcBef>
            </a:pPr>
            <a:r>
              <a:rPr lang="zh-HK" altLang="en-US" sz="3600" dirty="0">
                <a:solidFill>
                  <a:srgbClr val="FF0000"/>
                </a:solidFill>
                <a:highlight>
                  <a:srgbClr val="FFFF00"/>
                </a:highlight>
                <a:ea typeface="華康儷中黑" panose="020B0509000000000000" pitchFamily="49" charset="-120"/>
              </a:rPr>
              <a:t>你們悔改吧</a:t>
            </a:r>
            <a:r>
              <a:rPr lang="en-US" altLang="zh-HK" sz="3600" dirty="0">
                <a:solidFill>
                  <a:srgbClr val="FF0000"/>
                </a:solidFill>
                <a:highlight>
                  <a:srgbClr val="FFFF00"/>
                </a:highlight>
                <a:ea typeface="華康儷中黑" panose="020B0509000000000000" pitchFamily="49" charset="-120"/>
              </a:rPr>
              <a:t>!</a:t>
            </a:r>
            <a:r>
              <a:rPr lang="zh-HK" altLang="en-US" sz="3600" dirty="0">
                <a:solidFill>
                  <a:srgbClr val="FF0000"/>
                </a:solidFill>
                <a:highlight>
                  <a:srgbClr val="FFFF00"/>
                </a:highlight>
                <a:ea typeface="華康儷中黑" panose="020B0509000000000000" pitchFamily="49" charset="-120"/>
              </a:rPr>
              <a:t>因為天國臨近了</a:t>
            </a:r>
            <a:r>
              <a:rPr lang="en-US" altLang="zh-HK" sz="3600" dirty="0">
                <a:ea typeface="華康儷中黑" panose="020B0509000000000000" pitchFamily="49" charset="-120"/>
              </a:rPr>
              <a:t>.</a:t>
            </a:r>
            <a:r>
              <a:rPr lang="zh-HK" altLang="en-US" sz="3600" dirty="0">
                <a:ea typeface="華康儷中黑" panose="020B0509000000000000" pitchFamily="49" charset="-120"/>
              </a:rPr>
              <a:t>我在每次主日彌撒中</a:t>
            </a:r>
            <a:r>
              <a:rPr lang="en-US" altLang="zh-HK" sz="3600" dirty="0">
                <a:ea typeface="華康儷中黑" panose="020B0509000000000000" pitchFamily="49" charset="-120"/>
              </a:rPr>
              <a:t>,</a:t>
            </a:r>
            <a:r>
              <a:rPr lang="zh-HK" altLang="en-US" sz="3600" dirty="0">
                <a:ea typeface="華康儷中黑" panose="020B0509000000000000" pitchFamily="49" charset="-120"/>
              </a:rPr>
              <a:t>都十分強調悔改</a:t>
            </a:r>
            <a:r>
              <a:rPr lang="en-US" altLang="zh-HK" sz="3600" dirty="0">
                <a:ea typeface="華康儷中黑" panose="020B0509000000000000" pitchFamily="49" charset="-120"/>
              </a:rPr>
              <a:t>,</a:t>
            </a:r>
            <a:r>
              <a:rPr lang="zh-HK" altLang="en-US" sz="3600" dirty="0">
                <a:ea typeface="華康儷中黑" panose="020B0509000000000000" pitchFamily="49" charset="-120"/>
              </a:rPr>
              <a:t>甚至認為</a:t>
            </a:r>
            <a:endParaRPr lang="en-US" altLang="zh-HK" sz="3600" dirty="0">
              <a:ea typeface="華康儷中黑" panose="020B0509000000000000" pitchFamily="49" charset="-120"/>
            </a:endParaRPr>
          </a:p>
          <a:p>
            <a:pPr>
              <a:spcBef>
                <a:spcPts val="0"/>
              </a:spcBef>
            </a:pPr>
            <a:r>
              <a:rPr lang="zh-HK" altLang="en-US" sz="3600" dirty="0">
                <a:solidFill>
                  <a:srgbClr val="FF0000"/>
                </a:solidFill>
                <a:ea typeface="華康儷中黑" panose="020B0509000000000000" pitchFamily="49" charset="-120"/>
              </a:rPr>
              <a:t>悔改是彌撒最重要的部分</a:t>
            </a:r>
            <a:r>
              <a:rPr lang="en-US" altLang="zh-HK" sz="3600" dirty="0">
                <a:ea typeface="華康儷中黑" panose="020B0509000000000000" pitchFamily="49" charset="-120"/>
              </a:rPr>
              <a:t>.</a:t>
            </a:r>
            <a:r>
              <a:rPr lang="zh-HK" altLang="en-US" sz="3600" dirty="0">
                <a:ea typeface="華康儷中黑" panose="020B0509000000000000" pitchFamily="49" charset="-120"/>
              </a:rPr>
              <a:t>沒有悔改</a:t>
            </a:r>
            <a:r>
              <a:rPr lang="en-US" altLang="zh-HK" sz="3600" dirty="0">
                <a:ea typeface="華康儷中黑" panose="020B0509000000000000" pitchFamily="49" charset="-120"/>
              </a:rPr>
              <a:t>,</a:t>
            </a:r>
            <a:r>
              <a:rPr lang="zh-HK" altLang="en-US" sz="3600" dirty="0">
                <a:ea typeface="華康儷中黑" panose="020B0509000000000000" pitchFamily="49" charset="-120"/>
              </a:rPr>
              <a:t>我們</a:t>
            </a:r>
            <a:endParaRPr lang="en-US" altLang="zh-HK" sz="3600" dirty="0">
              <a:ea typeface="華康儷中黑" panose="020B0509000000000000" pitchFamily="49" charset="-120"/>
            </a:endParaRPr>
          </a:p>
          <a:p>
            <a:pPr>
              <a:spcBef>
                <a:spcPts val="0"/>
              </a:spcBef>
              <a:spcAft>
                <a:spcPts val="1200"/>
              </a:spcAft>
            </a:pPr>
            <a:r>
              <a:rPr lang="zh-HK" altLang="en-US" sz="3600" dirty="0">
                <a:ea typeface="華康儷中黑" panose="020B0509000000000000" pitchFamily="49" charset="-120"/>
              </a:rPr>
              <a:t>不會明白福音</a:t>
            </a:r>
            <a:r>
              <a:rPr lang="en-US" altLang="zh-HK" sz="3600" dirty="0">
                <a:ea typeface="華康儷中黑" panose="020B0509000000000000" pitchFamily="49" charset="-120"/>
              </a:rPr>
              <a:t>,</a:t>
            </a:r>
            <a:r>
              <a:rPr lang="zh-HK" altLang="en-US" sz="3600" dirty="0">
                <a:ea typeface="華康儷中黑" panose="020B0509000000000000" pitchFamily="49" charset="-120"/>
              </a:rPr>
              <a:t>沒有悔改</a:t>
            </a:r>
            <a:r>
              <a:rPr lang="en-US" altLang="zh-HK" sz="3600" dirty="0">
                <a:ea typeface="華康儷中黑" panose="020B0509000000000000" pitchFamily="49" charset="-120"/>
              </a:rPr>
              <a:t>,</a:t>
            </a:r>
            <a:r>
              <a:rPr lang="zh-HK" altLang="en-US" sz="3600" dirty="0">
                <a:ea typeface="華康儷中黑" panose="020B0509000000000000" pitchFamily="49" charset="-120"/>
              </a:rPr>
              <a:t>天國與我們無分</a:t>
            </a:r>
            <a:r>
              <a:rPr lang="en-US" altLang="zh-HK" sz="3600" dirty="0">
                <a:ea typeface="華康儷中黑" panose="020B0509000000000000" pitchFamily="49" charset="-120"/>
              </a:rPr>
              <a:t>.</a:t>
            </a:r>
          </a:p>
          <a:p>
            <a:pPr>
              <a:spcBef>
                <a:spcPts val="0"/>
              </a:spcBef>
            </a:pPr>
            <a:r>
              <a:rPr lang="en-US" altLang="zh-HK" sz="3600" dirty="0">
                <a:solidFill>
                  <a:srgbClr val="FFFF00"/>
                </a:solidFill>
                <a:highlight>
                  <a:srgbClr val="FF0000"/>
                </a:highlight>
                <a:ea typeface="華康儷中黑" panose="020B0509000000000000" pitchFamily="49" charset="-120"/>
              </a:rPr>
              <a:t>Repent, for the Kingdom of God is near</a:t>
            </a:r>
            <a:r>
              <a:rPr lang="en-US" altLang="zh-HK" sz="3600" dirty="0">
                <a:ea typeface="華康儷中黑" panose="020B0509000000000000" pitchFamily="49" charset="-120"/>
              </a:rPr>
              <a:t>.  In every Mass, I stress the importance of repentance. I even consider </a:t>
            </a:r>
            <a:r>
              <a:rPr lang="en-US" altLang="zh-HK" sz="3600" dirty="0">
                <a:solidFill>
                  <a:srgbClr val="FF0000"/>
                </a:solidFill>
                <a:ea typeface="華康儷中黑" panose="020B0509000000000000" pitchFamily="49" charset="-120"/>
              </a:rPr>
              <a:t>repentance as the most important part of the Mass</a:t>
            </a:r>
            <a:r>
              <a:rPr lang="en-US" altLang="zh-HK" sz="3600" dirty="0">
                <a:ea typeface="華康儷中黑" panose="020B0509000000000000" pitchFamily="49" charset="-120"/>
              </a:rPr>
              <a:t>. Without repentance, </a:t>
            </a:r>
            <a:r>
              <a:rPr lang="en-US" altLang="zh-HK" sz="3600" dirty="0">
                <a:solidFill>
                  <a:srgbClr val="FF0000"/>
                </a:solidFill>
                <a:highlight>
                  <a:srgbClr val="FFFF00"/>
                </a:highlight>
                <a:ea typeface="華康儷中黑" panose="020B0509000000000000" pitchFamily="49" charset="-120"/>
              </a:rPr>
              <a:t>we will not understand God’s words</a:t>
            </a:r>
            <a:r>
              <a:rPr lang="en-US" altLang="zh-HK" sz="3600" dirty="0">
                <a:ea typeface="華康儷中黑" panose="020B0509000000000000" pitchFamily="49" charset="-120"/>
              </a:rPr>
              <a:t>; without repentance, God’s Kingdom has nothing to do with us.</a:t>
            </a:r>
          </a:p>
        </p:txBody>
      </p:sp>
    </p:spTree>
    <p:extLst>
      <p:ext uri="{BB962C8B-B14F-4D97-AF65-F5344CB8AC3E}">
        <p14:creationId xmlns:p14="http://schemas.microsoft.com/office/powerpoint/2010/main" val="2941315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3F22385-F1C4-4E47-B55B-7612478B5652}"/>
              </a:ext>
            </a:extLst>
          </p:cNvPr>
          <p:cNvSpPr>
            <a:spLocks noGrp="1"/>
          </p:cNvSpPr>
          <p:nvPr>
            <p:ph type="subTitle" idx="1"/>
          </p:nvPr>
        </p:nvSpPr>
        <p:spPr>
          <a:xfrm>
            <a:off x="0" y="188640"/>
            <a:ext cx="9144000" cy="6408712"/>
          </a:xfrm>
        </p:spPr>
        <p:txBody>
          <a:bodyPr/>
          <a:lstStyle/>
          <a:p>
            <a:pPr>
              <a:spcBef>
                <a:spcPts val="0"/>
              </a:spcBef>
              <a:spcAft>
                <a:spcPts val="1200"/>
              </a:spcAft>
            </a:pPr>
            <a:r>
              <a:rPr lang="zh-HK" altLang="en-US" sz="4000" dirty="0">
                <a:ea typeface="華康儷中黑" panose="020B0509000000000000" pitchFamily="49" charset="-120"/>
              </a:rPr>
              <a:t>若翰宣講的悔改</a:t>
            </a:r>
            <a:r>
              <a:rPr lang="en-US" altLang="zh-HK" sz="4000" dirty="0">
                <a:ea typeface="華康儷中黑" panose="020B0509000000000000" pitchFamily="49" charset="-120"/>
              </a:rPr>
              <a:t>,</a:t>
            </a:r>
            <a:r>
              <a:rPr lang="zh-HK" altLang="en-US" sz="4000" dirty="0">
                <a:ea typeface="華康儷中黑" panose="020B0509000000000000" pitchFamily="49" charset="-120"/>
              </a:rPr>
              <a:t>十分特別</a:t>
            </a:r>
            <a:r>
              <a:rPr lang="en-US" altLang="zh-HK" sz="4000" dirty="0">
                <a:ea typeface="華康儷中黑" panose="020B0509000000000000" pitchFamily="49" charset="-120"/>
              </a:rPr>
              <a:t>.</a:t>
            </a:r>
            <a:r>
              <a:rPr lang="zh-HK" altLang="en-US" sz="4000" dirty="0">
                <a:ea typeface="華康儷中黑" panose="020B0509000000000000" pitchFamily="49" charset="-120"/>
              </a:rPr>
              <a:t>他要求悔改</a:t>
            </a:r>
            <a:r>
              <a:rPr lang="en-US" altLang="zh-HK" sz="4000" dirty="0">
                <a:ea typeface="華康儷中黑" panose="020B0509000000000000" pitchFamily="49" charset="-120"/>
              </a:rPr>
              <a:t>,</a:t>
            </a:r>
            <a:r>
              <a:rPr lang="zh-HK" altLang="en-US" sz="4000" dirty="0">
                <a:solidFill>
                  <a:srgbClr val="FF0000"/>
                </a:solidFill>
                <a:ea typeface="華康儷中黑" panose="020B0509000000000000" pitchFamily="49" charset="-120"/>
              </a:rPr>
              <a:t>人人悔改</a:t>
            </a:r>
            <a:r>
              <a:rPr lang="en-US" altLang="zh-HK" sz="4000" dirty="0">
                <a:solidFill>
                  <a:srgbClr val="FF0000"/>
                </a:solidFill>
                <a:ea typeface="華康儷中黑" panose="020B0509000000000000" pitchFamily="49" charset="-120"/>
              </a:rPr>
              <a:t>,</a:t>
            </a:r>
            <a:r>
              <a:rPr lang="zh-HK" altLang="en-US" sz="4000" dirty="0">
                <a:solidFill>
                  <a:srgbClr val="FF0000"/>
                </a:solidFill>
                <a:ea typeface="華康儷中黑" panose="020B0509000000000000" pitchFamily="49" charset="-120"/>
              </a:rPr>
              <a:t>沒有例外</a:t>
            </a:r>
            <a:r>
              <a:rPr lang="en-US" altLang="zh-HK" sz="4000" dirty="0">
                <a:ea typeface="華康儷中黑" panose="020B0509000000000000" pitchFamily="49" charset="-120"/>
              </a:rPr>
              <a:t>;</a:t>
            </a:r>
            <a:r>
              <a:rPr lang="zh-HK" altLang="en-US" sz="4000" dirty="0">
                <a:ea typeface="華康儷中黑" panose="020B0509000000000000" pitchFamily="49" charset="-120"/>
              </a:rPr>
              <a:t>他相信人人都是罪人</a:t>
            </a:r>
            <a:r>
              <a:rPr lang="en-US" altLang="zh-HK" sz="4000" dirty="0">
                <a:ea typeface="華康儷中黑" panose="020B0509000000000000" pitchFamily="49" charset="-120"/>
              </a:rPr>
              <a:t>,</a:t>
            </a:r>
            <a:r>
              <a:rPr lang="zh-HK" altLang="en-US" sz="4000" dirty="0">
                <a:ea typeface="華康儷中黑" panose="020B0509000000000000" pitchFamily="49" charset="-120"/>
              </a:rPr>
              <a:t>他用最嚴厲的字眼形容那些在他面前的罪人</a:t>
            </a:r>
            <a:r>
              <a:rPr lang="en-US" altLang="zh-HK" sz="4000" dirty="0">
                <a:ea typeface="華康儷中黑" panose="020B0509000000000000" pitchFamily="49" charset="-120"/>
              </a:rPr>
              <a:t>,</a:t>
            </a:r>
            <a:r>
              <a:rPr lang="zh-HK" altLang="en-US" sz="4000" dirty="0">
                <a:ea typeface="華康儷中黑" panose="020B0509000000000000" pitchFamily="49" charset="-120"/>
              </a:rPr>
              <a:t>稱他們為「</a:t>
            </a:r>
            <a:r>
              <a:rPr lang="zh-HK" altLang="en-US" sz="4000" dirty="0">
                <a:solidFill>
                  <a:srgbClr val="FFFF00"/>
                </a:solidFill>
                <a:highlight>
                  <a:srgbClr val="FF0000"/>
                </a:highlight>
                <a:ea typeface="華康儷中黑" panose="020B0509000000000000" pitchFamily="49" charset="-120"/>
              </a:rPr>
              <a:t>毒蛇的種類</a:t>
            </a:r>
            <a:r>
              <a:rPr lang="zh-HK" altLang="en-US" sz="4000" dirty="0">
                <a:ea typeface="華康儷中黑" panose="020B0509000000000000" pitchFamily="49" charset="-120"/>
              </a:rPr>
              <a:t>」</a:t>
            </a:r>
            <a:r>
              <a:rPr lang="en-US" altLang="zh-HK" sz="4000" dirty="0">
                <a:ea typeface="華康儷中黑" panose="020B0509000000000000" pitchFamily="49" charset="-120"/>
              </a:rPr>
              <a:t>!</a:t>
            </a:r>
          </a:p>
          <a:p>
            <a:pPr>
              <a:lnSpc>
                <a:spcPts val="4100"/>
              </a:lnSpc>
              <a:spcBef>
                <a:spcPts val="0"/>
              </a:spcBef>
            </a:pPr>
            <a:r>
              <a:rPr lang="en-US" altLang="zh-HK" sz="4000" dirty="0">
                <a:ea typeface="華康儷中黑" panose="020B0509000000000000" pitchFamily="49" charset="-120"/>
              </a:rPr>
              <a:t>There is something special about the way John proclaimed the message of repentance. </a:t>
            </a:r>
            <a:r>
              <a:rPr lang="en-US" altLang="zh-HK" sz="4000" dirty="0">
                <a:solidFill>
                  <a:srgbClr val="FF0000"/>
                </a:solidFill>
                <a:ea typeface="華康儷中黑" panose="020B0509000000000000" pitchFamily="49" charset="-120"/>
              </a:rPr>
              <a:t>He required everyone, without exception, to repent</a:t>
            </a:r>
            <a:r>
              <a:rPr lang="en-US" altLang="zh-HK" sz="4000" dirty="0">
                <a:ea typeface="華康儷中黑" panose="020B0509000000000000" pitchFamily="49" charset="-120"/>
              </a:rPr>
              <a:t>; he believed all are sinners and he used the harshest words to describe </a:t>
            </a:r>
          </a:p>
          <a:p>
            <a:pPr>
              <a:lnSpc>
                <a:spcPts val="4100"/>
              </a:lnSpc>
              <a:spcBef>
                <a:spcPts val="0"/>
              </a:spcBef>
            </a:pPr>
            <a:r>
              <a:rPr lang="en-US" altLang="zh-HK" sz="4000" dirty="0">
                <a:ea typeface="華康儷中黑" panose="020B0509000000000000" pitchFamily="49" charset="-120"/>
              </a:rPr>
              <a:t>them as the “</a:t>
            </a:r>
            <a:r>
              <a:rPr lang="en-US" altLang="zh-HK" sz="4000" dirty="0">
                <a:solidFill>
                  <a:srgbClr val="FF0000"/>
                </a:solidFill>
                <a:highlight>
                  <a:srgbClr val="FFFF00"/>
                </a:highlight>
                <a:ea typeface="華康儷中黑" panose="020B0509000000000000" pitchFamily="49" charset="-120"/>
              </a:rPr>
              <a:t>brood of vipers</a:t>
            </a:r>
            <a:r>
              <a:rPr lang="en-US" altLang="zh-HK" sz="4000" dirty="0">
                <a:ea typeface="華康儷中黑" panose="020B0509000000000000" pitchFamily="49" charset="-120"/>
              </a:rPr>
              <a:t>”.</a:t>
            </a:r>
          </a:p>
        </p:txBody>
      </p:sp>
    </p:spTree>
    <p:extLst>
      <p:ext uri="{BB962C8B-B14F-4D97-AF65-F5344CB8AC3E}">
        <p14:creationId xmlns:p14="http://schemas.microsoft.com/office/powerpoint/2010/main" val="2077028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3F22385-F1C4-4E47-B55B-7612478B5652}"/>
              </a:ext>
            </a:extLst>
          </p:cNvPr>
          <p:cNvSpPr>
            <a:spLocks noGrp="1"/>
          </p:cNvSpPr>
          <p:nvPr>
            <p:ph type="subTitle" idx="1"/>
          </p:nvPr>
        </p:nvSpPr>
        <p:spPr>
          <a:xfrm>
            <a:off x="0" y="188640"/>
            <a:ext cx="9144000" cy="6408712"/>
          </a:xfrm>
        </p:spPr>
        <p:txBody>
          <a:bodyPr/>
          <a:lstStyle/>
          <a:p>
            <a:pPr>
              <a:spcBef>
                <a:spcPts val="0"/>
              </a:spcBef>
            </a:pPr>
            <a:r>
              <a:rPr lang="zh-HK" altLang="en-US" sz="3600" dirty="0">
                <a:ea typeface="華康儷中黑" panose="020B0509000000000000" pitchFamily="49" charset="-120"/>
              </a:rPr>
              <a:t>雖然他這個前驅被稱為</a:t>
            </a:r>
            <a:r>
              <a:rPr lang="zh-HK" altLang="en-US" sz="3600" dirty="0">
                <a:highlight>
                  <a:srgbClr val="FFFF00"/>
                </a:highlight>
                <a:ea typeface="華康儷中黑" panose="020B0509000000000000" pitchFamily="49" charset="-120"/>
              </a:rPr>
              <a:t>曠野之聲</a:t>
            </a:r>
            <a:r>
              <a:rPr lang="en-US" altLang="zh-HK" sz="3600" dirty="0">
                <a:ea typeface="華康儷中黑" panose="020B0509000000000000" pitchFamily="49" charset="-120"/>
              </a:rPr>
              <a:t>,</a:t>
            </a:r>
            <a:r>
              <a:rPr lang="zh-HK" altLang="en-US" sz="3600" dirty="0">
                <a:ea typeface="華康儷中黑" panose="020B0509000000000000" pitchFamily="49" charset="-120"/>
              </a:rPr>
              <a:t>但他的那個</a:t>
            </a:r>
            <a:r>
              <a:rPr lang="zh-HK" altLang="en-US" sz="3600" dirty="0">
                <a:solidFill>
                  <a:srgbClr val="FF0000"/>
                </a:solidFill>
                <a:ea typeface="華康儷中黑" panose="020B0509000000000000" pitchFamily="49" charset="-120"/>
              </a:rPr>
              <a:t>曠野</a:t>
            </a:r>
            <a:r>
              <a:rPr lang="zh-HK" altLang="en-US" sz="3600" dirty="0">
                <a:ea typeface="華康儷中黑" panose="020B0509000000000000" pitchFamily="49" charset="-120"/>
              </a:rPr>
              <a:t>卻熙來攘往</a:t>
            </a:r>
            <a:r>
              <a:rPr lang="en-US" altLang="zh-HK" sz="3600" dirty="0">
                <a:ea typeface="華康儷中黑" panose="020B0509000000000000" pitchFamily="49" charset="-120"/>
              </a:rPr>
              <a:t>,</a:t>
            </a:r>
            <a:r>
              <a:rPr lang="zh-HK" altLang="en-US" sz="3600" dirty="0">
                <a:ea typeface="華康儷中黑" panose="020B0509000000000000" pitchFamily="49" charset="-120"/>
              </a:rPr>
              <a:t>連耶穌都來了</a:t>
            </a:r>
            <a:r>
              <a:rPr lang="en-US" altLang="zh-HK" sz="3600" dirty="0">
                <a:ea typeface="華康儷中黑" panose="020B0509000000000000" pitchFamily="49" charset="-120"/>
              </a:rPr>
              <a:t>,</a:t>
            </a:r>
          </a:p>
          <a:p>
            <a:pPr>
              <a:spcBef>
                <a:spcPts val="0"/>
              </a:spcBef>
            </a:pPr>
            <a:r>
              <a:rPr lang="zh-HK" altLang="en-US" sz="3600" dirty="0">
                <a:ea typeface="華康儷中黑" panose="020B0509000000000000" pitchFamily="49" charset="-120"/>
              </a:rPr>
              <a:t>聽從他的人也不少</a:t>
            </a:r>
            <a:r>
              <a:rPr lang="en-US" altLang="zh-HK" sz="3600" dirty="0">
                <a:ea typeface="華康儷中黑" panose="020B0509000000000000" pitchFamily="49" charset="-120"/>
              </a:rPr>
              <a:t>;</a:t>
            </a:r>
            <a:r>
              <a:rPr lang="zh-HK" altLang="en-US" sz="3600" dirty="0">
                <a:ea typeface="華康儷中黑" panose="020B0509000000000000" pitchFamily="49" charset="-120"/>
              </a:rPr>
              <a:t>他們不但聽</a:t>
            </a:r>
            <a:r>
              <a:rPr lang="en-US" altLang="zh-HK" sz="3600" dirty="0">
                <a:ea typeface="華康儷中黑" panose="020B0509000000000000" pitchFamily="49" charset="-120"/>
              </a:rPr>
              <a:t>,</a:t>
            </a:r>
          </a:p>
          <a:p>
            <a:pPr>
              <a:spcBef>
                <a:spcPts val="0"/>
              </a:spcBef>
            </a:pPr>
            <a:r>
              <a:rPr lang="zh-HK" altLang="en-US" sz="3600" dirty="0">
                <a:solidFill>
                  <a:srgbClr val="FF0000"/>
                </a:solidFill>
                <a:ea typeface="華康儷中黑" panose="020B0509000000000000" pitchFamily="49" charset="-120"/>
              </a:rPr>
              <a:t>還問</a:t>
            </a:r>
            <a:r>
              <a:rPr lang="en-US" altLang="zh-HK" sz="3600" dirty="0">
                <a:solidFill>
                  <a:srgbClr val="FF0000"/>
                </a:solidFill>
                <a:ea typeface="華康儷中黑" panose="020B0509000000000000" pitchFamily="49" charset="-120"/>
              </a:rPr>
              <a:t>,</a:t>
            </a:r>
            <a:r>
              <a:rPr lang="zh-HK" altLang="en-US" sz="3600" dirty="0">
                <a:solidFill>
                  <a:srgbClr val="FF0000"/>
                </a:solidFill>
                <a:ea typeface="華康儷中黑" panose="020B0509000000000000" pitchFamily="49" charset="-120"/>
              </a:rPr>
              <a:t>他們該作什麼</a:t>
            </a:r>
            <a:r>
              <a:rPr lang="en-US" altLang="zh-HK" sz="3600" dirty="0">
                <a:ea typeface="華康儷中黑" panose="020B0509000000000000" pitchFamily="49" charset="-120"/>
              </a:rPr>
              <a:t>,</a:t>
            </a:r>
            <a:r>
              <a:rPr lang="zh-HK" altLang="en-US" sz="3600" dirty="0">
                <a:ea typeface="華康儷中黑" panose="020B0509000000000000" pitchFamily="49" charset="-120"/>
              </a:rPr>
              <a:t>來表達真誠的悔改</a:t>
            </a:r>
            <a:r>
              <a:rPr lang="en-US" altLang="zh-HK" sz="3600" dirty="0">
                <a:ea typeface="華康儷中黑" panose="020B0509000000000000" pitchFamily="49" charset="-120"/>
              </a:rPr>
              <a:t>.</a:t>
            </a:r>
          </a:p>
          <a:p>
            <a:pPr>
              <a:lnSpc>
                <a:spcPts val="4000"/>
              </a:lnSpc>
              <a:spcBef>
                <a:spcPts val="0"/>
              </a:spcBef>
            </a:pPr>
            <a:r>
              <a:rPr lang="en-US" altLang="zh-HK" sz="3600" spc="-100" dirty="0">
                <a:ea typeface="華康儷中黑" panose="020B0509000000000000" pitchFamily="49" charset="-120"/>
              </a:rPr>
              <a:t>Although John the Baptist, the forerunner of Christ was called “</a:t>
            </a:r>
            <a:r>
              <a:rPr lang="en-US" altLang="zh-HK" sz="3600" spc="-100" dirty="0">
                <a:highlight>
                  <a:srgbClr val="FFFF00"/>
                </a:highlight>
                <a:ea typeface="華康儷中黑" panose="020B0509000000000000" pitchFamily="49" charset="-120"/>
              </a:rPr>
              <a:t>the voice of the wilderness</a:t>
            </a:r>
            <a:r>
              <a:rPr lang="en-US" altLang="zh-HK" sz="3600" spc="-100" dirty="0">
                <a:ea typeface="華康儷中黑" panose="020B0509000000000000" pitchFamily="49" charset="-120"/>
              </a:rPr>
              <a:t>”, but this “wilderness” was not a solitary voice without audience. On the contrary, he was a magnet of hustle and bustle, that </a:t>
            </a:r>
            <a:r>
              <a:rPr lang="en-US" altLang="zh-HK" sz="3600" spc="-100" dirty="0">
                <a:solidFill>
                  <a:srgbClr val="FF0000"/>
                </a:solidFill>
                <a:ea typeface="華康儷中黑" panose="020B0509000000000000" pitchFamily="49" charset="-120"/>
              </a:rPr>
              <a:t>even Jesus came to listen to him</a:t>
            </a:r>
            <a:r>
              <a:rPr lang="en-US" altLang="zh-HK" sz="3600" spc="-100" dirty="0">
                <a:ea typeface="華康儷中黑" panose="020B0509000000000000" pitchFamily="49" charset="-120"/>
              </a:rPr>
              <a:t>; people didn’t just listen, but asked </a:t>
            </a:r>
            <a:r>
              <a:rPr lang="en-US" altLang="zh-HK" sz="3600" spc="-100" dirty="0">
                <a:highlight>
                  <a:srgbClr val="FFFF00"/>
                </a:highlight>
                <a:ea typeface="華康儷中黑" panose="020B0509000000000000" pitchFamily="49" charset="-120"/>
              </a:rPr>
              <a:t>what they should do </a:t>
            </a:r>
            <a:r>
              <a:rPr lang="en-US" altLang="zh-HK" sz="3600" spc="-100" dirty="0">
                <a:ea typeface="華康儷中黑" panose="020B0509000000000000" pitchFamily="49" charset="-120"/>
              </a:rPr>
              <a:t>to express </a:t>
            </a:r>
          </a:p>
          <a:p>
            <a:pPr>
              <a:lnSpc>
                <a:spcPts val="4000"/>
              </a:lnSpc>
              <a:spcBef>
                <a:spcPts val="0"/>
              </a:spcBef>
            </a:pPr>
            <a:r>
              <a:rPr lang="en-US" altLang="zh-HK" sz="3600" spc="-100" dirty="0">
                <a:ea typeface="華康儷中黑" panose="020B0509000000000000" pitchFamily="49" charset="-120"/>
              </a:rPr>
              <a:t>their sincere desire for repentance.</a:t>
            </a:r>
          </a:p>
        </p:txBody>
      </p:sp>
    </p:spTree>
    <p:extLst>
      <p:ext uri="{BB962C8B-B14F-4D97-AF65-F5344CB8AC3E}">
        <p14:creationId xmlns:p14="http://schemas.microsoft.com/office/powerpoint/2010/main" val="2981462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3F22385-F1C4-4E47-B55B-7612478B5652}"/>
              </a:ext>
            </a:extLst>
          </p:cNvPr>
          <p:cNvSpPr>
            <a:spLocks noGrp="1"/>
          </p:cNvSpPr>
          <p:nvPr>
            <p:ph type="subTitle" idx="1"/>
          </p:nvPr>
        </p:nvSpPr>
        <p:spPr>
          <a:xfrm>
            <a:off x="0" y="188640"/>
            <a:ext cx="9144000" cy="6408712"/>
          </a:xfrm>
        </p:spPr>
        <p:txBody>
          <a:bodyPr/>
          <a:lstStyle/>
          <a:p>
            <a:pPr>
              <a:spcBef>
                <a:spcPts val="0"/>
              </a:spcBef>
            </a:pPr>
            <a:r>
              <a:rPr lang="zh-HK" altLang="en-US" sz="3800" dirty="0">
                <a:ea typeface="華康儷中黑" panose="020B0509000000000000" pitchFamily="49" charset="-120"/>
              </a:rPr>
              <a:t>問的人</a:t>
            </a:r>
            <a:r>
              <a:rPr lang="en-US" altLang="zh-HK" sz="3800" dirty="0">
                <a:ea typeface="華康儷中黑" panose="020B0509000000000000" pitchFamily="49" charset="-120"/>
              </a:rPr>
              <a:t>,</a:t>
            </a:r>
            <a:r>
              <a:rPr lang="zh-HK" altLang="en-US" sz="3800" dirty="0">
                <a:ea typeface="華康儷中黑" panose="020B0509000000000000" pitchFamily="49" charset="-120"/>
              </a:rPr>
              <a:t>有群眾</a:t>
            </a:r>
            <a:r>
              <a:rPr lang="en-US" altLang="zh-HK" sz="3800" dirty="0">
                <a:ea typeface="華康儷中黑" panose="020B0509000000000000" pitchFamily="49" charset="-120"/>
              </a:rPr>
              <a:t>,</a:t>
            </a:r>
            <a:r>
              <a:rPr lang="zh-HK" altLang="en-US" sz="3800" dirty="0">
                <a:ea typeface="華康儷中黑" panose="020B0509000000000000" pitchFamily="49" charset="-120"/>
              </a:rPr>
              <a:t>有稅吏</a:t>
            </a:r>
            <a:r>
              <a:rPr lang="en-US" altLang="zh-HK" sz="3800" dirty="0">
                <a:ea typeface="華康儷中黑" panose="020B0509000000000000" pitchFamily="49" charset="-120"/>
              </a:rPr>
              <a:t>,</a:t>
            </a:r>
            <a:r>
              <a:rPr lang="zh-HK" altLang="en-US" sz="3800" dirty="0">
                <a:ea typeface="華康儷中黑" panose="020B0509000000000000" pitchFamily="49" charset="-120"/>
              </a:rPr>
              <a:t>也有軍人</a:t>
            </a:r>
            <a:r>
              <a:rPr lang="en-US" altLang="zh-HK" sz="3800" dirty="0">
                <a:ea typeface="華康儷中黑" panose="020B0509000000000000" pitchFamily="49" charset="-120"/>
              </a:rPr>
              <a:t>;</a:t>
            </a:r>
            <a:r>
              <a:rPr lang="zh-HK" altLang="en-US" sz="3800" dirty="0">
                <a:ea typeface="華康儷中黑" panose="020B0509000000000000" pitchFamily="49" charset="-120"/>
              </a:rPr>
              <a:t>若翰都按他們的不同身份和背景</a:t>
            </a:r>
            <a:r>
              <a:rPr lang="en-US" altLang="zh-HK" sz="3800" dirty="0">
                <a:ea typeface="華康儷中黑" panose="020B0509000000000000" pitchFamily="49" charset="-120"/>
              </a:rPr>
              <a:t>,</a:t>
            </a:r>
            <a:r>
              <a:rPr lang="zh-HK" altLang="en-US" sz="3800" dirty="0">
                <a:ea typeface="華康儷中黑" panose="020B0509000000000000" pitchFamily="49" charset="-120"/>
              </a:rPr>
              <a:t>要求他們</a:t>
            </a:r>
            <a:endParaRPr lang="en-US" altLang="zh-HK" sz="3800" dirty="0">
              <a:ea typeface="華康儷中黑" panose="020B0509000000000000" pitchFamily="49" charset="-120"/>
            </a:endParaRPr>
          </a:p>
          <a:p>
            <a:pPr>
              <a:spcBef>
                <a:spcPts val="0"/>
              </a:spcBef>
            </a:pPr>
            <a:r>
              <a:rPr lang="zh-HK" altLang="en-US" sz="3800" dirty="0">
                <a:solidFill>
                  <a:srgbClr val="FF0000"/>
                </a:solidFill>
                <a:highlight>
                  <a:srgbClr val="FFFF00"/>
                </a:highlight>
                <a:ea typeface="華康儷中黑" panose="020B0509000000000000" pitchFamily="49" charset="-120"/>
              </a:rPr>
              <a:t>做該作和能作的事</a:t>
            </a:r>
            <a:r>
              <a:rPr lang="en-US" altLang="zh-HK" sz="3800" dirty="0">
                <a:ea typeface="華康儷中黑" panose="020B0509000000000000" pitchFamily="49" charset="-120"/>
              </a:rPr>
              <a:t>,</a:t>
            </a:r>
            <a:r>
              <a:rPr lang="zh-HK" altLang="en-US" sz="3800" dirty="0">
                <a:ea typeface="華康儷中黑" panose="020B0509000000000000" pitchFamily="49" charset="-120"/>
              </a:rPr>
              <a:t>頗有孔子</a:t>
            </a:r>
            <a:endParaRPr lang="en-US" altLang="zh-HK" sz="3800" dirty="0">
              <a:ea typeface="華康儷中黑" panose="020B0509000000000000" pitchFamily="49" charset="-120"/>
            </a:endParaRPr>
          </a:p>
          <a:p>
            <a:pPr>
              <a:spcBef>
                <a:spcPts val="0"/>
              </a:spcBef>
            </a:pPr>
            <a:r>
              <a:rPr lang="zh-HK" altLang="en-US" sz="3800" dirty="0">
                <a:ea typeface="華康儷中黑" panose="020B0509000000000000" pitchFamily="49" charset="-120"/>
              </a:rPr>
              <a:t>「因人而異</a:t>
            </a:r>
            <a:r>
              <a:rPr lang="en-US" altLang="zh-HK" sz="3800" dirty="0">
                <a:ea typeface="華康儷中黑" panose="020B0509000000000000" pitchFamily="49" charset="-120"/>
              </a:rPr>
              <a:t>,</a:t>
            </a:r>
            <a:r>
              <a:rPr lang="zh-HK" altLang="en-US" sz="3800" dirty="0">
                <a:ea typeface="華康儷中黑" panose="020B0509000000000000" pitchFamily="49" charset="-120"/>
              </a:rPr>
              <a:t>因材施教」的風範</a:t>
            </a:r>
            <a:endParaRPr lang="en-US" altLang="zh-HK" sz="3800" dirty="0">
              <a:ea typeface="華康儷中黑" panose="020B0509000000000000" pitchFamily="49" charset="-120"/>
            </a:endParaRPr>
          </a:p>
          <a:p>
            <a:pPr>
              <a:lnSpc>
                <a:spcPts val="4100"/>
              </a:lnSpc>
              <a:spcBef>
                <a:spcPts val="1200"/>
              </a:spcBef>
            </a:pPr>
            <a:r>
              <a:rPr lang="en-US" altLang="zh-HK" sz="3800" dirty="0">
                <a:ea typeface="華康儷中黑" panose="020B0509000000000000" pitchFamily="49" charset="-120"/>
              </a:rPr>
              <a:t>Among those who asked were crowds, tax collectors, and soldiers. John required them to do </a:t>
            </a:r>
            <a:r>
              <a:rPr lang="en-US" altLang="zh-HK" sz="3800" dirty="0">
                <a:highlight>
                  <a:srgbClr val="FFFF00"/>
                </a:highlight>
                <a:ea typeface="華康儷中黑" panose="020B0509000000000000" pitchFamily="49" charset="-120"/>
              </a:rPr>
              <a:t>what they should and could do </a:t>
            </a:r>
            <a:r>
              <a:rPr lang="en-US" altLang="zh-HK" sz="3800" dirty="0">
                <a:ea typeface="華康儷中黑" panose="020B0509000000000000" pitchFamily="49" charset="-120"/>
              </a:rPr>
              <a:t>according to each person’s status and background, no less than </a:t>
            </a:r>
            <a:r>
              <a:rPr lang="en-US" altLang="zh-HK" sz="3800" dirty="0">
                <a:solidFill>
                  <a:srgbClr val="FF0000"/>
                </a:solidFill>
                <a:ea typeface="華康儷中黑" panose="020B0509000000000000" pitchFamily="49" charset="-120"/>
              </a:rPr>
              <a:t>Confucius</a:t>
            </a:r>
            <a:r>
              <a:rPr lang="en-US" altLang="zh-HK" sz="3800" dirty="0">
                <a:ea typeface="華康儷中黑" panose="020B0509000000000000" pitchFamily="49" charset="-120"/>
              </a:rPr>
              <a:t>’s style of “</a:t>
            </a:r>
            <a:r>
              <a:rPr lang="en-US" altLang="zh-HK" sz="3800" dirty="0">
                <a:solidFill>
                  <a:srgbClr val="FF0000"/>
                </a:solidFill>
                <a:ea typeface="華康儷中黑" panose="020B0509000000000000" pitchFamily="49" charset="-120"/>
              </a:rPr>
              <a:t>teaching according to each person’s uniqueness</a:t>
            </a:r>
            <a:r>
              <a:rPr lang="en-US" altLang="zh-HK" sz="3800" dirty="0">
                <a:ea typeface="華康儷中黑" panose="020B0509000000000000" pitchFamily="49" charset="-120"/>
              </a:rPr>
              <a:t>”.</a:t>
            </a:r>
          </a:p>
        </p:txBody>
      </p:sp>
    </p:spTree>
    <p:extLst>
      <p:ext uri="{BB962C8B-B14F-4D97-AF65-F5344CB8AC3E}">
        <p14:creationId xmlns:p14="http://schemas.microsoft.com/office/powerpoint/2010/main" val="760402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3F22385-F1C4-4E47-B55B-7612478B5652}"/>
              </a:ext>
            </a:extLst>
          </p:cNvPr>
          <p:cNvSpPr>
            <a:spLocks noGrp="1"/>
          </p:cNvSpPr>
          <p:nvPr>
            <p:ph type="subTitle" idx="1"/>
          </p:nvPr>
        </p:nvSpPr>
        <p:spPr>
          <a:xfrm>
            <a:off x="0" y="188640"/>
            <a:ext cx="9144000" cy="6669360"/>
          </a:xfrm>
        </p:spPr>
        <p:txBody>
          <a:bodyPr/>
          <a:lstStyle/>
          <a:p>
            <a:pPr>
              <a:lnSpc>
                <a:spcPts val="5100"/>
              </a:lnSpc>
              <a:spcBef>
                <a:spcPts val="0"/>
              </a:spcBef>
              <a:spcAft>
                <a:spcPts val="0"/>
              </a:spcAft>
            </a:pPr>
            <a:r>
              <a:rPr lang="zh-HK" altLang="en-US" sz="4000" dirty="0">
                <a:ea typeface="華康儷中黑" panose="020B0509000000000000" pitchFamily="49" charset="-120"/>
              </a:rPr>
              <a:t>如果聖經不是二千年前的故事</a:t>
            </a:r>
            <a:r>
              <a:rPr lang="en-US" altLang="zh-HK" sz="4000" dirty="0">
                <a:ea typeface="華康儷中黑" panose="020B0509000000000000" pitchFamily="49" charset="-120"/>
              </a:rPr>
              <a:t>,</a:t>
            </a:r>
            <a:r>
              <a:rPr lang="zh-HK" altLang="en-US" sz="4000" dirty="0">
                <a:ea typeface="華康儷中黑" panose="020B0509000000000000" pitchFamily="49" charset="-120"/>
              </a:rPr>
              <a:t>而是</a:t>
            </a:r>
            <a:r>
              <a:rPr lang="zh-HK" altLang="en-US" sz="4000" dirty="0">
                <a:solidFill>
                  <a:srgbClr val="FF0000"/>
                </a:solidFill>
                <a:highlight>
                  <a:srgbClr val="FFFF00"/>
                </a:highlight>
                <a:ea typeface="華康儷中黑" panose="020B0509000000000000" pitchFamily="49" charset="-120"/>
              </a:rPr>
              <a:t>今天</a:t>
            </a:r>
            <a:r>
              <a:rPr lang="zh-HK" altLang="en-US" sz="4000" dirty="0">
                <a:solidFill>
                  <a:srgbClr val="FF0000"/>
                </a:solidFill>
                <a:ea typeface="華康儷中黑" panose="020B0509000000000000" pitchFamily="49" charset="-120"/>
              </a:rPr>
              <a:t>天主對我們每個人說的話</a:t>
            </a:r>
            <a:r>
              <a:rPr lang="en-US" altLang="zh-HK" sz="4000" dirty="0">
                <a:ea typeface="華康儷中黑" panose="020B0509000000000000" pitchFamily="49" charset="-120"/>
              </a:rPr>
              <a:t>,</a:t>
            </a:r>
            <a:r>
              <a:rPr lang="zh-HK" altLang="en-US" sz="4000" dirty="0">
                <a:ea typeface="華康儷中黑" panose="020B0509000000000000" pitchFamily="49" charset="-120"/>
              </a:rPr>
              <a:t>那麼</a:t>
            </a:r>
            <a:r>
              <a:rPr lang="en-US" altLang="zh-HK" sz="4000" dirty="0">
                <a:ea typeface="華康儷中黑" panose="020B0509000000000000" pitchFamily="49" charset="-120"/>
              </a:rPr>
              <a:t>,</a:t>
            </a:r>
            <a:r>
              <a:rPr lang="zh-HK" altLang="en-US" sz="4000" dirty="0">
                <a:ea typeface="華康儷中黑" panose="020B0509000000000000" pitchFamily="49" charset="-120"/>
              </a:rPr>
              <a:t>天主今天要我們作的是什麼</a:t>
            </a:r>
            <a:r>
              <a:rPr lang="en-US" altLang="zh-HK" sz="4000" dirty="0">
                <a:ea typeface="華康儷中黑" panose="020B0509000000000000" pitchFamily="49" charset="-120"/>
              </a:rPr>
              <a:t>?</a:t>
            </a:r>
            <a:r>
              <a:rPr lang="zh-HK" altLang="en-US" sz="4000" dirty="0">
                <a:ea typeface="華康儷中黑" panose="020B0509000000000000" pitchFamily="49" charset="-120"/>
              </a:rPr>
              <a:t>他向我們的</a:t>
            </a:r>
            <a:endParaRPr lang="en-US" altLang="zh-HK" sz="4000" dirty="0">
              <a:ea typeface="華康儷中黑" panose="020B0509000000000000" pitchFamily="49" charset="-120"/>
            </a:endParaRPr>
          </a:p>
          <a:p>
            <a:pPr>
              <a:lnSpc>
                <a:spcPts val="5100"/>
              </a:lnSpc>
              <a:spcBef>
                <a:spcPts val="0"/>
              </a:spcBef>
              <a:spcAft>
                <a:spcPts val="1200"/>
              </a:spcAft>
            </a:pPr>
            <a:r>
              <a:rPr lang="zh-HK" altLang="en-US" sz="4000" dirty="0">
                <a:ea typeface="華康儷中黑" panose="020B0509000000000000" pitchFamily="49" charset="-120"/>
              </a:rPr>
              <a:t>家庭</a:t>
            </a:r>
            <a:r>
              <a:rPr lang="en-US" altLang="zh-HK" sz="4000" dirty="0">
                <a:ea typeface="華康儷中黑" panose="020B0509000000000000" pitchFamily="49" charset="-120"/>
              </a:rPr>
              <a:t>,</a:t>
            </a:r>
            <a:r>
              <a:rPr lang="zh-TW" altLang="en-US" sz="4000" dirty="0">
                <a:ea typeface="華康儷中黑" panose="020B0509000000000000" pitchFamily="49" charset="-120"/>
              </a:rPr>
              <a:t>堂區</a:t>
            </a:r>
            <a:r>
              <a:rPr lang="en-US" altLang="zh-HK" sz="4000" dirty="0">
                <a:ea typeface="華康儷中黑" panose="020B0509000000000000" pitchFamily="49" charset="-120"/>
              </a:rPr>
              <a:t>,</a:t>
            </a:r>
            <a:r>
              <a:rPr lang="zh-HK" altLang="en-US" sz="4000" dirty="0">
                <a:ea typeface="華康儷中黑" panose="020B0509000000000000" pitchFamily="49" charset="-120"/>
              </a:rPr>
              <a:t>國家</a:t>
            </a:r>
            <a:r>
              <a:rPr lang="en-US" altLang="zh-HK" sz="4000" dirty="0">
                <a:ea typeface="華康儷中黑" panose="020B0509000000000000" pitchFamily="49" charset="-120"/>
              </a:rPr>
              <a:t>,</a:t>
            </a:r>
            <a:r>
              <a:rPr lang="zh-HK" altLang="en-US" sz="4000" dirty="0">
                <a:ea typeface="華康儷中黑" panose="020B0509000000000000" pitchFamily="49" charset="-120"/>
              </a:rPr>
              <a:t>人類的要求又是什麼</a:t>
            </a:r>
            <a:r>
              <a:rPr lang="en-US" altLang="zh-HK" sz="4000" dirty="0">
                <a:ea typeface="華康儷中黑" panose="020B0509000000000000" pitchFamily="49" charset="-120"/>
              </a:rPr>
              <a:t>?</a:t>
            </a:r>
          </a:p>
          <a:p>
            <a:pPr>
              <a:lnSpc>
                <a:spcPts val="4300"/>
              </a:lnSpc>
              <a:spcBef>
                <a:spcPts val="0"/>
              </a:spcBef>
            </a:pPr>
            <a:r>
              <a:rPr lang="en-US" altLang="zh-HK" sz="4000" dirty="0">
                <a:highlight>
                  <a:srgbClr val="FFFF00"/>
                </a:highlight>
                <a:ea typeface="華康儷中黑" panose="020B0509000000000000" pitchFamily="49" charset="-120"/>
              </a:rPr>
              <a:t>If the Bible is not a story of two thousand years ago</a:t>
            </a:r>
            <a:r>
              <a:rPr lang="en-US" altLang="zh-HK" sz="4000" dirty="0">
                <a:ea typeface="華康儷中黑" panose="020B0509000000000000" pitchFamily="49" charset="-120"/>
              </a:rPr>
              <a:t>, but God’s words speaking to each of us </a:t>
            </a:r>
            <a:r>
              <a:rPr lang="en-US" altLang="zh-HK" sz="4000" b="1" dirty="0">
                <a:solidFill>
                  <a:srgbClr val="FF0000"/>
                </a:solidFill>
                <a:ea typeface="華康儷中黑" panose="020B0509000000000000" pitchFamily="49" charset="-120"/>
              </a:rPr>
              <a:t>TODAY</a:t>
            </a:r>
            <a:r>
              <a:rPr lang="en-US" altLang="zh-HK" sz="4000" dirty="0">
                <a:ea typeface="華康儷中黑" panose="020B0509000000000000" pitchFamily="49" charset="-120"/>
              </a:rPr>
              <a:t>, what would God have asked us to do? </a:t>
            </a:r>
          </a:p>
          <a:p>
            <a:pPr>
              <a:lnSpc>
                <a:spcPts val="4300"/>
              </a:lnSpc>
              <a:spcBef>
                <a:spcPts val="0"/>
              </a:spcBef>
            </a:pPr>
            <a:r>
              <a:rPr lang="en-US" altLang="zh-HK" sz="4000" dirty="0">
                <a:ea typeface="華康儷中黑" panose="020B0509000000000000" pitchFamily="49" charset="-120"/>
              </a:rPr>
              <a:t>What would He require of our families, </a:t>
            </a:r>
          </a:p>
          <a:p>
            <a:pPr>
              <a:lnSpc>
                <a:spcPts val="4300"/>
              </a:lnSpc>
              <a:spcBef>
                <a:spcPts val="0"/>
              </a:spcBef>
            </a:pPr>
            <a:r>
              <a:rPr lang="en-US" altLang="zh-HK" sz="4000" dirty="0">
                <a:ea typeface="華康儷中黑" panose="020B0509000000000000" pitchFamily="49" charset="-120"/>
              </a:rPr>
              <a:t>parish, nation and our human race?</a:t>
            </a:r>
          </a:p>
        </p:txBody>
      </p:sp>
    </p:spTree>
    <p:extLst>
      <p:ext uri="{BB962C8B-B14F-4D97-AF65-F5344CB8AC3E}">
        <p14:creationId xmlns:p14="http://schemas.microsoft.com/office/powerpoint/2010/main" val="37521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72008"/>
            <a:ext cx="9108504" cy="6785992"/>
          </a:xfrm>
        </p:spPr>
        <p:txBody>
          <a:bodyPr/>
          <a:lstStyle/>
          <a:p>
            <a:pPr marL="0" indent="0" eaLnBrk="1">
              <a:lnSpc>
                <a:spcPts val="4800"/>
              </a:lnSpc>
              <a:spcBef>
                <a:spcPts val="600"/>
              </a:spcBef>
              <a:spcAft>
                <a:spcPts val="600"/>
              </a:spcAft>
              <a:buNone/>
            </a:pPr>
            <a:r>
              <a:rPr lang="zh-TW" altLang="en-US"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恭讀依撒意亞先知書　</a:t>
            </a:r>
            <a:r>
              <a:rPr lang="en-US" altLang="zh-TW"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11:1-10</a:t>
            </a:r>
          </a:p>
          <a:p>
            <a:pPr marL="0" indent="0" algn="just" eaLnBrk="1">
              <a:lnSpc>
                <a:spcPts val="4800"/>
              </a:lnSpc>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那一天，由葉瑟的樹幹將生出一個嫩枝；由它的樹根將發出一個幼芽。上主的神，智慧和聰敏的神，超見和剛毅的神，明達和敬畏上主的神，將住在他內。</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他將以敬畏上主為快慰。</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lnSpc>
                <a:spcPts val="4800"/>
              </a:lnSpc>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他必不照他眼見的，施行審訊，也不按他耳聞的，執行判斷。他將以正義，審訊微賤者，以公理</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判斷世上的謙卑者，</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117917" y="6191190"/>
            <a:ext cx="1944216" cy="40011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1/3</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434647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3F22385-F1C4-4E47-B55B-7612478B5652}"/>
              </a:ext>
            </a:extLst>
          </p:cNvPr>
          <p:cNvSpPr>
            <a:spLocks noGrp="1"/>
          </p:cNvSpPr>
          <p:nvPr>
            <p:ph type="subTitle" idx="1"/>
          </p:nvPr>
        </p:nvSpPr>
        <p:spPr>
          <a:xfrm>
            <a:off x="0" y="188640"/>
            <a:ext cx="9144000" cy="6408712"/>
          </a:xfrm>
        </p:spPr>
        <p:txBody>
          <a:bodyPr/>
          <a:lstStyle/>
          <a:p>
            <a:pPr>
              <a:spcBef>
                <a:spcPts val="0"/>
              </a:spcBef>
              <a:spcAft>
                <a:spcPts val="1200"/>
              </a:spcAft>
            </a:pPr>
            <a:r>
              <a:rPr lang="zh-HK" altLang="en-US" sz="3600" dirty="0">
                <a:highlight>
                  <a:srgbClr val="FFFF00"/>
                </a:highlight>
                <a:ea typeface="華康儷中黑" panose="020B0509000000000000" pitchFamily="49" charset="-120"/>
              </a:rPr>
              <a:t>今天有多少人聽他和問他</a:t>
            </a:r>
            <a:r>
              <a:rPr lang="en-US" altLang="zh-HK" sz="3600" dirty="0">
                <a:highlight>
                  <a:srgbClr val="FFFF00"/>
                </a:highlight>
                <a:ea typeface="華康儷中黑" panose="020B0509000000000000" pitchFamily="49" charset="-120"/>
              </a:rPr>
              <a:t>?</a:t>
            </a:r>
            <a:r>
              <a:rPr lang="zh-HK" altLang="en-US" sz="3600" dirty="0">
                <a:ea typeface="華康儷中黑" panose="020B0509000000000000" pitchFamily="49" charset="-120"/>
              </a:rPr>
              <a:t>又有多少人肯認真的思考</a:t>
            </a:r>
            <a:r>
              <a:rPr lang="en-US" altLang="zh-HK" sz="3600" dirty="0">
                <a:ea typeface="華康儷中黑" panose="020B0509000000000000" pitchFamily="49" charset="-120"/>
              </a:rPr>
              <a:t>,</a:t>
            </a:r>
            <a:r>
              <a:rPr lang="zh-HK" altLang="en-US" sz="3600" dirty="0">
                <a:ea typeface="華康儷中黑" panose="020B0509000000000000" pitchFamily="49" charset="-120"/>
              </a:rPr>
              <a:t>若翰的話和今天的我們有什麼關係</a:t>
            </a:r>
            <a:r>
              <a:rPr lang="en-US" altLang="zh-HK" sz="3600" dirty="0">
                <a:ea typeface="華康儷中黑" panose="020B0509000000000000" pitchFamily="49" charset="-120"/>
              </a:rPr>
              <a:t>?</a:t>
            </a:r>
            <a:r>
              <a:rPr lang="zh-HK" altLang="en-US" sz="3600" dirty="0">
                <a:ea typeface="華康儷中黑" panose="020B0509000000000000" pitchFamily="49" charset="-120"/>
              </a:rPr>
              <a:t>他的訓言甚至斥責</a:t>
            </a:r>
            <a:r>
              <a:rPr lang="en-US" altLang="zh-HK" sz="3600" dirty="0">
                <a:ea typeface="華康儷中黑" panose="020B0509000000000000" pitchFamily="49" charset="-120"/>
              </a:rPr>
              <a:t>,</a:t>
            </a:r>
            <a:r>
              <a:rPr lang="zh-HK" altLang="en-US" sz="3600" dirty="0">
                <a:ea typeface="華康儷中黑" panose="020B0509000000000000" pitchFamily="49" charset="-120"/>
              </a:rPr>
              <a:t>會不會都變為</a:t>
            </a:r>
            <a:r>
              <a:rPr lang="zh-TW" altLang="en-US" sz="3600" dirty="0">
                <a:solidFill>
                  <a:srgbClr val="FF0000"/>
                </a:solidFill>
                <a:ea typeface="華康儷中黑" panose="020B0509000000000000" pitchFamily="49" charset="-120"/>
              </a:rPr>
              <a:t>名副其實</a:t>
            </a:r>
            <a:r>
              <a:rPr lang="zh-HK" altLang="en-US" sz="3600" dirty="0">
                <a:solidFill>
                  <a:srgbClr val="FF0000"/>
                </a:solidFill>
                <a:ea typeface="華康儷中黑" panose="020B0509000000000000" pitchFamily="49" charset="-120"/>
              </a:rPr>
              <a:t>的</a:t>
            </a:r>
            <a:r>
              <a:rPr lang="zh-HK" altLang="en-US" sz="3600" dirty="0">
                <a:solidFill>
                  <a:srgbClr val="FF0000"/>
                </a:solidFill>
                <a:highlight>
                  <a:srgbClr val="FFFF00"/>
                </a:highlight>
                <a:ea typeface="華康儷中黑" panose="020B0509000000000000" pitchFamily="49" charset="-120"/>
              </a:rPr>
              <a:t>曠野</a:t>
            </a:r>
            <a:r>
              <a:rPr lang="zh-HK" altLang="en-US" sz="3600" dirty="0">
                <a:solidFill>
                  <a:srgbClr val="FF0000"/>
                </a:solidFill>
                <a:ea typeface="華康儷中黑" panose="020B0509000000000000" pitchFamily="49" charset="-120"/>
              </a:rPr>
              <a:t>之聲</a:t>
            </a:r>
            <a:r>
              <a:rPr lang="en-US" altLang="zh-HK" sz="3600" dirty="0">
                <a:ea typeface="華康儷中黑" panose="020B0509000000000000" pitchFamily="49" charset="-120"/>
              </a:rPr>
              <a:t>,</a:t>
            </a:r>
            <a:r>
              <a:rPr lang="zh-HK" altLang="en-US" sz="3600" dirty="0">
                <a:ea typeface="華康儷中黑" panose="020B0509000000000000" pitchFamily="49" charset="-120"/>
              </a:rPr>
              <a:t>只在渺無人迹的曠野中迴響飄蕩</a:t>
            </a:r>
            <a:r>
              <a:rPr lang="en-US" altLang="zh-HK" sz="3600" dirty="0">
                <a:ea typeface="華康儷中黑" panose="020B0509000000000000" pitchFamily="49" charset="-120"/>
              </a:rPr>
              <a:t>?</a:t>
            </a:r>
          </a:p>
          <a:p>
            <a:pPr>
              <a:spcBef>
                <a:spcPts val="0"/>
              </a:spcBef>
            </a:pPr>
            <a:r>
              <a:rPr lang="en-US" altLang="zh-HK" sz="3600" dirty="0">
                <a:ea typeface="華康儷中黑" panose="020B0509000000000000" pitchFamily="49" charset="-120"/>
              </a:rPr>
              <a:t>How many people today would listen to him and ask him questions? </a:t>
            </a:r>
            <a:r>
              <a:rPr lang="en-US" altLang="zh-HK" sz="3600" dirty="0">
                <a:solidFill>
                  <a:srgbClr val="FF0000"/>
                </a:solidFill>
                <a:ea typeface="華康儷中黑" panose="020B0509000000000000" pitchFamily="49" charset="-120"/>
              </a:rPr>
              <a:t>How many would be willing to ponder and relate John’s words to us TODAY?</a:t>
            </a:r>
            <a:r>
              <a:rPr lang="en-US" altLang="zh-HK" sz="3600" dirty="0">
                <a:ea typeface="華康儷中黑" panose="020B0509000000000000" pitchFamily="49" charset="-120"/>
              </a:rPr>
              <a:t> Would his teaching and even his rebuke become truly a </a:t>
            </a:r>
            <a:r>
              <a:rPr lang="en-US" altLang="zh-HK" sz="3600" dirty="0">
                <a:highlight>
                  <a:srgbClr val="FFFF00"/>
                </a:highlight>
                <a:ea typeface="華康儷中黑" panose="020B0509000000000000" pitchFamily="49" charset="-120"/>
              </a:rPr>
              <a:t>voice of the </a:t>
            </a:r>
            <a:r>
              <a:rPr lang="en-US" altLang="zh-HK" sz="3600" dirty="0">
                <a:ea typeface="華康儷中黑" panose="020B0509000000000000" pitchFamily="49" charset="-120"/>
              </a:rPr>
              <a:t>“</a:t>
            </a:r>
            <a:r>
              <a:rPr lang="en-US" altLang="zh-HK" sz="3600" b="1" dirty="0">
                <a:highlight>
                  <a:srgbClr val="FFFF00"/>
                </a:highlight>
                <a:ea typeface="華康儷中黑" panose="020B0509000000000000" pitchFamily="49" charset="-120"/>
              </a:rPr>
              <a:t>wilderness</a:t>
            </a:r>
            <a:r>
              <a:rPr lang="en-US" altLang="zh-HK" sz="3600" dirty="0">
                <a:ea typeface="華康儷中黑" panose="020B0509000000000000" pitchFamily="49" charset="-120"/>
              </a:rPr>
              <a:t>”, only finding its own echo </a:t>
            </a:r>
          </a:p>
          <a:p>
            <a:pPr>
              <a:spcBef>
                <a:spcPts val="0"/>
              </a:spcBef>
            </a:pPr>
            <a:r>
              <a:rPr lang="en-US" altLang="zh-HK" sz="3600" dirty="0">
                <a:ea typeface="華康儷中黑" panose="020B0509000000000000" pitchFamily="49" charset="-120"/>
              </a:rPr>
              <a:t>in the desolate wild of the desert? </a:t>
            </a:r>
          </a:p>
        </p:txBody>
      </p:sp>
    </p:spTree>
    <p:extLst>
      <p:ext uri="{BB962C8B-B14F-4D97-AF65-F5344CB8AC3E}">
        <p14:creationId xmlns:p14="http://schemas.microsoft.com/office/powerpoint/2010/main" val="739089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3F22385-F1C4-4E47-B55B-7612478B5652}"/>
              </a:ext>
            </a:extLst>
          </p:cNvPr>
          <p:cNvSpPr>
            <a:spLocks noGrp="1"/>
          </p:cNvSpPr>
          <p:nvPr>
            <p:ph type="subTitle" idx="1"/>
          </p:nvPr>
        </p:nvSpPr>
        <p:spPr>
          <a:xfrm>
            <a:off x="0" y="188640"/>
            <a:ext cx="9144000" cy="6408712"/>
          </a:xfrm>
        </p:spPr>
        <p:txBody>
          <a:bodyPr/>
          <a:lstStyle/>
          <a:p>
            <a:pPr>
              <a:spcBef>
                <a:spcPts val="0"/>
              </a:spcBef>
            </a:pPr>
            <a:r>
              <a:rPr lang="zh-HK" altLang="en-US" sz="3600" dirty="0">
                <a:ea typeface="華康儷中黑" panose="020B0509000000000000" pitchFamily="49" charset="-120"/>
              </a:rPr>
              <a:t>世上總有不少人自以為是吃了「知善惡樹」的果子</a:t>
            </a:r>
            <a:r>
              <a:rPr lang="en-US" altLang="zh-HK" sz="3600" dirty="0">
                <a:ea typeface="華康儷中黑" panose="020B0509000000000000" pitchFamily="49" charset="-120"/>
              </a:rPr>
              <a:t>,</a:t>
            </a:r>
            <a:r>
              <a:rPr lang="zh-HK" altLang="en-US" sz="3600" dirty="0">
                <a:ea typeface="華康儷中黑" panose="020B0509000000000000" pitchFamily="49" charset="-120"/>
              </a:rPr>
              <a:t>而</a:t>
            </a:r>
            <a:r>
              <a:rPr lang="zh-HK" altLang="en-US" sz="3600" dirty="0">
                <a:solidFill>
                  <a:srgbClr val="FF0000"/>
                </a:solidFill>
                <a:highlight>
                  <a:srgbClr val="FFFF00"/>
                </a:highlight>
                <a:ea typeface="華康儷中黑" panose="020B0509000000000000" pitchFamily="49" charset="-120"/>
              </a:rPr>
              <a:t>扮天主</a:t>
            </a:r>
            <a:r>
              <a:rPr lang="en-US" altLang="zh-HK" sz="3600" dirty="0">
                <a:ea typeface="華康儷中黑" panose="020B0509000000000000" pitchFamily="49" charset="-120"/>
              </a:rPr>
              <a:t>,</a:t>
            </a:r>
            <a:r>
              <a:rPr lang="zh-HK" altLang="en-US" sz="3600" dirty="0">
                <a:ea typeface="華康儷中黑" panose="020B0509000000000000" pitchFamily="49" charset="-120"/>
              </a:rPr>
              <a:t>以為自己知善惡</a:t>
            </a:r>
            <a:r>
              <a:rPr lang="en-US" altLang="zh-HK" sz="3600" dirty="0">
                <a:ea typeface="華康儷中黑" panose="020B0509000000000000" pitchFamily="49" charset="-120"/>
              </a:rPr>
              <a:t>,</a:t>
            </a:r>
            <a:r>
              <a:rPr lang="zh-HK" altLang="en-US" sz="3600" dirty="0">
                <a:ea typeface="華康儷中黑" panose="020B0509000000000000" pitchFamily="49" charset="-120"/>
              </a:rPr>
              <a:t>生命清純過深山泉水</a:t>
            </a:r>
            <a:r>
              <a:rPr lang="en-US" altLang="zh-HK" sz="3600" dirty="0">
                <a:ea typeface="華康儷中黑" panose="020B0509000000000000" pitchFamily="49" charset="-120"/>
              </a:rPr>
              <a:t>,</a:t>
            </a:r>
            <a:r>
              <a:rPr lang="zh-HK" altLang="en-US" sz="3600" dirty="0">
                <a:ea typeface="華康儷中黑" panose="020B0509000000000000" pitchFamily="49" charset="-120"/>
              </a:rPr>
              <a:t>卻</a:t>
            </a:r>
            <a:r>
              <a:rPr lang="zh-HK" altLang="en-US" sz="3600" dirty="0">
                <a:solidFill>
                  <a:srgbClr val="FF0000"/>
                </a:solidFill>
                <a:highlight>
                  <a:srgbClr val="FFFF00"/>
                </a:highlight>
                <a:ea typeface="華康儷中黑" panose="020B0509000000000000" pitchFamily="49" charset="-120"/>
              </a:rPr>
              <a:t>瞧不起</a:t>
            </a:r>
            <a:r>
              <a:rPr lang="zh-HK" altLang="en-US" sz="3600" dirty="0">
                <a:ea typeface="華康儷中黑" panose="020B0509000000000000" pitchFamily="49" charset="-120"/>
              </a:rPr>
              <a:t>窮人</a:t>
            </a:r>
            <a:r>
              <a:rPr lang="en-US" altLang="zh-HK" sz="3600" dirty="0">
                <a:ea typeface="華康儷中黑" panose="020B0509000000000000" pitchFamily="49" charset="-120"/>
              </a:rPr>
              <a:t>,</a:t>
            </a:r>
            <a:r>
              <a:rPr lang="zh-HK" altLang="en-US" sz="3600" dirty="0">
                <a:ea typeface="華康儷中黑" panose="020B0509000000000000" pitchFamily="49" charset="-120"/>
              </a:rPr>
              <a:t>罪人</a:t>
            </a:r>
            <a:r>
              <a:rPr lang="en-US" altLang="zh-HK" sz="3600" dirty="0">
                <a:ea typeface="華康儷中黑" panose="020B0509000000000000" pitchFamily="49" charset="-120"/>
              </a:rPr>
              <a:t>,</a:t>
            </a:r>
          </a:p>
          <a:p>
            <a:pPr>
              <a:spcBef>
                <a:spcPts val="0"/>
              </a:spcBef>
            </a:pPr>
            <a:r>
              <a:rPr lang="zh-HK" altLang="en-US" sz="3600" dirty="0">
                <a:ea typeface="華康儷中黑" panose="020B0509000000000000" pitchFamily="49" charset="-120"/>
              </a:rPr>
              <a:t>更以為那些不信基督的</a:t>
            </a:r>
            <a:r>
              <a:rPr lang="en-US" altLang="zh-HK" sz="3600" dirty="0">
                <a:ea typeface="華康儷中黑" panose="020B0509000000000000" pitchFamily="49" charset="-120"/>
              </a:rPr>
              <a:t>,</a:t>
            </a:r>
            <a:r>
              <a:rPr lang="zh-HK" altLang="en-US" sz="3600" dirty="0">
                <a:ea typeface="華康儷中黑" panose="020B0509000000000000" pitchFamily="49" charset="-120"/>
              </a:rPr>
              <a:t>必下地獄</a:t>
            </a:r>
            <a:r>
              <a:rPr lang="en-US" altLang="zh-HK" sz="3600" dirty="0">
                <a:ea typeface="華康儷中黑" panose="020B0509000000000000" pitchFamily="49" charset="-120"/>
              </a:rPr>
              <a:t>.</a:t>
            </a:r>
          </a:p>
          <a:p>
            <a:pPr>
              <a:lnSpc>
                <a:spcPts val="4000"/>
              </a:lnSpc>
              <a:spcBef>
                <a:spcPts val="0"/>
              </a:spcBef>
            </a:pPr>
            <a:r>
              <a:rPr lang="en-US" altLang="zh-HK" sz="3600" spc="-100" dirty="0">
                <a:ea typeface="華康儷中黑" panose="020B0509000000000000" pitchFamily="49" charset="-120"/>
              </a:rPr>
              <a:t>There are always people who like to </a:t>
            </a:r>
            <a:r>
              <a:rPr lang="en-US" altLang="zh-HK" sz="3600" spc="-100" dirty="0">
                <a:highlight>
                  <a:srgbClr val="FFFF00"/>
                </a:highlight>
                <a:ea typeface="華康儷中黑" panose="020B0509000000000000" pitchFamily="49" charset="-120"/>
              </a:rPr>
              <a:t>play the role of God</a:t>
            </a:r>
            <a:r>
              <a:rPr lang="en-US" altLang="zh-HK" sz="3600" spc="-100" dirty="0">
                <a:ea typeface="華康儷中黑" panose="020B0509000000000000" pitchFamily="49" charset="-120"/>
              </a:rPr>
              <a:t>, deeming themselves as having eaten of </a:t>
            </a:r>
            <a:r>
              <a:rPr lang="en-US" altLang="zh-HK" sz="3600" spc="-100" dirty="0">
                <a:solidFill>
                  <a:srgbClr val="FF0000"/>
                </a:solidFill>
                <a:ea typeface="華康儷中黑" panose="020B0509000000000000" pitchFamily="49" charset="-120"/>
              </a:rPr>
              <a:t>the tree of knowledge of good and bad</a:t>
            </a:r>
            <a:r>
              <a:rPr lang="en-US" altLang="zh-HK" sz="3600" spc="-100" dirty="0">
                <a:ea typeface="華康儷中黑" panose="020B0509000000000000" pitchFamily="49" charset="-120"/>
              </a:rPr>
              <a:t>. They think they know what is truly good and bad; their life appears to be purer than water in the pristine forest and they look down at the poor and the sinners, they even consider the pagans as deserving to go to hell.</a:t>
            </a:r>
          </a:p>
        </p:txBody>
      </p:sp>
    </p:spTree>
    <p:extLst>
      <p:ext uri="{BB962C8B-B14F-4D97-AF65-F5344CB8AC3E}">
        <p14:creationId xmlns:p14="http://schemas.microsoft.com/office/powerpoint/2010/main" val="776146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3F22385-F1C4-4E47-B55B-7612478B5652}"/>
              </a:ext>
            </a:extLst>
          </p:cNvPr>
          <p:cNvSpPr>
            <a:spLocks noGrp="1"/>
          </p:cNvSpPr>
          <p:nvPr>
            <p:ph type="subTitle" idx="1"/>
          </p:nvPr>
        </p:nvSpPr>
        <p:spPr>
          <a:xfrm>
            <a:off x="0" y="188640"/>
            <a:ext cx="9144000" cy="6408712"/>
          </a:xfrm>
        </p:spPr>
        <p:txBody>
          <a:bodyPr/>
          <a:lstStyle/>
          <a:p>
            <a:pPr>
              <a:spcBef>
                <a:spcPts val="0"/>
              </a:spcBef>
            </a:pPr>
            <a:r>
              <a:rPr lang="zh-HK" altLang="en-US" sz="3600" dirty="0">
                <a:solidFill>
                  <a:srgbClr val="FF0000"/>
                </a:solidFill>
                <a:highlight>
                  <a:srgbClr val="FFFF00"/>
                </a:highlight>
                <a:ea typeface="華康儷中黑" panose="020B0509000000000000" pitchFamily="49" charset="-120"/>
              </a:rPr>
              <a:t>這些人</a:t>
            </a:r>
            <a:r>
              <a:rPr lang="zh-TW" altLang="en-US" sz="3600" dirty="0">
                <a:solidFill>
                  <a:srgbClr val="FF0000"/>
                </a:solidFill>
                <a:highlight>
                  <a:srgbClr val="FFFF00"/>
                </a:highlight>
                <a:ea typeface="華康儷中黑" panose="020B0509000000000000" pitchFamily="49" charset="-120"/>
              </a:rPr>
              <a:t>以為自己</a:t>
            </a:r>
            <a:r>
              <a:rPr lang="zh-HK" altLang="en-US" sz="3600" dirty="0">
                <a:solidFill>
                  <a:srgbClr val="FF0000"/>
                </a:solidFill>
                <a:highlight>
                  <a:srgbClr val="FFFF00"/>
                </a:highlight>
                <a:ea typeface="華康儷中黑" panose="020B0509000000000000" pitchFamily="49" charset="-120"/>
              </a:rPr>
              <a:t>不需要悔改</a:t>
            </a:r>
            <a:r>
              <a:rPr lang="en-US" altLang="zh-HK" sz="3600" dirty="0">
                <a:ea typeface="華康儷中黑" panose="020B0509000000000000" pitchFamily="49" charset="-120"/>
              </a:rPr>
              <a:t>,</a:t>
            </a:r>
            <a:r>
              <a:rPr lang="zh-HK" altLang="en-US" sz="3600" dirty="0">
                <a:ea typeface="華康儷中黑" panose="020B0509000000000000" pitchFamily="49" charset="-120"/>
              </a:rPr>
              <a:t>可是世界最大的不幸</a:t>
            </a:r>
            <a:r>
              <a:rPr lang="en-US" altLang="zh-HK" sz="3600" dirty="0">
                <a:ea typeface="華康儷中黑" panose="020B0509000000000000" pitchFamily="49" charset="-120"/>
              </a:rPr>
              <a:t>,</a:t>
            </a:r>
            <a:r>
              <a:rPr lang="zh-HK" altLang="en-US" sz="3600" dirty="0">
                <a:ea typeface="華康儷中黑" panose="020B0509000000000000" pitchFamily="49" charset="-120"/>
              </a:rPr>
              <a:t>卻是源於這些有</a:t>
            </a:r>
            <a:r>
              <a:rPr lang="zh-HK" altLang="en-US" sz="3600" dirty="0">
                <a:solidFill>
                  <a:srgbClr val="FF0000"/>
                </a:solidFill>
                <a:ea typeface="華康儷中黑" panose="020B0509000000000000" pitchFamily="49" charset="-120"/>
              </a:rPr>
              <a:t>錢</a:t>
            </a:r>
            <a:r>
              <a:rPr lang="en-US" altLang="zh-HK" sz="3600" dirty="0">
                <a:ea typeface="華康儷中黑" panose="020B0509000000000000" pitchFamily="49" charset="-120"/>
              </a:rPr>
              <a:t>,</a:t>
            </a:r>
            <a:r>
              <a:rPr lang="zh-HK" altLang="en-US" sz="3600" dirty="0">
                <a:ea typeface="華康儷中黑" panose="020B0509000000000000" pitchFamily="49" charset="-120"/>
              </a:rPr>
              <a:t>有</a:t>
            </a:r>
            <a:r>
              <a:rPr lang="zh-HK" altLang="en-US" sz="3600" dirty="0">
                <a:solidFill>
                  <a:srgbClr val="FF0000"/>
                </a:solidFill>
                <a:ea typeface="華康儷中黑" panose="020B0509000000000000" pitchFamily="49" charset="-120"/>
              </a:rPr>
              <a:t>權</a:t>
            </a:r>
            <a:r>
              <a:rPr lang="en-US" altLang="zh-HK" sz="3600" dirty="0">
                <a:ea typeface="華康儷中黑" panose="020B0509000000000000" pitchFamily="49" charset="-120"/>
              </a:rPr>
              <a:t>,</a:t>
            </a:r>
            <a:r>
              <a:rPr lang="zh-HK" altLang="en-US" sz="3600" dirty="0">
                <a:ea typeface="華康儷中黑" panose="020B0509000000000000" pitchFamily="49" charset="-120"/>
              </a:rPr>
              <a:t>有</a:t>
            </a:r>
            <a:r>
              <a:rPr lang="zh-HK" altLang="en-US" sz="3600" dirty="0">
                <a:solidFill>
                  <a:srgbClr val="FF0000"/>
                </a:solidFill>
                <a:ea typeface="華康儷中黑" panose="020B0509000000000000" pitchFamily="49" charset="-120"/>
              </a:rPr>
              <a:t>科技</a:t>
            </a:r>
            <a:r>
              <a:rPr lang="zh-HK" altLang="en-US" sz="3600" dirty="0">
                <a:ea typeface="華康儷中黑" panose="020B0509000000000000" pitchFamily="49" charset="-120"/>
              </a:rPr>
              <a:t>和</a:t>
            </a:r>
            <a:r>
              <a:rPr lang="zh-HK" altLang="en-US" sz="3600" dirty="0">
                <a:solidFill>
                  <a:srgbClr val="FF0000"/>
                </a:solidFill>
                <a:ea typeface="華康儷中黑" panose="020B0509000000000000" pitchFamily="49" charset="-120"/>
              </a:rPr>
              <a:t>財技</a:t>
            </a:r>
            <a:r>
              <a:rPr lang="en-US" altLang="zh-HK" sz="3600" dirty="0">
                <a:ea typeface="華康儷中黑" panose="020B0509000000000000" pitchFamily="49" charset="-120"/>
              </a:rPr>
              <a:t>,</a:t>
            </a:r>
            <a:r>
              <a:rPr lang="zh-HK" altLang="en-US" sz="3600" dirty="0">
                <a:ea typeface="華康儷中黑" panose="020B0509000000000000" pitchFamily="49" charset="-120"/>
              </a:rPr>
              <a:t>信天主卻不肯悔改</a:t>
            </a:r>
            <a:r>
              <a:rPr lang="en-US" altLang="zh-HK" sz="3600" dirty="0">
                <a:ea typeface="華康儷中黑" panose="020B0509000000000000" pitchFamily="49" charset="-120"/>
              </a:rPr>
              <a:t>,</a:t>
            </a:r>
            <a:r>
              <a:rPr lang="zh-HK" altLang="en-US" sz="3600" dirty="0">
                <a:ea typeface="華康儷中黑" panose="020B0509000000000000" pitchFamily="49" charset="-120"/>
              </a:rPr>
              <a:t>也沒有結與信仰相稱的果實的人的手中</a:t>
            </a:r>
            <a:r>
              <a:rPr lang="en-US" altLang="zh-HK" sz="3600" dirty="0">
                <a:ea typeface="華康儷中黑" panose="020B0509000000000000" pitchFamily="49" charset="-120"/>
              </a:rPr>
              <a:t>. </a:t>
            </a:r>
            <a:r>
              <a:rPr lang="zh-HK" altLang="en-US" sz="3600" dirty="0">
                <a:solidFill>
                  <a:srgbClr val="FFFF00"/>
                </a:solidFill>
                <a:highlight>
                  <a:srgbClr val="FF0000"/>
                </a:highlight>
                <a:ea typeface="華康儷中黑" panose="020B0509000000000000" pitchFamily="49" charset="-120"/>
              </a:rPr>
              <a:t>悔改吧</a:t>
            </a:r>
            <a:r>
              <a:rPr lang="en-US" altLang="zh-HK" sz="3600" dirty="0">
                <a:solidFill>
                  <a:srgbClr val="FFFF00"/>
                </a:solidFill>
                <a:highlight>
                  <a:srgbClr val="FF0000"/>
                </a:highlight>
                <a:ea typeface="華康儷中黑" panose="020B0509000000000000" pitchFamily="49" charset="-120"/>
              </a:rPr>
              <a:t>!</a:t>
            </a:r>
            <a:r>
              <a:rPr lang="zh-HK" altLang="en-US" sz="3600" dirty="0">
                <a:solidFill>
                  <a:srgbClr val="FFFF00"/>
                </a:solidFill>
                <a:highlight>
                  <a:srgbClr val="FF0000"/>
                </a:highlight>
                <a:ea typeface="華康儷中黑" panose="020B0509000000000000" pitchFamily="49" charset="-120"/>
              </a:rPr>
              <a:t>信神的人</a:t>
            </a:r>
            <a:r>
              <a:rPr lang="en-US" altLang="zh-HK" sz="3600" dirty="0">
                <a:solidFill>
                  <a:srgbClr val="FFFF00"/>
                </a:solidFill>
                <a:highlight>
                  <a:srgbClr val="FF0000"/>
                </a:highlight>
                <a:ea typeface="華康儷中黑" panose="020B0509000000000000" pitchFamily="49" charset="-120"/>
              </a:rPr>
              <a:t>!</a:t>
            </a:r>
          </a:p>
          <a:p>
            <a:pPr>
              <a:lnSpc>
                <a:spcPts val="3900"/>
              </a:lnSpc>
              <a:spcBef>
                <a:spcPts val="0"/>
              </a:spcBef>
            </a:pPr>
            <a:r>
              <a:rPr lang="en-US" altLang="zh-HK" sz="3600" dirty="0">
                <a:ea typeface="華康儷中黑" panose="020B0509000000000000" pitchFamily="49" charset="-120"/>
              </a:rPr>
              <a:t>These people think they do not need repentance. </a:t>
            </a:r>
            <a:r>
              <a:rPr lang="en-US" altLang="zh-HK" sz="3600" dirty="0">
                <a:solidFill>
                  <a:srgbClr val="FF0000"/>
                </a:solidFill>
                <a:ea typeface="華康儷中黑" panose="020B0509000000000000" pitchFamily="49" charset="-120"/>
              </a:rPr>
              <a:t>Yet the world’s worst disasters originate from the rich, the powerful </a:t>
            </a:r>
            <a:r>
              <a:rPr lang="en-US" altLang="zh-HK" sz="3600" dirty="0">
                <a:ea typeface="華康儷中黑" panose="020B0509000000000000" pitchFamily="49" charset="-120"/>
              </a:rPr>
              <a:t>and those having science and technology in their hands but refuse to repent and do not produce spiritual fruits that are </a:t>
            </a:r>
          </a:p>
          <a:p>
            <a:pPr>
              <a:lnSpc>
                <a:spcPts val="3900"/>
              </a:lnSpc>
              <a:spcBef>
                <a:spcPts val="0"/>
              </a:spcBef>
              <a:spcAft>
                <a:spcPts val="600"/>
              </a:spcAft>
            </a:pPr>
            <a:r>
              <a:rPr lang="en-US" altLang="zh-HK" sz="3600" dirty="0">
                <a:ea typeface="華康儷中黑" panose="020B0509000000000000" pitchFamily="49" charset="-120"/>
              </a:rPr>
              <a:t>consistent with their religious belief. </a:t>
            </a:r>
          </a:p>
          <a:p>
            <a:pPr>
              <a:lnSpc>
                <a:spcPts val="3900"/>
              </a:lnSpc>
              <a:spcBef>
                <a:spcPts val="0"/>
              </a:spcBef>
            </a:pPr>
            <a:r>
              <a:rPr lang="en-US" altLang="zh-HK" sz="3600" dirty="0">
                <a:solidFill>
                  <a:srgbClr val="FFFF00"/>
                </a:solidFill>
                <a:highlight>
                  <a:srgbClr val="FF0000"/>
                </a:highlight>
                <a:ea typeface="華康儷中黑" panose="020B0509000000000000" pitchFamily="49" charset="-120"/>
              </a:rPr>
              <a:t>REPENT</a:t>
            </a:r>
            <a:r>
              <a:rPr lang="en-US" altLang="zh-HK" sz="1800" dirty="0">
                <a:solidFill>
                  <a:srgbClr val="FFFF00"/>
                </a:solidFill>
                <a:highlight>
                  <a:srgbClr val="FF0000"/>
                </a:highlight>
                <a:ea typeface="華康儷中黑" panose="020B0509000000000000" pitchFamily="49" charset="-120"/>
              </a:rPr>
              <a:t> </a:t>
            </a:r>
            <a:r>
              <a:rPr lang="en-US" altLang="zh-HK" sz="3600" dirty="0">
                <a:solidFill>
                  <a:srgbClr val="FFFF00"/>
                </a:solidFill>
                <a:highlight>
                  <a:srgbClr val="FF0000"/>
                </a:highlight>
                <a:ea typeface="華康儷中黑" panose="020B0509000000000000" pitchFamily="49" charset="-120"/>
              </a:rPr>
              <a:t>!</a:t>
            </a:r>
            <a:r>
              <a:rPr lang="en-US" altLang="zh-HK" sz="2000" dirty="0">
                <a:solidFill>
                  <a:srgbClr val="FFFF00"/>
                </a:solidFill>
                <a:ea typeface="華康儷中黑" panose="020B0509000000000000" pitchFamily="49" charset="-120"/>
              </a:rPr>
              <a:t>  </a:t>
            </a:r>
            <a:r>
              <a:rPr lang="en-US" altLang="zh-HK" sz="3600" dirty="0">
                <a:solidFill>
                  <a:srgbClr val="FFFF00"/>
                </a:solidFill>
                <a:highlight>
                  <a:srgbClr val="FF0000"/>
                </a:highlight>
                <a:ea typeface="華康儷中黑" panose="020B0509000000000000" pitchFamily="49" charset="-120"/>
              </a:rPr>
              <a:t>THE GOD BELIEVERS</a:t>
            </a:r>
            <a:r>
              <a:rPr lang="en-US" altLang="zh-HK" sz="1800" dirty="0">
                <a:solidFill>
                  <a:srgbClr val="FFFF00"/>
                </a:solidFill>
                <a:highlight>
                  <a:srgbClr val="FF0000"/>
                </a:highlight>
                <a:ea typeface="華康儷中黑" panose="020B0509000000000000" pitchFamily="49" charset="-120"/>
              </a:rPr>
              <a:t> </a:t>
            </a:r>
            <a:r>
              <a:rPr lang="en-US" altLang="zh-HK" sz="3600" dirty="0">
                <a:solidFill>
                  <a:srgbClr val="FFFF00"/>
                </a:solidFill>
                <a:highlight>
                  <a:srgbClr val="FF0000"/>
                </a:highlight>
                <a:ea typeface="華康儷中黑" panose="020B0509000000000000" pitchFamily="49" charset="-120"/>
              </a:rPr>
              <a:t>!</a:t>
            </a:r>
            <a:r>
              <a:rPr lang="en-US" altLang="zh-HK" sz="3600" dirty="0">
                <a:ea typeface="華康儷中黑" panose="020B0509000000000000" pitchFamily="49" charset="-120"/>
              </a:rPr>
              <a:t>*</a:t>
            </a:r>
          </a:p>
        </p:txBody>
      </p:sp>
    </p:spTree>
    <p:extLst>
      <p:ext uri="{BB962C8B-B14F-4D97-AF65-F5344CB8AC3E}">
        <p14:creationId xmlns:p14="http://schemas.microsoft.com/office/powerpoint/2010/main" val="1527022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好 天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a:t>
            </a:r>
            <a:endParaRPr lang="en-US" altLang="zh-TW"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5496" y="47786"/>
            <a:ext cx="9144000" cy="6810214"/>
          </a:xfrm>
        </p:spPr>
        <p:txBody>
          <a:bodyPr/>
          <a:lstStyle/>
          <a:p>
            <a:pPr marL="0" indent="0" algn="just" eaLnBrk="1">
              <a:lnSpc>
                <a:spcPts val="1000"/>
              </a:lnSpc>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以他口中的棍杖，打擊暴戾者，以他唇邊的氣息，誅殺邪惡者。正義將是他腰間的束帶，忠誠將是他脅下的佩帶。</a:t>
            </a:r>
          </a:p>
          <a:p>
            <a:pPr marL="0" indent="0" algn="just" eaLnBrk="1">
              <a:lnSpc>
                <a:spcPts val="4800"/>
              </a:lnSpc>
              <a:spcBef>
                <a:spcPts val="60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豺狼將與羔羊共處；虎豹將與小山羊同宿。</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牛犢和幼獅一同飼養；一個幼童即可帶領牠們。母牛和母熊將一起牧放；牠們的幼雛將一同伏臥。獅子將與牛一樣吃草。吃奶的嬰兒將遊戲於</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884318" y="6026570"/>
            <a:ext cx="1655763" cy="400050"/>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2/3</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34926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5496" y="47786"/>
            <a:ext cx="9144000" cy="6810214"/>
          </a:xfrm>
        </p:spPr>
        <p:txBody>
          <a:bodyPr/>
          <a:lstStyle/>
          <a:p>
            <a:pPr marL="0" indent="0" algn="just" eaLnBrk="1">
              <a:lnSpc>
                <a:spcPts val="20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蝮蛇的洞口；斷奶的幼童將伸手探入毒蛇的窩穴。</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在我的整個聖山上，再沒有誰作惡，也沒有誰害人，因為大地充滿了對上主的認識，</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有如海洋滿溢海水。</a:t>
            </a:r>
          </a:p>
          <a:p>
            <a:pPr marL="0" indent="0" algn="just" eaLnBrk="1">
              <a:lnSpc>
                <a:spcPts val="4800"/>
              </a:lnSpc>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那一日，葉瑟的根，將成為萬民的旗幟；列邦必將尋求他；他駐節之地，將是輝煌的。</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884318" y="6026570"/>
            <a:ext cx="1655763" cy="400050"/>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3/3</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1452101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44000" cy="6741368"/>
          </a:xfrm>
        </p:spPr>
        <p:txBody>
          <a:bodyPr/>
          <a:lstStyle/>
          <a:p>
            <a:pPr marL="0" indent="0" algn="just" eaLnBrk="1">
              <a:lnSpc>
                <a:spcPts val="4300"/>
              </a:lnSpc>
              <a:spcBef>
                <a:spcPts val="0"/>
              </a:spcBef>
              <a:spcAft>
                <a:spcPts val="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恭讀聖保祿宗徒致羅馬人書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15:4-9</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其實，凡經上所寫的，都是為教訓我們而寫的，為叫我們因經典所教訓的忍耐和安慰，而獲得希望。願賜忍耐和安慰的天主，賞賜你們</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仿效耶穌基督的榜樣，彼此同心合意，一心一口，光榮我們的主耶穌基督的天主和父。</a:t>
            </a:r>
          </a:p>
          <a:p>
            <a:pPr marL="0" indent="0" algn="just" eaLnBrk="1">
              <a:lnSpc>
                <a:spcPts val="4800"/>
              </a:lnSpc>
              <a:spcBef>
                <a:spcPts val="600"/>
              </a:spcBef>
              <a:spcAft>
                <a:spcPts val="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為此，你們要為光榮天主，而彼此接納，猶如基督也接納了你們一樣。</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056338" y="6191190"/>
            <a:ext cx="683816" cy="40011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1/2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1800890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0"/>
            <a:ext cx="9144000" cy="6858000"/>
          </a:xfrm>
        </p:spPr>
        <p:txBody>
          <a:bodyPr/>
          <a:lstStyle/>
          <a:p>
            <a:pPr marL="0" indent="0" algn="just" eaLnBrk="1">
              <a:lnSpc>
                <a:spcPts val="20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我要說：基督為了彰顯天主的信實，成了「割損」的僕役，為實踐那向先祖們所作的恩許，也使外邦人因天主的憐憫，而光榮天主，正如所記載的：「為此，我要在異民中稱謝你，歌頌你的聖名。」</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600"/>
              </a:lnSpc>
              <a:spcBef>
                <a:spcPts val="0"/>
              </a:spcBef>
              <a:spcAft>
                <a:spcPts val="0"/>
              </a:spcAft>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402431" y="6307932"/>
            <a:ext cx="755651" cy="40005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2/2</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673397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27384"/>
            <a:ext cx="9107488" cy="6813376"/>
          </a:xfrm>
        </p:spPr>
        <p:txBody>
          <a:bodyPr/>
          <a:lstStyle/>
          <a:p>
            <a:pPr marL="0" indent="0" algn="just" eaLnBrk="1">
              <a:lnSpc>
                <a:spcPts val="4800"/>
              </a:lnSpc>
              <a:spcBef>
                <a:spcPts val="0"/>
              </a:spcBef>
              <a:spcAft>
                <a:spcPts val="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恭讀聖瑪竇福音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3:1-12</a:t>
            </a:r>
          </a:p>
          <a:p>
            <a:pPr marL="0" indent="0" algn="just" eaLnBrk="1">
              <a:lnSpc>
                <a:spcPts val="48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那時候，洗者若翰在猶太曠野出現，宣講說：「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你們悔改吧！因為天國臨近了。</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」這人就是那藉依撒意亞先知所預言的：「</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在曠野裡有呼號者的聲音：你們該當預備上主的道路，修直他的途徑。</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」這若翰穿著駱駝毛做的衣服，腰間束著皮帶，他的食物是蝗蟲和野蜜。</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那時，耶路撒冷、全猶太，以及全約但河一帶的人都出來，到若翰那裡，</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841398" y="6267224"/>
            <a:ext cx="1594702"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1/3</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540729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47786"/>
            <a:ext cx="9144000" cy="6621574"/>
          </a:xfrm>
        </p:spPr>
        <p:txBody>
          <a:bodyPr/>
          <a:lstStyle/>
          <a:p>
            <a:pPr marL="0" indent="0" algn="just" eaLnBrk="1">
              <a:lnSpc>
                <a:spcPts val="10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6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承認自己的罪過，並在約但河受他的洗。他見到許多法利塞人和撒杜塞人，來受他的洗，就對他們說：</a:t>
            </a:r>
          </a:p>
          <a:p>
            <a:pPr marL="0" indent="0" algn="just" eaLnBrk="1">
              <a:lnSpc>
                <a:spcPts val="46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毒蛇的種類！</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誰教你們逃避那即將來臨的憤怒？那麼，就</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結與悔改相稱的果實吧！</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你們自己不要想：</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我們有亞巴郎為父。</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我給你們說：天主能從這些石頭，給亞巴郎興起子孫來。</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斧刀已放在樹根上，凡不結好果子的樹，必被砍倒，投入火中。</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316118" y="6102622"/>
            <a:ext cx="1655763" cy="400050"/>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2/3</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3370420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47786"/>
            <a:ext cx="9144000" cy="6621574"/>
          </a:xfrm>
        </p:spPr>
        <p:txBody>
          <a:bodyPr/>
          <a:lstStyle/>
          <a:p>
            <a:pPr marL="0" indent="0" algn="just" eaLnBrk="1">
              <a:lnSpc>
                <a:spcPts val="20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6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固然用水洗你們，為使你們悔改；但在我以後，要來的那一位，比我更強，我連提他的鞋也不配，他要以聖神及火洗你們。他的簸箕已拿在手中，他要揚淨自己的禾場，將他的麥粒收入倉內，至於糠秕，卻要用不滅的火燒掉。」</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en-US" altLang="zh-HK"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6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100392" y="5902597"/>
            <a:ext cx="1655763" cy="400050"/>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3/3</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2998701867"/>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24580</TotalTime>
  <Words>2321</Words>
  <Application>Microsoft Office PowerPoint</Application>
  <PresentationFormat>如螢幕大小 (4:3)</PresentationFormat>
  <Paragraphs>105</Paragraphs>
  <Slides>23</Slides>
  <Notes>0</Notes>
  <HiddenSlides>0</HiddenSlides>
  <MMClips>0</MMClips>
  <ScaleCrop>false</ScaleCrop>
  <HeadingPairs>
    <vt:vector size="6" baseType="variant">
      <vt:variant>
        <vt:lpstr>使用字型</vt:lpstr>
      </vt:variant>
      <vt:variant>
        <vt:i4>10</vt:i4>
      </vt:variant>
      <vt:variant>
        <vt:lpstr>佈景主題</vt:lpstr>
      </vt:variant>
      <vt:variant>
        <vt:i4>3</vt:i4>
      </vt:variant>
      <vt:variant>
        <vt:lpstr>投影片標題</vt:lpstr>
      </vt:variant>
      <vt:variant>
        <vt:i4>23</vt:i4>
      </vt:variant>
    </vt:vector>
  </HeadingPairs>
  <TitlesOfParts>
    <vt:vector size="36" baseType="lpstr">
      <vt:lpstr>華康中黑體</vt:lpstr>
      <vt:lpstr>華康中黑體(P)</vt:lpstr>
      <vt:lpstr>華康正顏楷體W7</vt:lpstr>
      <vt:lpstr>華康粗黑體</vt:lpstr>
      <vt:lpstr>華康超明體</vt:lpstr>
      <vt:lpstr>華康儷中黑</vt:lpstr>
      <vt:lpstr>華康儷中黑(P)</vt:lpstr>
      <vt:lpstr>新細明體</vt:lpstr>
      <vt:lpstr>Arial</vt:lpstr>
      <vt:lpstr>Wingdings</vt:lpstr>
      <vt:lpstr>預設簡報設計</vt:lpstr>
      <vt:lpstr>3_預設簡報設計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1256</cp:revision>
  <dcterms:created xsi:type="dcterms:W3CDTF">2006-09-26T01:05:23Z</dcterms:created>
  <dcterms:modified xsi:type="dcterms:W3CDTF">2022-11-28T02:08:58Z</dcterms:modified>
</cp:coreProperties>
</file>