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8"/>
  </p:notesMasterIdLst>
  <p:handoutMasterIdLst>
    <p:handoutMasterId r:id="rId29"/>
  </p:handoutMasterIdLst>
  <p:sldIdLst>
    <p:sldId id="2358" r:id="rId4"/>
    <p:sldId id="2119" r:id="rId5"/>
    <p:sldId id="2122" r:id="rId6"/>
    <p:sldId id="2123" r:id="rId7"/>
    <p:sldId id="2125" r:id="rId8"/>
    <p:sldId id="2126" r:id="rId9"/>
    <p:sldId id="2357" r:id="rId10"/>
    <p:sldId id="2360" r:id="rId11"/>
    <p:sldId id="2096" r:id="rId12"/>
    <p:sldId id="2361" r:id="rId13"/>
    <p:sldId id="2362" r:id="rId14"/>
    <p:sldId id="2363" r:id="rId15"/>
    <p:sldId id="2364" r:id="rId16"/>
    <p:sldId id="2365" r:id="rId17"/>
    <p:sldId id="2366" r:id="rId18"/>
    <p:sldId id="2367" r:id="rId19"/>
    <p:sldId id="2368" r:id="rId20"/>
    <p:sldId id="2369" r:id="rId21"/>
    <p:sldId id="2370" r:id="rId22"/>
    <p:sldId id="2371" r:id="rId23"/>
    <p:sldId id="2372" r:id="rId24"/>
    <p:sldId id="2373" r:id="rId25"/>
    <p:sldId id="2374" r:id="rId26"/>
    <p:sldId id="1892" r:id="rId27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FF"/>
    <a:srgbClr val="FFC1FF"/>
    <a:srgbClr val="FF99FF"/>
    <a:srgbClr val="0000FF"/>
    <a:srgbClr val="00FF00"/>
    <a:srgbClr val="FFFFFF"/>
    <a:srgbClr val="FF66FF"/>
    <a:srgbClr val="FF00FF"/>
    <a:srgbClr val="6600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241" autoAdjust="0"/>
    <p:restoredTop sz="93315" autoAdjust="0"/>
  </p:normalViewPr>
  <p:slideViewPr>
    <p:cSldViewPr>
      <p:cViewPr varScale="1">
        <p:scale>
          <a:sx n="59" d="100"/>
          <a:sy n="59" d="100"/>
        </p:scale>
        <p:origin x="124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4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750823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65819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4558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797317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010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39019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21155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494391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4550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069528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5132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8977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310703"/>
            <a:ext cx="9107488" cy="654729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將臨期第一主日 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丙年開始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)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醒 寤</a:t>
            </a:r>
            <a:endParaRPr lang="en-US" altLang="zh-TW" sz="9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感恩</a:t>
            </a:r>
            <a:r>
              <a:rPr lang="en-US" altLang="zh-TW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2000" dirty="0">
                <a:solidFill>
                  <a:schemeClr val="bg1"/>
                </a:solidFill>
                <a:ea typeface="華康粗黑體" panose="020B0709000000000000" pitchFamily="49" charset="-120"/>
              </a:rPr>
              <a:t>基督徒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基本心態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祭祀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崇拜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宴會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共融</a:t>
            </a:r>
          </a:p>
        </p:txBody>
      </p:sp>
    </p:spTree>
    <p:extLst>
      <p:ext uri="{BB962C8B-B14F-4D97-AF65-F5344CB8AC3E}">
        <p14:creationId xmlns:p14="http://schemas.microsoft.com/office/powerpoint/2010/main" val="711682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13376"/>
          </a:xfrm>
        </p:spPr>
        <p:txBody>
          <a:bodyPr>
            <a:noAutofit/>
          </a:bodyPr>
          <a:lstStyle/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看時日將到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我必由達味出生一枝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正義的苗芽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在地上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執行公道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和正義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人將稱她的名字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上主是我們的正義</a:t>
            </a:r>
            <a:r>
              <a:rPr lang="zh-TW" altLang="en-US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」</a:t>
            </a:r>
            <a:r>
              <a:rPr lang="en-US" altLang="zh-TW" sz="4000" dirty="0"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正義的曲芽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正義的大樹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正義的花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果實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種子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正義的樹林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人間的天國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!</a:t>
            </a:r>
          </a:p>
          <a:p>
            <a:pPr marL="3600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上主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是我們的正義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世上多數人會「扮天主」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以為自己就是正義的化身</a:t>
            </a:r>
            <a:r>
              <a:rPr lang="en-US" altLang="zh-TW" sz="3600" dirty="0"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.</a:t>
            </a:r>
          </a:p>
          <a:p>
            <a:pPr marL="180975" indent="-180975" algn="l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竊盜統治</a:t>
            </a:r>
            <a:r>
              <a:rPr lang="en-US" altLang="zh-TW" sz="36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/</a:t>
            </a:r>
            <a:r>
              <a:rPr lang="zh-TW" altLang="en-US" sz="36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奪權民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  <a:cs typeface="Calibri" panose="020F0502020204030204" pitchFamily="34" charset="0"/>
              </a:rPr>
              <a:t>主</a:t>
            </a:r>
            <a:r>
              <a:rPr lang="en-US" altLang="zh-TW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也奪天主權</a:t>
            </a:r>
            <a:r>
              <a:rPr lang="en-US" altLang="zh-TW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替天行道</a:t>
            </a:r>
            <a:r>
              <a:rPr lang="en-US" altLang="zh-TW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r>
              <a:rPr lang="en-US" altLang="zh-TW" sz="18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br>
              <a:rPr lang="en-US" altLang="zh-TW" sz="36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16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劍橋</a:t>
            </a:r>
            <a:r>
              <a:rPr lang="zh-TW" altLang="en-US" sz="1600" dirty="0">
                <a:solidFill>
                  <a:srgbClr val="0000FF"/>
                </a:solidFill>
                <a:ea typeface="華康儷中黑(P)" panose="020B0500000000000000" pitchFamily="34" charset="-120"/>
                <a:cs typeface="Calibri" panose="020F0502020204030204" pitchFamily="34" charset="0"/>
              </a:rPr>
              <a:t>字典</a:t>
            </a:r>
            <a:r>
              <a:rPr lang="zh-TW" altLang="en-US" sz="16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 society whose leaders make themselves rich and powerful by stealing from the rest of the people</a:t>
            </a:r>
            <a:r>
              <a:rPr lang="en-US" altLang="zh-TW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TW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not a </a:t>
            </a:r>
            <a:r>
              <a:rPr lang="en-US" altLang="zh-TW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democracy</a:t>
            </a:r>
            <a:r>
              <a:rPr lang="en-US" altLang="zh-TW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it is a </a:t>
            </a:r>
            <a:r>
              <a:rPr lang="en-US" altLang="zh-TW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kleptocracy</a:t>
            </a:r>
            <a:r>
              <a:rPr lang="en-US" altLang="zh-TW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80975" indent="-180975" algn="l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民選</a:t>
            </a:r>
            <a:r>
              <a:rPr lang="zh-CN" altLang="en-US" sz="24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領導者通過從人民那裏</a:t>
            </a:r>
            <a:r>
              <a:rPr lang="zh-CN" altLang="en-US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掠奪</a:t>
            </a:r>
            <a:r>
              <a:rPr lang="zh-CN" altLang="en-US" sz="24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財富和權力</a:t>
            </a:r>
            <a:r>
              <a:rPr lang="en-US" altLang="zh-CN" sz="24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CN" altLang="en-US" sz="24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使自己變得富有和</a:t>
            </a:r>
            <a:r>
              <a:rPr lang="zh-TW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強</a:t>
            </a:r>
            <a:r>
              <a:rPr lang="zh-CN" altLang="en-US" sz="240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大</a:t>
            </a:r>
            <a:endParaRPr lang="en-US" altLang="zh-TW" sz="2400" dirty="0">
              <a:solidFill>
                <a:srgbClr val="0000FF"/>
              </a:solidFill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7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 marL="360000" indent="-457200">
              <a:spcAft>
                <a:spcPts val="6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你們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彼此間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的愛情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及對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眾人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的愛情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增長滿溢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使你們在我們的主耶穌來臨時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在聖德上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無可指摘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>
              <a:lnSpc>
                <a:spcPts val="4800"/>
              </a:lnSpc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在聖德上無可指摘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spc="3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中梵臨時協議精華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60000" indent="-457200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中國基督徒</a:t>
            </a:r>
            <a:r>
              <a:rPr lang="zh-CN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應以</a:t>
            </a:r>
            <a:r>
              <a:rPr lang="zh-CN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更高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道德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標準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為</a:t>
            </a:r>
            <a:r>
              <a:rPr lang="zh-CN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公益及整個社會的和諧發展服務</a:t>
            </a:r>
            <a:r>
              <a:rPr lang="en-US" altLang="zh-CN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CN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熱愛祖國</a:t>
            </a:r>
            <a:r>
              <a:rPr lang="en-US" altLang="zh-CN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克服過去的</a:t>
            </a:r>
            <a:r>
              <a:rPr lang="zh-CN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對立</a:t>
            </a:r>
            <a:r>
              <a:rPr lang="en-US" altLang="zh-CN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捨</a:t>
            </a:r>
            <a:r>
              <a:rPr lang="zh-TW" altLang="en-US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棄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死氣沉沉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冷漠麻木的</a:t>
            </a:r>
            <a:r>
              <a:rPr lang="zh-CN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庸碌生活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拒絕讓我們的基督徒生活變得</a:t>
            </a:r>
            <a:r>
              <a:rPr lang="zh-CN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過氣陳舊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將福音的</a:t>
            </a:r>
            <a:r>
              <a:rPr lang="zh-CN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喜樂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帶給所有人</a:t>
            </a:r>
            <a:r>
              <a:rPr lang="en-US" altLang="zh-TW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高唱被</a:t>
            </a:r>
            <a:r>
              <a:rPr lang="zh-CN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中國特點</a:t>
            </a:r>
            <a:r>
              <a:rPr lang="zh-CN" altLang="zh-TW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所豐富的信仰</a:t>
            </a:r>
            <a:r>
              <a:rPr lang="zh-CN" altLang="zh-TW" sz="3600" dirty="0"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之歌</a:t>
            </a:r>
            <a:r>
              <a:rPr lang="en-US" altLang="zh-CN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TW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>
              <a:buNone/>
            </a:pP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26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 marL="360000" indent="-457200">
              <a:lnSpc>
                <a:spcPts val="4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眾人要因等待即將臨於天下的事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恐懼昏倒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這些事開始發生時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你們應當挺起身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抬起頭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你們的救援近了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為什麼恐懼昏倒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?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ea typeface="華康儷中黑" panose="020B0509000000000000" pitchFamily="49" charset="-120"/>
              </a:rPr>
              <a:t>1.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外在災難驚嚇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星辰異兆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ea typeface="華康儷中黑" panose="020B0509000000000000" pitchFamily="49" charset="-120"/>
              </a:rPr>
              <a:t>海洋怒號</a:t>
            </a:r>
            <a:r>
              <a:rPr lang="en-US" altLang="zh-TW" dirty="0"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ea typeface="華康儷中黑" panose="020B0509000000000000" pitchFamily="49" charset="-120"/>
              </a:rPr>
              <a:t>萬象動搖</a:t>
            </a:r>
            <a:r>
              <a:rPr lang="en-US" altLang="zh-TW" dirty="0">
                <a:ea typeface="華康儷中黑" panose="020B0509000000000000" pitchFamily="49" charset="-120"/>
              </a:rPr>
              <a:t>;</a:t>
            </a:r>
            <a:r>
              <a:rPr lang="zh-TW" altLang="en-US" dirty="0">
                <a:ea typeface="華康儷中黑" panose="020B0509000000000000" pitchFamily="49" charset="-120"/>
              </a:rPr>
              <a:t>戰爭</a:t>
            </a:r>
            <a:r>
              <a:rPr lang="en-US" altLang="zh-TW" dirty="0"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ea typeface="華康儷中黑" panose="020B0509000000000000" pitchFamily="49" charset="-120"/>
              </a:rPr>
              <a:t>瘟疫</a:t>
            </a:r>
            <a:r>
              <a:rPr lang="en-US" altLang="zh-TW" dirty="0"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ea typeface="華康儷中黑" panose="020B0509000000000000" pitchFamily="49" charset="-120"/>
              </a:rPr>
              <a:t>各種災難 </a:t>
            </a:r>
            <a:r>
              <a:rPr lang="en-US" altLang="zh-TW" sz="3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(</a:t>
            </a:r>
            <a:r>
              <a:rPr lang="zh-TW" altLang="en-US" sz="3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荀子</a:t>
            </a:r>
            <a:r>
              <a:rPr lang="en-US" altLang="zh-TW" sz="3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:</a:t>
            </a:r>
            <a:r>
              <a:rPr lang="zh-TW" altLang="en-US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怪之可也</a:t>
            </a:r>
            <a:r>
              <a:rPr lang="en-US" altLang="zh-TW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畏之則不可</a:t>
            </a:r>
            <a:r>
              <a:rPr lang="en-US" altLang="zh-TW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)</a:t>
            </a:r>
          </a:p>
          <a:p>
            <a:pPr marL="360000" indent="-457200">
              <a:spcAft>
                <a:spcPts val="600"/>
              </a:spcAft>
              <a:buNone/>
            </a:pPr>
            <a:r>
              <a:rPr lang="en-US" altLang="zh-TW" sz="3600" dirty="0">
                <a:ea typeface="華康儷中黑" panose="020B0509000000000000" pitchFamily="49" charset="-120"/>
              </a:rPr>
              <a:t>2.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不肯割捨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人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財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權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享樂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人間的一切捨不掉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放不下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ea typeface="華康儷中黑" panose="020B0509000000000000" pitchFamily="49" charset="-120"/>
              </a:rPr>
              <a:t>3.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不回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天家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r>
              <a:rPr lang="zh-TW" altLang="en-US" sz="3600" dirty="0">
                <a:ea typeface="華康儷中黑" panose="020B0509000000000000" pitchFamily="49" charset="-120"/>
              </a:rPr>
              <a:t>難道沒有天家</a:t>
            </a:r>
            <a:r>
              <a:rPr lang="en-US" altLang="zh-TW" sz="3600" dirty="0">
                <a:ea typeface="華康儷中黑" panose="020B0509000000000000" pitchFamily="49" charset="-120"/>
              </a:rPr>
              <a:t>?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單源</a:t>
            </a:r>
            <a:r>
              <a:rPr lang="zh-TW" altLang="en-US" sz="3600" dirty="0">
                <a:ea typeface="華康儷中黑" panose="020B0509000000000000" pitchFamily="49" charset="-120"/>
              </a:rPr>
              <a:t>找天主</a:t>
            </a:r>
            <a:r>
              <a:rPr lang="en-US" altLang="zh-TW" sz="2800" dirty="0">
                <a:ea typeface="華康儷中黑" panose="020B0509000000000000" pitchFamily="49" charset="-120"/>
              </a:rPr>
              <a:t>? </a:t>
            </a:r>
            <a:r>
              <a:rPr lang="zh-TW" altLang="en-US" sz="3600" dirty="0">
                <a:ea typeface="華康儷中黑" panose="020B0509000000000000" pitchFamily="49" charset="-120"/>
              </a:rPr>
              <a:t>不如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七源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!</a:t>
            </a:r>
            <a:r>
              <a:rPr lang="en-US" altLang="zh-TW" sz="3600" dirty="0">
                <a:ea typeface="華康儷中黑" panose="020B0509000000000000" pitchFamily="49" charset="-120"/>
              </a:rPr>
              <a:t>?</a:t>
            </a:r>
            <a:endParaRPr lang="zh-TW" altLang="en-US" sz="3600" dirty="0">
              <a:ea typeface="華康儷中黑" panose="020B0509000000000000" pitchFamily="49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E4C7C60-F10A-4D2B-9994-CAABF0DF2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653136"/>
            <a:ext cx="3482114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正義的苗芽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它必會長成正義的大樹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開出正義的花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果實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種子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最後化為正義的樹林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這便是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人間的天國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seed of justice 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will grow steadily </a:t>
            </a:r>
            <a:r>
              <a:rPr lang="en-US" altLang="zh-TW" sz="40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&amp;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firmly into a great tree of justice, bearing flowers, fruits, and more seeds of justice; ultimately transforming a mere 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Sapling </a:t>
            </a:r>
            <a:r>
              <a:rPr lang="zh-TW" altLang="en-US" sz="2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樹苗</a:t>
            </a:r>
            <a:r>
              <a:rPr lang="zh-TW" altLang="en-US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into </a:t>
            </a:r>
            <a:r>
              <a:rPr lang="en-US" altLang="zh-TW" sz="4400" spc="-1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 forest of justice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 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this is </a:t>
            </a:r>
            <a:r>
              <a:rPr lang="en-US" altLang="zh-TW" sz="4400" b="1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making of paradise on earth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6364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上主是我們的正義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只有天主是真正的正義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但世上許多人會「</a:t>
            </a:r>
            <a:r>
              <a:rPr lang="zh-TW" altLang="en-US" sz="44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扮天主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以為自己就是正義的化身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Lord is our justice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 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True justice comes from God, but many world power will "</a:t>
            </a:r>
            <a:r>
              <a:rPr lang="en-US" altLang="zh-TW" sz="44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play God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," believing that they themselves are </a:t>
            </a:r>
          </a:p>
          <a:p>
            <a:pPr>
              <a:spcBef>
                <a:spcPts val="0"/>
              </a:spcBef>
            </a:pPr>
            <a:r>
              <a:rPr lang="en-US" altLang="zh-TW" sz="44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embodiment of justice</a:t>
            </a:r>
            <a:r>
              <a:rPr lang="en-US" altLang="zh-TW" sz="4400" spc="-1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5570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竊盜統治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(kleptocracy)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或奪權民主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它連天主的權都要奪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還說是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替天行道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政客們即使由民主選舉產生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仍能當選後從人民那裏掠奪財富和其它權力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Kleptocracy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or usurped democracy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 which seeks to usurp even God’s divine authority, claims to be '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acting on behalf of Heaven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’. Democratically elected politicians,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can still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plunder 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wealth and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subjugate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the people after being elected.</a:t>
            </a:r>
          </a:p>
        </p:txBody>
      </p:sp>
    </p:spTree>
    <p:extLst>
      <p:ext uri="{BB962C8B-B14F-4D97-AF65-F5344CB8AC3E}">
        <p14:creationId xmlns:p14="http://schemas.microsoft.com/office/powerpoint/2010/main" val="3733192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竊盜統治可以是指一個國家內的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腐敗民主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也可以是指一個沒有對手的</a:t>
            </a:r>
            <a:endParaRPr lang="en-US" altLang="zh-TW" sz="4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超級強國</a:t>
            </a:r>
            <a:r>
              <a:rPr lang="en-US" altLang="zh-TW" sz="44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4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對世界的巧取豪奪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Kleptocracy may refer to a </a:t>
            </a:r>
            <a:r>
              <a:rPr lang="en-US" altLang="zh-TW" sz="4800" b="1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corrupt democracy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within a country, or it may refer to a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superpower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that has no rivals, engaging in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cunning exploitation of the world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9528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你們應在聖德上無可指摘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這是教宗方濟各在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《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中梵臨時協議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》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中對中國教會的期盼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中國基督徒應以</a:t>
            </a: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更高的道德標準為整個社會服務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You should be blameless in holiness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 this is Pope Francis's hope for the Chinese Church in the 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'Sino-Vatican Provisional Agreement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': Chinese Christians should serve the entire society 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with a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higher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moral standard.</a:t>
            </a:r>
          </a:p>
        </p:txBody>
      </p:sp>
    </p:spTree>
    <p:extLst>
      <p:ext uri="{BB962C8B-B14F-4D97-AF65-F5344CB8AC3E}">
        <p14:creationId xmlns:p14="http://schemas.microsoft.com/office/powerpoint/2010/main" val="3814180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還要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熱愛祖國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捨棄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死氣沉沉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冷漠麻木的庸碌生活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拒絕讓我們的基督徒生活變得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過氣陳舊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將福音的喜樂帶給所有人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b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高唱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被中國特點所豐富的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信仰之歌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Furthermore: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love your nation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 abandon a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dull, indifferent, 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and apathetic life; refuse to let our Christian lives become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outdated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 bring the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joy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of the Gospel to everyone; and sing a song of faith characterized and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enriched by our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Chinese culture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2881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眾人要因等待即將臨於天下的事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恐懼昏倒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這些事開始發生時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你們應當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挺起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身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抬起頭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因為你們的救援近了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路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21:28)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People will faint from fear and foreboding of what is coming upon the world; when these things begin to take place,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stand up and raise your heads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 because your redemption is drawing near.</a:t>
            </a:r>
          </a:p>
        </p:txBody>
      </p:sp>
    </p:spTree>
    <p:extLst>
      <p:ext uri="{BB962C8B-B14F-4D97-AF65-F5344CB8AC3E}">
        <p14:creationId xmlns:p14="http://schemas.microsoft.com/office/powerpoint/2010/main" val="143939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恭讀耶肋米亞先知書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33:14-16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上主說：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看時日將到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我要實踐我對以色列家和猶大家，所預許賜福的諾言。在那些日子裡，在那時期內，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我必由達味出生一枝正義的苗芽，在地上執行公道和正義；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在那時日裡，猶大必獲救，耶路撒冷必享安寧；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人將稱她的名字為：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上主是我們的正義。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HK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HK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HK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FFFFFF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15B2419-5763-4478-B9C7-F17D6AA7E02C}"/>
              </a:ext>
            </a:extLst>
          </p:cNvPr>
          <p:cNvSpPr txBox="1"/>
          <p:nvPr/>
        </p:nvSpPr>
        <p:spPr>
          <a:xfrm>
            <a:off x="1115616" y="5930116"/>
            <a:ext cx="6624736" cy="6463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請靜默片刻</a:t>
            </a:r>
            <a:r>
              <a:rPr lang="zh-TW" altLang="en-US" sz="1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默想上主</a:t>
            </a:r>
            <a:r>
              <a:rPr lang="zh-TW" altLang="en-US" sz="36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今天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sz="36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為什麼恐懼昏倒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首先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當然是外在災難的驚嚇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海洋怒號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萬象動</a:t>
            </a:r>
            <a:b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搖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戰爭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瘟疫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各種災難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誰不驚惶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5100"/>
              </a:lnSpc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Why do people faint from fear? Firstly, it is from the shock of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external disasters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 when the oceans roar, the earth trembles underfoot, wars, plagues, various calamities...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who would not be shaken?</a:t>
            </a:r>
          </a:p>
        </p:txBody>
      </p:sp>
    </p:spTree>
    <p:extLst>
      <p:ext uri="{BB962C8B-B14F-4D97-AF65-F5344CB8AC3E}">
        <p14:creationId xmlns:p14="http://schemas.microsoft.com/office/powerpoint/2010/main" val="290029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更重要可能是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不肯割捨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要離開世界了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人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財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權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享樂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都成夢幻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人間的一切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都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不願捨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放不下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6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But  more importantly, it is the reluctance or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unwillingness to let go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 when one is about to leave the world, when people, wealth, power, and pleasures all become temporal and surreal; when everything loses existence, we try to hold on,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unwilling to lose grasp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4045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為何有天家卻不願回去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難道沒有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天家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或從單源頭找天主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覺得祂有點虛無縹渺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不如從七個源頭去找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更實在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But why is it that when one has a heavenly home, yet is unwilling to return?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Perhaps, there is 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no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heavenly home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Or perhaps you are seeking God from a singular perspective and find Him elusive?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Then try to seek Him more concretely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from all seven sources or aspects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2499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962C832-F366-4936-A930-64F6520D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七個源頭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其實就包含聖依納爵說的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在萬事萬物中找天主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它包括聖事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聖經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團體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工作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愛德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大自然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痛苦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參考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CIRS HK YouTube 20240818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常年期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主日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l"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seven sources are actually what St. Ignatius had prescribed: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find God in all things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i.e. the sacraments, the Scriptures, community, work, charity, </a:t>
            </a:r>
          </a:p>
          <a:p>
            <a:pPr algn="l"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nature, and suffering. </a:t>
            </a:r>
          </a:p>
          <a:p>
            <a:pPr algn="l">
              <a:spcBef>
                <a:spcPts val="0"/>
              </a:spcBef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TW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YouTube CIRS HK 20240107</a:t>
            </a:r>
            <a:r>
              <a:rPr lang="en-US" altLang="zh-TW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48943C0-BFA6-4984-AF44-187317271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759" y="4488045"/>
            <a:ext cx="3564329" cy="2037299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B116661F-CD7B-4B8E-B8CC-03E66F4CA0C0}"/>
              </a:ext>
            </a:extLst>
          </p:cNvPr>
          <p:cNvSpPr txBox="1"/>
          <p:nvPr/>
        </p:nvSpPr>
        <p:spPr>
          <a:xfrm>
            <a:off x="827584" y="6165304"/>
            <a:ext cx="3672408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</a:t>
            </a:r>
            <a:r>
              <a:rPr lang="zh-TW" altLang="en-US" sz="2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福傳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8848BD2-DBC4-4283-8D82-317475D90774}"/>
              </a:ext>
            </a:extLst>
          </p:cNvPr>
          <p:cNvSpPr/>
          <p:nvPr/>
        </p:nvSpPr>
        <p:spPr>
          <a:xfrm>
            <a:off x="5495367" y="4485680"/>
            <a:ext cx="369433" cy="355261"/>
          </a:xfrm>
          <a:prstGeom prst="rect">
            <a:avLst/>
          </a:prstGeom>
          <a:solidFill>
            <a:srgbClr val="FF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99FF"/>
                </a:solidFill>
              </a:ln>
              <a:solidFill>
                <a:srgbClr val="FF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72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469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恭讀聖保祿宗徒致得撒洛尼人前書 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3:12-4:2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願主使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你們彼此間的愛情，及對眾人的愛情，增長滿溢，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就像我們對你們所有的愛情，好堅固你們的心，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使你們在我們的主耶穌，同他的眾聖者來臨時，在我們的天主父前，在聖德上無可指摘。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此外，弟兄們，我們在主耶穌內，還請求和勸勉你們：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你們既由我們學會了應怎樣行事，為中悅天主，你們就該怎樣行事，還要更向前邁進。你們原來知道：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我們因主耶穌給了你們什麼誡命。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C40711A-B5AC-493D-ADD8-68A07E0E2504}"/>
              </a:ext>
            </a:extLst>
          </p:cNvPr>
          <p:cNvSpPr txBox="1"/>
          <p:nvPr/>
        </p:nvSpPr>
        <p:spPr>
          <a:xfrm>
            <a:off x="1115616" y="3933056"/>
            <a:ext cx="6624736" cy="6463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請靜默片刻</a:t>
            </a:r>
            <a:r>
              <a:rPr lang="zh-TW" altLang="en-US" sz="1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默想上主</a:t>
            </a:r>
            <a:r>
              <a:rPr lang="zh-TW" altLang="en-US" sz="3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今天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sz="3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21:25-28,34-36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那時候，耶穌對門徒們說：「日月星辰將有異兆出現；在地上，萬國要因海洋波濤怒號，而驚惶失措。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眾人要因等待即將臨於天下的事，而恐懼昏倒，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因為諸天萬象將要動搖。那時，他們要看見人子，帶著威能及莫大光榮，乘雲降來。  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這些事開始發生時，你們應當挺起身，抬起頭，因為你們的救援近了。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848624" y="641326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「你們應當謹慎，免得你們的心，為宴飲沉醉，及為人生的牽掛所拖累，那意想不到的日子，就臨於你們；因為，那日子有如羅網，要臨於全地面的一切居民。所以，你們應當時時醒寤祈禱，為使你們能逃脫即將發生的這一切事，並能立於人子之前。」</a:t>
            </a:r>
            <a:r>
              <a:rPr lang="en-US" altLang="zh-HK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7505C3-DDAB-4B52-9EEB-CB8740F2BDDD}"/>
              </a:ext>
            </a:extLst>
          </p:cNvPr>
          <p:cNvSpPr txBox="1"/>
          <p:nvPr/>
        </p:nvSpPr>
        <p:spPr>
          <a:xfrm>
            <a:off x="1187624" y="5374957"/>
            <a:ext cx="6624736" cy="6463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請靜默片刻</a:t>
            </a:r>
            <a:r>
              <a:rPr lang="zh-TW" altLang="en-US" sz="16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默想上主</a:t>
            </a:r>
            <a:r>
              <a:rPr lang="zh-TW" altLang="en-US" sz="3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今天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sz="3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310703"/>
            <a:ext cx="9107488" cy="654729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將臨期第一主日 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丙年開始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)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醒 寤</a:t>
            </a:r>
            <a:endParaRPr lang="en-US" altLang="zh-TW" sz="9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感恩</a:t>
            </a:r>
            <a:r>
              <a:rPr lang="en-US" altLang="zh-TW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2000" dirty="0">
                <a:solidFill>
                  <a:schemeClr val="bg1"/>
                </a:solidFill>
                <a:ea typeface="華康粗黑體" panose="020B0709000000000000" pitchFamily="49" charset="-120"/>
              </a:rPr>
              <a:t>基督徒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基本心態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祭祀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崇拜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宴會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共融</a:t>
            </a:r>
          </a:p>
        </p:txBody>
      </p:sp>
    </p:spTree>
    <p:extLst>
      <p:ext uri="{BB962C8B-B14F-4D97-AF65-F5344CB8AC3E}">
        <p14:creationId xmlns:p14="http://schemas.microsoft.com/office/powerpoint/2010/main" val="392124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310703"/>
            <a:ext cx="9107488" cy="654729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將臨期第一主日 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丙年開始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)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HK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醒 寤</a:t>
            </a:r>
            <a:endParaRPr lang="en-US" altLang="zh-TW" sz="9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感恩</a:t>
            </a:r>
            <a:r>
              <a:rPr lang="en-US" altLang="zh-TW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2000" dirty="0">
                <a:solidFill>
                  <a:schemeClr val="bg1"/>
                </a:solidFill>
                <a:ea typeface="華康粗黑體" panose="020B0709000000000000" pitchFamily="49" charset="-120"/>
              </a:rPr>
              <a:t>基督徒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基本心態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祭祀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崇拜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; 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宴會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共融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B574131-23DB-4676-9606-818B3DFDDD65}"/>
              </a:ext>
            </a:extLst>
          </p:cNvPr>
          <p:cNvSpPr txBox="1"/>
          <p:nvPr/>
        </p:nvSpPr>
        <p:spPr>
          <a:xfrm>
            <a:off x="539552" y="3068960"/>
            <a:ext cx="2304256" cy="212365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感恩</a:t>
            </a:r>
            <a:endParaRPr kumimoji="1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華康正顏楷體W7(P)" panose="03000700000000000000" pitchFamily="66" charset="-120"/>
              <a:ea typeface="華康正顏楷體W7(P)" panose="030007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事事感恩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正顏楷體W7(P)" panose="03000700000000000000" pitchFamily="66" charset="-120"/>
              <a:ea typeface="華康正顏楷體W7(P)" panose="030007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沒有任何事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華康正顏楷體W7(P)" panose="03000700000000000000" pitchFamily="66" charset="-120"/>
              <a:ea typeface="華康正顏楷體W7(P)" panose="030007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不感恩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8367192-AB8A-40C1-B311-2B8CEBF4579D}"/>
              </a:ext>
            </a:extLst>
          </p:cNvPr>
          <p:cNvSpPr txBox="1"/>
          <p:nvPr/>
        </p:nvSpPr>
        <p:spPr>
          <a:xfrm>
            <a:off x="6300192" y="3054897"/>
            <a:ext cx="2304256" cy="2185214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崇拜</a:t>
            </a:r>
            <a:endParaRPr kumimoji="1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華康正顏楷體W7(P)" panose="03000700000000000000" pitchFamily="66" charset="-120"/>
              <a:ea typeface="華康正顏楷體W7(P)" panose="030007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以主為基</a:t>
            </a: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正顏楷體W7(P)" panose="03000700000000000000" pitchFamily="66" charset="-120"/>
              <a:ea typeface="華康正顏楷體W7(P)" panose="030007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共融</a:t>
            </a:r>
            <a:endParaRPr kumimoji="1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華康正顏楷體W7(P)" panose="03000700000000000000" pitchFamily="66" charset="-120"/>
              <a:ea typeface="華康正顏楷體W7(P)" panose="03000700000000000000" pitchFamily="66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以人為本</a:t>
            </a:r>
          </a:p>
        </p:txBody>
      </p:sp>
    </p:spTree>
    <p:extLst>
      <p:ext uri="{BB962C8B-B14F-4D97-AF65-F5344CB8AC3E}">
        <p14:creationId xmlns:p14="http://schemas.microsoft.com/office/powerpoint/2010/main" val="2571148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13376"/>
          </a:xfrm>
        </p:spPr>
        <p:txBody>
          <a:bodyPr/>
          <a:lstStyle/>
          <a:p>
            <a:pPr marL="360000" indent="-457200">
              <a:spcAft>
                <a:spcPts val="1800"/>
              </a:spcAft>
              <a:buNone/>
            </a:pP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看時日將到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我必由達味出生一枝</a:t>
            </a: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正義的苗芽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在地上執行公道和正義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人將稱她的名字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上主是我們的正義</a:t>
            </a:r>
            <a:r>
              <a:rPr lang="zh-TW" altLang="en-US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sz="40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你們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彼此間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的愛情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及對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眾人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的愛情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增長滿溢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使你們在我們的主耶穌來臨時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在聖德上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無可指摘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marL="360000" indent="-457200"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眾人要因等待即將臨於天下的事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而恐懼昏倒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這些事開始發生時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你們應當挺起身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抬起頭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你們的救援近了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endParaRPr lang="zh-TW" altLang="en-US" sz="4000" dirty="0">
              <a:ea typeface="華康儷中黑" panose="020B0509000000000000" pitchFamily="49" charset="-120"/>
            </a:endParaRPr>
          </a:p>
          <a:p>
            <a:pPr marL="360000" indent="-457200">
              <a:buNone/>
            </a:pP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32097</TotalTime>
  <Words>2073</Words>
  <Application>Microsoft Office PowerPoint</Application>
  <PresentationFormat>如螢幕大小 (4:3)</PresentationFormat>
  <Paragraphs>123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24</vt:i4>
      </vt:variant>
    </vt:vector>
  </HeadingPairs>
  <TitlesOfParts>
    <vt:vector size="39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華康儷中黑(P)</vt:lpstr>
      <vt:lpstr>新細明體</vt:lpstr>
      <vt:lpstr>標楷體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1767</cp:revision>
  <dcterms:created xsi:type="dcterms:W3CDTF">2006-09-26T01:05:23Z</dcterms:created>
  <dcterms:modified xsi:type="dcterms:W3CDTF">2024-11-25T02:47:28Z</dcterms:modified>
</cp:coreProperties>
</file>