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23" r:id="rId2"/>
  </p:sldMasterIdLst>
  <p:notesMasterIdLst>
    <p:notesMasterId r:id="rId28"/>
  </p:notesMasterIdLst>
  <p:handoutMasterIdLst>
    <p:handoutMasterId r:id="rId29"/>
  </p:handoutMasterIdLst>
  <p:sldIdLst>
    <p:sldId id="1256" r:id="rId3"/>
    <p:sldId id="1051" r:id="rId4"/>
    <p:sldId id="1053" r:id="rId5"/>
    <p:sldId id="1179" r:id="rId6"/>
    <p:sldId id="1054" r:id="rId7"/>
    <p:sldId id="1180" r:id="rId8"/>
    <p:sldId id="930" r:id="rId9"/>
    <p:sldId id="1259" r:id="rId10"/>
    <p:sldId id="1283" r:id="rId11"/>
    <p:sldId id="1284" r:id="rId12"/>
    <p:sldId id="1300" r:id="rId13"/>
    <p:sldId id="1285" r:id="rId14"/>
    <p:sldId id="1286" r:id="rId15"/>
    <p:sldId id="1287" r:id="rId16"/>
    <p:sldId id="1288" r:id="rId17"/>
    <p:sldId id="1289" r:id="rId18"/>
    <p:sldId id="1290" r:id="rId19"/>
    <p:sldId id="1291" r:id="rId20"/>
    <p:sldId id="1292" r:id="rId21"/>
    <p:sldId id="1293" r:id="rId22"/>
    <p:sldId id="1294" r:id="rId23"/>
    <p:sldId id="1297" r:id="rId24"/>
    <p:sldId id="1298" r:id="rId25"/>
    <p:sldId id="1299" r:id="rId26"/>
    <p:sldId id="104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FF00"/>
    <a:srgbClr val="0000FF"/>
    <a:srgbClr val="5A2781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533" autoAdjust="0"/>
    <p:restoredTop sz="93883" autoAdjust="0"/>
  </p:normalViewPr>
  <p:slideViewPr>
    <p:cSldViewPr>
      <p:cViewPr varScale="1">
        <p:scale>
          <a:sx n="53" d="100"/>
          <a:sy n="53" d="100"/>
        </p:scale>
        <p:origin x="117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4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94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76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1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41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5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71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33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4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24" r:id="rId1"/>
    <p:sldLayoutId id="2147488825" r:id="rId2"/>
    <p:sldLayoutId id="2147488826" r:id="rId3"/>
    <p:sldLayoutId id="2147488827" r:id="rId4"/>
    <p:sldLayoutId id="2147488828" r:id="rId5"/>
    <p:sldLayoutId id="2147488829" r:id="rId6"/>
    <p:sldLayoutId id="2147488830" r:id="rId7"/>
    <p:sldLayoutId id="2147488831" r:id="rId8"/>
    <p:sldLayoutId id="2147488832" r:id="rId9"/>
    <p:sldLayoutId id="2147488833" r:id="rId10"/>
    <p:sldLayoutId id="21474888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A60BF66-F61D-484A-A0AD-CDB80754A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3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將臨期第一主日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HK" altLang="en-US" sz="6000" dirty="0">
                <a:solidFill>
                  <a:schemeClr val="bg1"/>
                </a:solidFill>
                <a:ea typeface="華康儷中黑" pitchFamily="49" charset="-120"/>
              </a:rPr>
              <a:t>更向前邁進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1"/>
            <a:ext cx="9144000" cy="6741369"/>
          </a:xfrm>
        </p:spPr>
        <p:txBody>
          <a:bodyPr/>
          <a:lstStyle/>
          <a:p>
            <a:pPr marL="396000" indent="-457200" algn="l"/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你們既由我們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學會了應怎樣行事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為中悅天主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你們就該怎樣行事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還要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更向前邁進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青出於藍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站在巨人肩上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小孩子比巨人高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96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藍已青矣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老驥伏櫪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志在千里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烈士暮年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壯心不已</a:t>
            </a:r>
            <a:r>
              <a:rPr lang="en-US" altLang="zh-TW" sz="38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. </a:t>
            </a:r>
            <a:r>
              <a:rPr lang="zh-TW" altLang="en-US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莫道桑榆晚</a:t>
            </a:r>
            <a:r>
              <a:rPr lang="en-US" altLang="zh-TW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微霞尚滿天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但得夕陽無限好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何必惆悵近黃昏</a:t>
            </a:r>
            <a:r>
              <a:rPr lang="en-US" altLang="zh-TW" sz="38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華康魏碑體" panose="03000709000000000000" pitchFamily="65" charset="-120"/>
              <a:ea typeface="華康魏碑體" panose="03000709000000000000" pitchFamily="65" charset="-120"/>
              <a:cs typeface="華康中黑體" panose="020B0509000000000000" pitchFamily="49" charset="-120"/>
            </a:endParaRPr>
          </a:p>
          <a:p>
            <a:pPr marL="396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教宗與中國臨時協議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中國基督徒的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道德水準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應比外教人高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中國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的教會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96000" indent="-457200" algn="l"/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從宗徒傳下來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教宗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扎根梵二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創建新世界</a:t>
            </a:r>
            <a:endParaRPr lang="en-US" altLang="zh-TW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88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1"/>
            <a:ext cx="9144000" cy="6741369"/>
          </a:xfrm>
        </p:spPr>
        <p:txBody>
          <a:bodyPr/>
          <a:lstStyle/>
          <a:p>
            <a:pPr marL="396000" indent="-457200" algn="l"/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你們既由我們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學會了應怎樣行事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為中悅天主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你們就該怎樣行事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還要</a:t>
            </a:r>
            <a:r>
              <a:rPr lang="zh-TW" altLang="en-US" sz="37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更向前邁進</a:t>
            </a:r>
            <a:r>
              <a:rPr lang="en-US" altLang="zh-TW" sz="3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青出於藍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站在巨人肩上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小孩子比巨人高</a:t>
            </a:r>
            <a:endParaRPr lang="en-US" altLang="zh-TW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96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藍已青矣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老驥伏櫪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志在千里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烈士暮年</a:t>
            </a:r>
            <a:r>
              <a:rPr lang="en-US" altLang="zh-TW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壯心不已</a:t>
            </a:r>
            <a:r>
              <a:rPr lang="en-US" altLang="zh-TW" sz="38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. </a:t>
            </a:r>
            <a:r>
              <a:rPr lang="zh-TW" altLang="en-US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莫道桑榆晚</a:t>
            </a:r>
            <a:r>
              <a:rPr lang="en-US" altLang="zh-TW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微霞尚滿天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但得夕陽無限好</a:t>
            </a:r>
            <a:r>
              <a:rPr lang="en-US" altLang="zh-TW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何必惆悵近黃昏</a:t>
            </a:r>
            <a:r>
              <a:rPr lang="en-US" altLang="zh-TW" sz="3800" dirty="0">
                <a:solidFill>
                  <a:schemeClr val="bg1"/>
                </a:solidFill>
                <a:latin typeface="華康魏碑體" panose="03000709000000000000" pitchFamily="65" charset="-120"/>
                <a:ea typeface="華康魏碑體" panose="03000709000000000000" pitchFamily="65" charset="-120"/>
                <a:cs typeface="華康中黑體" panose="020B0509000000000000" pitchFamily="49" charset="-12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華康魏碑體" panose="03000709000000000000" pitchFamily="65" charset="-120"/>
              <a:ea typeface="華康魏碑體" panose="03000709000000000000" pitchFamily="65" charset="-120"/>
              <a:cs typeface="華康中黑體" panose="020B0509000000000000" pitchFamily="49" charset="-120"/>
            </a:endParaRPr>
          </a:p>
          <a:p>
            <a:pPr marL="396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教宗與中國臨時協議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中國基督徒的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道德水準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應比外教人高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中國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</a:t>
            </a:r>
            <a:r>
              <a:rPr lang="zh-TW" altLang="en-US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的教會</a:t>
            </a:r>
            <a:r>
              <a:rPr lang="en-US" altLang="zh-TW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96000" indent="-457200" algn="l"/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從宗徒傳下來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教宗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扎根梵二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創建新世界</a:t>
            </a:r>
            <a:endParaRPr lang="en-US" altLang="zh-TW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C517B67-118E-4EE6-AACB-369922CB8230}"/>
              </a:ext>
            </a:extLst>
          </p:cNvPr>
          <p:cNvSpPr txBox="1"/>
          <p:nvPr/>
        </p:nvSpPr>
        <p:spPr>
          <a:xfrm rot="21328086">
            <a:off x="271987" y="1783711"/>
            <a:ext cx="8518381" cy="286232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The Pope is much criticized by some people within the Church, 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not least by his brethren bishops and priests.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Our clergy here in HK is nothing compared to the viciousness in the US.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74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1"/>
            <a:ext cx="9144000" cy="6741369"/>
          </a:xfrm>
        </p:spPr>
        <p:txBody>
          <a:bodyPr/>
          <a:lstStyle/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你們應當時時醒寤祈禱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為使你們能逃脫即將發生的這一切事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並能立於人子之前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>
              <a:lnSpc>
                <a:spcPts val="5000"/>
              </a:lnSpc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昂然立於人子之前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一切的祈禱和靈修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只為獲得一個生命的「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昂然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 marL="396000" indent="-457200" algn="l">
              <a:lnSpc>
                <a:spcPts val="5000"/>
              </a:lnSpc>
            </a:pP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昂然踏著前路去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追趕理想旅途上</a:t>
            </a:r>
            <a:r>
              <a:rPr lang="en-US" altLang="zh-TW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前行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步步懷自信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依照心中那正確方向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用歌聲用歡笑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來博</a:t>
            </a:r>
            <a:r>
              <a:rPr lang="zh-TW" altLang="en-US" sz="40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知音</a:t>
            </a:r>
            <a:r>
              <a:rPr lang="en-US" altLang="zh-TW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00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上主</a:t>
            </a:r>
            <a:r>
              <a:rPr lang="en-US" altLang="zh-TW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的讚賞</a:t>
            </a:r>
            <a: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  <a:cs typeface="Times New Roman" panose="02020603050405020304" pitchFamily="18" charset="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endParaRPr lang="zh-HK" altLang="en-US" sz="4000" dirty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56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將臨期是教會禮儀年曆中的「新年」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但很奇怪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在新年時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讀經的內容却是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世界末日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Advent is the “New Year” of the Church’s liturgical year.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Strange as it might seem,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the Readings in this liturgical season are all about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end of the world.</a:t>
            </a:r>
          </a:p>
        </p:txBody>
      </p:sp>
    </p:spTree>
    <p:extLst>
      <p:ext uri="{BB962C8B-B14F-4D97-AF65-F5344CB8AC3E}">
        <p14:creationId xmlns:p14="http://schemas.microsoft.com/office/powerpoint/2010/main" val="381900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孔子有一句名言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未知生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焉知死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即是說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若你不明白生命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又怎能明白死亡</a:t>
            </a:r>
            <a:r>
              <a:rPr lang="en-US" altLang="zh-TW" sz="4000" dirty="0">
                <a:ea typeface="華康儷中黑" panose="020B0509000000000000" pitchFamily="49" charset="-120"/>
              </a:rPr>
              <a:t>? </a:t>
            </a:r>
          </a:p>
          <a:p>
            <a:pPr>
              <a:spcBef>
                <a:spcPts val="12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Confucius has a famous saying: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If life is not understood, 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how can death be fathomed?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5784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zh-TW" altLang="en-US" sz="4000" dirty="0">
                <a:ea typeface="華康儷中黑" panose="020B0509000000000000" pitchFamily="49" charset="-120"/>
              </a:rPr>
              <a:t>但這句話的反面也是對的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未知死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焉知生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即是說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若不明白死亡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又怎會知道如何生活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18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opposite is equally true.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If death is not understood, 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how can life make sense?</a:t>
            </a:r>
            <a:r>
              <a:rPr lang="en-US" altLang="zh-TW" sz="4000" dirty="0">
                <a:ea typeface="華康儷中黑" panose="020B0509000000000000" pitchFamily="49" charset="-120"/>
              </a:rPr>
              <a:t>’’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974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indent="304800">
              <a:lnSpc>
                <a:spcPts val="5000"/>
              </a:lnSpc>
              <a:spcBef>
                <a:spcPts val="200"/>
              </a:spcBef>
              <a:spcAft>
                <a:spcPts val="1200"/>
              </a:spcAft>
            </a:pP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未來决定今天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,死亡决定生命,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en-US" altLang="zh-TW" sz="4000" dirty="0">
                <a:effectLst/>
                <a:ea typeface="華康儷中黑" panose="020B0509000000000000" pitchFamily="49" charset="-120"/>
              </a:rPr>
              <a:t>   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這就是「未知死,焉知生.」</a:t>
            </a:r>
          </a:p>
          <a:p>
            <a:pPr>
              <a:lnSpc>
                <a:spcPts val="4200"/>
              </a:lnSpc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The future dictates the present;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death dictates how life should be lived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 This is what is meant by: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“If death is not understood, </a:t>
            </a:r>
            <a:b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how can life make sense?’’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7513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3" y="130324"/>
            <a:ext cx="9144000" cy="65973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我曾聽過有人說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「我希望我出生時是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哭著的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周圍的人都對著我笑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我更希望我死時是笑著的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周圍的人都對著我哭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2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I once heard people telling me, “When I was born, I hope I was the one crying when everyone around me was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smiling</a:t>
            </a:r>
            <a:r>
              <a:rPr lang="en-US" altLang="zh-TW" sz="4000" dirty="0">
                <a:ea typeface="華康儷中黑" panose="020B0509000000000000" pitchFamily="49" charset="-120"/>
              </a:rPr>
              <a:t>. However, when I die, I wish even more that </a:t>
            </a:r>
            <a:r>
              <a:rPr lang="en-US" altLang="zh-TW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I will be smiling and everyone around will be weeping for me</a:t>
            </a:r>
            <a:r>
              <a:rPr lang="en-US" altLang="zh-TW" sz="4000" dirty="0">
                <a:ea typeface="華康儷中黑" panose="020B0509000000000000" pitchFamily="49" charset="-120"/>
              </a:rPr>
              <a:t>.”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24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zh-TW" altLang="en-US" sz="4000" dirty="0">
                <a:ea typeface="華康儷中黑" panose="020B0509000000000000" pitchFamily="49" charset="-120"/>
              </a:rPr>
              <a:t>我為何會笑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因為我已經好好地活過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2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燦燦爛爛的走完了我生命的路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Why would I be smiling? 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Because I would have lived well, 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gloriously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completed </a:t>
            </a:r>
          </a:p>
          <a:p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my life’s journey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15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我願意將來如何死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便决定了我今日要如何生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這就是把未來提到今天，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或即是「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從未來開始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(Start from the future)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How I am to die in future dictates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how I am to live now. This is bringing the future forward to the present, or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starting from the future.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3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33:14-16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上主說：「看時日將到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我要實踐我對以色列家和猶大家，所預許賜福的諾言。</a:t>
            </a:r>
          </a:p>
          <a:p>
            <a:pPr marL="0" indent="0" algn="just" eaLnBrk="1">
              <a:lnSpc>
                <a:spcPts val="4600"/>
              </a:lnSpc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「在那些日子裡，在那時期內，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我必由達味出生一枝正義的苗芽，在地上執行公道和正義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；在那時日裡，猶大必獲救，耶路撒冷必享安寧；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人將稱她的名字為：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知道終點還不夠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還要知道走向終點的心態和方法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那就是努力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努力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再努力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更向前邁進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聖德在努力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努力就是聖德</a:t>
            </a:r>
            <a:r>
              <a:rPr lang="zh-TW" altLang="en-US" sz="4000" dirty="0">
                <a:ea typeface="華康儷中黑" panose="020B0509000000000000" pitchFamily="49" charset="-120"/>
              </a:rPr>
              <a:t>。</a:t>
            </a: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en-US" altLang="zh-TW" sz="4000" spc="-110" dirty="0">
                <a:ea typeface="華康儷中黑" panose="020B0509000000000000" pitchFamily="49" charset="-120"/>
              </a:rPr>
              <a:t>It is not sufficient to know one’s final destination, but  one has to know the attitude and </a:t>
            </a:r>
            <a:r>
              <a:rPr lang="en-US" altLang="zh-TW" sz="40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the “know-how</a:t>
            </a:r>
            <a:r>
              <a:rPr lang="en-US" altLang="zh-TW" sz="4000" spc="-110" dirty="0">
                <a:ea typeface="華康儷中黑" panose="020B0509000000000000" pitchFamily="49" charset="-120"/>
              </a:rPr>
              <a:t>” of getting to the destination. Keep going and going forward, that is the way that will lead to the final destination. Holiness lies in keeping up the effort, as </a:t>
            </a:r>
            <a:r>
              <a:rPr lang="en-US" altLang="zh-TW" sz="40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effort is holiness itself</a:t>
            </a:r>
            <a:r>
              <a:rPr lang="en-US" altLang="zh-TW" sz="4000" spc="-110" dirty="0">
                <a:ea typeface="華康儷中黑" panose="020B0509000000000000" pitchFamily="49" charset="-120"/>
              </a:rPr>
              <a:t>. </a:t>
            </a:r>
            <a:endParaRPr lang="zh-TW" altLang="en-US" sz="4000" spc="-11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425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教宗方濟各</a:t>
            </a:r>
            <a:r>
              <a:rPr lang="zh-TW" altLang="en-US" sz="4400" dirty="0">
                <a:ea typeface="華康儷中黑" panose="020B0509000000000000" pitchFamily="49" charset="-120"/>
              </a:rPr>
              <a:t>和中國簽的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臨時協議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就有這些話：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In signing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Provisional Agreement</a:t>
            </a:r>
            <a:r>
              <a:rPr lang="en-US" altLang="zh-TW" sz="4400" dirty="0">
                <a:ea typeface="華康儷中黑" panose="020B0509000000000000" pitchFamily="49" charset="-120"/>
              </a:rPr>
              <a:t> (on the appointment of bishops) with China,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Pope Francis commented: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8481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教會要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合一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福傳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教友應是良善的公民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愛國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服務國家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為建設祖國未來而與人合作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42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The Church is called to be united and to evangelize. “Chinese Catholics must be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citizens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loving their homeland </a:t>
            </a:r>
            <a:r>
              <a:rPr lang="en-US" altLang="zh-TW" sz="4000" dirty="0">
                <a:ea typeface="華康儷中黑" panose="020B0509000000000000" pitchFamily="49" charset="-120"/>
              </a:rPr>
              <a:t>and serving their country with diligence and honesty,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to the best of their ability</a:t>
            </a:r>
            <a:r>
              <a:rPr lang="en-US" altLang="zh-TW" sz="4000" dirty="0">
                <a:ea typeface="華康儷中黑" panose="020B0509000000000000" pitchFamily="49" charset="-120"/>
              </a:rPr>
              <a:t>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/>
              <a:t>https://press.vatican.va/content/salastampa/en/bollettino/pubblico/2018/09/26/180926b.html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548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在道德層面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更高的標準</a:t>
            </a:r>
            <a:r>
              <a:rPr lang="zh-TW" altLang="en-US" sz="4000" dirty="0">
                <a:ea typeface="華康儷中黑" panose="020B0509000000000000" pitchFamily="49" charset="-120"/>
              </a:rPr>
              <a:t>去服務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傳遞一個真實的生命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捨棄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死氣沉沉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拒絕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過氣陳舊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活出福音的喜樂。</a:t>
            </a: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On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ethical level</a:t>
            </a:r>
            <a:r>
              <a:rPr lang="en-US" altLang="zh-TW" sz="4000" dirty="0">
                <a:ea typeface="華康儷中黑" panose="020B0509000000000000" pitchFamily="49" charset="-120"/>
              </a:rPr>
              <a:t>, the Church must serve to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a higher standard</a:t>
            </a:r>
            <a:r>
              <a:rPr lang="en-US" altLang="zh-TW" sz="4000" dirty="0">
                <a:ea typeface="華康儷中黑" panose="020B0509000000000000" pitchFamily="49" charset="-120"/>
              </a:rPr>
              <a:t>, “enthusiastic about sharing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true life</a:t>
            </a:r>
            <a:r>
              <a:rPr lang="en-US" altLang="zh-TW" sz="4000" dirty="0">
                <a:ea typeface="華康儷中黑" panose="020B0509000000000000" pitchFamily="49" charset="-120"/>
              </a:rPr>
              <a:t>”, “abandon a dull and dreary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mediocrity</a:t>
            </a:r>
            <a:r>
              <a:rPr lang="en-US" altLang="zh-TW" sz="4000" dirty="0">
                <a:ea typeface="華康儷中黑" panose="020B0509000000000000" pitchFamily="49" charset="-120"/>
              </a:rPr>
              <a:t>”, “bring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joy of the Gospel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to everyone you meet”.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60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1C6AB7F-70F3-4A64-A55B-F5915DEFF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如果我們要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含笑而逝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我們便要從今天開始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按教宗的話</a:t>
            </a:r>
            <a:r>
              <a:rPr lang="zh-TW" altLang="en-US" sz="4000" dirty="0">
                <a:ea typeface="華康儷中黑" panose="020B0509000000000000" pitchFamily="49" charset="-120"/>
              </a:rPr>
              <a:t>努力生活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把未來提到今天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創造新紀元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更向前邁進</a:t>
            </a:r>
          </a:p>
          <a:p>
            <a:pPr>
              <a:lnSpc>
                <a:spcPts val="4200"/>
              </a:lnSpc>
              <a:spcBef>
                <a:spcPts val="18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If we are to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die smiling</a:t>
            </a:r>
            <a:r>
              <a:rPr lang="en-US" altLang="zh-TW" sz="4000" dirty="0">
                <a:ea typeface="華康儷中黑" panose="020B0509000000000000" pitchFamily="49" charset="-120"/>
              </a:rPr>
              <a:t>, we must strive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TODAY</a:t>
            </a:r>
            <a:r>
              <a:rPr lang="en-US" altLang="zh-TW" sz="4000" dirty="0">
                <a:ea typeface="華康儷中黑" panose="020B0509000000000000" pitchFamily="49" charset="-120"/>
              </a:rPr>
              <a:t> to live a life according to that which the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Pope</a:t>
            </a:r>
            <a:r>
              <a:rPr lang="en-US" altLang="zh-TW" sz="4000" dirty="0">
                <a:ea typeface="華康儷中黑" panose="020B0509000000000000" pitchFamily="49" charset="-120"/>
              </a:rPr>
              <a:t> advocates, to bring the future forward to the present, to shape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new era </a:t>
            </a:r>
            <a:r>
              <a:rPr lang="en-US" altLang="zh-TW" sz="4000" dirty="0">
                <a:ea typeface="華康儷中黑" panose="020B0509000000000000" pitchFamily="49" charset="-120"/>
              </a:rPr>
              <a:t>as we march forward.*</a:t>
            </a:r>
          </a:p>
        </p:txBody>
      </p:sp>
    </p:spTree>
    <p:extLst>
      <p:ext uri="{BB962C8B-B14F-4D97-AF65-F5344CB8AC3E}">
        <p14:creationId xmlns:p14="http://schemas.microsoft.com/office/powerpoint/2010/main" val="957517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6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3:12-4:2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願主使你們彼此間的愛情，及對眾人的愛情，增長滿溢，就像我們對你們所有的愛情，好堅固你們的心，使你們在我們的主耶穌，同他的眾聖者來臨時，在我們的天主父前，在聖德上無可指摘。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此外，弟兄們，我們在主耶穌內，還請求和勸勉你們：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434262" y="607183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12110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你們既由我們學會了應怎樣行事，為中悅天主，你們就該怎樣行事，還要更向前邁進。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你們原來知道：我們因主耶穌給了你們什麼誡命。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490586" y="6037709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96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9688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21:25-28,34-36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們說：「日月星辰將有異兆出現；在地上，萬國要因海洋波濤怒號，而驚惶失措。眾人要因等待即將臨於天下的事，而恐懼昏倒，因為諸天萬象將要動搖。那時，他們要看見人子，帶著威能及莫大光榮，乘雲降來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「這些事開始發生時，你們應當挺起身，抬起頭，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950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因為你們的救援近了。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「你們應當謹慎，免得你們的心，為宴飲沉醉，及為人生的牽掛所拖累，那意想不到的日子，就臨於你們；因為，那日子有如羅網，要臨於全地面的一切居民。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所以，你們應當時時醒寤祈禱，為使你們能逃脫即將發生的這一切事，並能立於人子之前。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7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586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將臨期第一主日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28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更向前邁進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耶</a:t>
            </a:r>
            <a:r>
              <a:rPr lang="en-US" altLang="zh-TW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33:14-16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得前</a:t>
            </a:r>
            <a:r>
              <a:rPr lang="en-US" altLang="zh-TW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3:12-4:2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;</a:t>
            </a:r>
            <a:r>
              <a:rPr lang="zh-TW" altLang="en-US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TW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21:25-28,34-36</a:t>
            </a:r>
            <a:r>
              <a:rPr lang="en-US" altLang="zh-TW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1"/>
            <a:ext cx="9144000" cy="6741369"/>
          </a:xfrm>
        </p:spPr>
        <p:txBody>
          <a:bodyPr/>
          <a:lstStyle/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我必由達味出生一枝正義的苗芽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在地上執行公道和正義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人將稱她的名字為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你們既由我們學會了應怎樣行事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為中悅天主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你們就該怎樣行事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更向前邁進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你們應當時時醒寤祈禱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為使你們能逃脫即將發生的這一切事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並能立於人子之前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2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6631"/>
            <a:ext cx="9144000" cy="6741369"/>
          </a:xfrm>
        </p:spPr>
        <p:txBody>
          <a:bodyPr/>
          <a:lstStyle/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我必由達味出生一枝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正義的苗芽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在地上執行公道和正義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人將稱她的名字為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</a:p>
          <a:p>
            <a:pPr marL="396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源於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由正義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行」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孟子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行仁義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由仁義行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復歸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正義的根源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一個界別的代表究竟代表誰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自己的界別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香港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4000" b="1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正義在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信念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實踐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的交替中成長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9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9700</TotalTime>
  <Words>1981</Words>
  <Application>Microsoft Office PowerPoint</Application>
  <PresentationFormat>如螢幕大小 (4:3)</PresentationFormat>
  <Paragraphs>95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25</vt:i4>
      </vt:variant>
    </vt:vector>
  </HeadingPairs>
  <TitlesOfParts>
    <vt:vector size="39" baseType="lpstr">
      <vt:lpstr>華康中黑體</vt:lpstr>
      <vt:lpstr>華康中黑體(P)</vt:lpstr>
      <vt:lpstr>華康正顏楷體W5</vt:lpstr>
      <vt:lpstr>華康正顏楷體W7</vt:lpstr>
      <vt:lpstr>華康粗黑體</vt:lpstr>
      <vt:lpstr>華康魏碑體</vt:lpstr>
      <vt:lpstr>華康魏碑體(P)</vt:lpstr>
      <vt:lpstr>華康儷中黑</vt:lpstr>
      <vt:lpstr>新細明體</vt:lpstr>
      <vt:lpstr>標楷體</vt:lpstr>
      <vt:lpstr>Arial</vt:lpstr>
      <vt:lpstr>Times New Roman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778</cp:revision>
  <dcterms:created xsi:type="dcterms:W3CDTF">2006-09-26T01:05:23Z</dcterms:created>
  <dcterms:modified xsi:type="dcterms:W3CDTF">2021-11-22T07:35:27Z</dcterms:modified>
</cp:coreProperties>
</file>