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823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576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629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77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1885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950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97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322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70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938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10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AFA9-E7C5-429D-A95D-A1E89F0FD386}" type="datetimeFigureOut">
              <a:rPr lang="zh-HK" altLang="en-US" smtClean="0"/>
              <a:t>24/6/2017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3340-7C4E-4790-94DF-A5F309887A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709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en-US" altLang="zh-CN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    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重慶合川區清平鎮瓦店村的</a:t>
            </a:r>
            <a:r>
              <a:rPr lang="en-US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37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歲無腿醫生李菊洪已為村民服務了</a:t>
            </a:r>
            <a:r>
              <a:rPr lang="en-US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15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年，她一直靠丈夫背她出診，或用手抓</a:t>
            </a:r>
            <a:r>
              <a:rPr lang="en-US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只小板凳移動“行走”。</a:t>
            </a:r>
            <a:r>
              <a:rPr lang="en-US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15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年間，她先後“走”壞</a:t>
            </a:r>
            <a:r>
              <a:rPr lang="en-US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24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只小板凳，行醫</a:t>
            </a:r>
            <a:r>
              <a:rPr lang="en-US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6000</a:t>
            </a:r>
            <a:r>
              <a:rPr lang="zh-CN" altLang="zh-HK" sz="2400" dirty="0" smtClean="0">
                <a:solidFill>
                  <a:srgbClr val="FF0000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餘人次。</a:t>
            </a:r>
            <a:endParaRPr lang="zh-TW" altLang="zh-HK" sz="2400" dirty="0">
              <a:solidFill>
                <a:srgbClr val="FF0000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　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新華網等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媒體</a:t>
            </a:r>
            <a:r>
              <a:rPr lang="en-US" altLang="zh-CN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2016</a:t>
            </a:r>
            <a:r>
              <a:rPr lang="zh-TW" altLang="en-US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年</a:t>
            </a:r>
            <a:r>
              <a:rPr lang="en-US" altLang="zh-CN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</a:t>
            </a:r>
            <a:r>
              <a:rPr lang="zh-TW" altLang="en-US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月</a:t>
            </a:r>
            <a:r>
              <a:rPr lang="en-US" altLang="zh-CN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日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轉載重慶商報報導，上月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19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日，臘月裡的清晨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7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點，村裡不少人還在夢鄉，李菊洪早已洗漱完畢，準備上班。村衛生室離她家只有約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500</a:t>
            </a: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米，如果靠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只小板凳出行，她需要花上半個小時。為了安全，其丈夫劉興堰只要在家，都會負責接送她。該村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300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餘戶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1000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多村民都由李菊洪守護，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15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年來，早早趕去開門，已成為她的習慣。</a:t>
            </a:r>
            <a:endParaRPr lang="zh-TW" altLang="zh-HK" sz="2400" dirty="0">
              <a:solidFill>
                <a:schemeClr val="tx1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　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在診所問詢、把脈、聽診時，李菊洪都忙而不亂，她可以用兩隻小板凳獨立“行走”完成一切事務。相對室內工作而言，去不遠的行政服務中心上廁所更為費力，途中有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4</a:t>
            </a: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步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20</a:t>
            </a:r>
            <a:r>
              <a:rPr lang="zh-TW" altLang="en-US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厘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米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高的臺階。她抓著小板凳上下臺階時，青筋在她臉上跳動。</a:t>
            </a:r>
            <a:endParaRPr lang="zh-TW" altLang="zh-HK" sz="2400" dirty="0">
              <a:solidFill>
                <a:schemeClr val="tx1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l">
              <a:lnSpc>
                <a:spcPts val="2800"/>
              </a:lnSpc>
              <a:spcBef>
                <a:spcPts val="0"/>
              </a:spcBef>
            </a:pP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　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該區村民</a:t>
            </a: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中</a:t>
            </a:r>
            <a:r>
              <a:rPr lang="en-US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20%</a:t>
            </a: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是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60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歲以上老人，部分人行動不便，需要醫生上門出診。而瓦店村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位於山脈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深處，難免爬坡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上</a:t>
            </a:r>
            <a:r>
              <a:rPr lang="zh-TW" altLang="en-US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路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，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坐著輪椅出行反而不便，所以每次出診都是由丈夫劉興堰背著她完成的。記者採訪這天，劉興堰胸前掛著藥箱，背上背著妻子和一對小板凳，沒多久他就開始喘起粗氣，李菊洪不停讓他“歇一歇”</a:t>
            </a:r>
            <a:r>
              <a:rPr lang="zh-CN" altLang="zh-HK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。</a:t>
            </a:r>
            <a:endParaRPr lang="zh-TW" altLang="zh-HK" dirty="0">
              <a:solidFill>
                <a:schemeClr val="tx1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8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　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劉興堰向妻子承諾：“現在年齡大了些，不像年輕時背著那麼輕鬆了。但只要你有出診需要，這項任務我就會繼續完成下去。”據悉二人婚後，劉興堰就包攬了所有家務活，後來甚至辭掉玻璃廠的工作，當起專職“賢內助”。這天下午，李菊洪共計為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4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位村民出診，並隨訪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3</a:t>
            </a: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位老人，分文未收。</a:t>
            </a:r>
            <a:endParaRPr lang="zh-TW" altLang="zh-HK" sz="2400" dirty="0">
              <a:solidFill>
                <a:schemeClr val="tx1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　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9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年前一天，淩晨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時，鄰鎮趙大娘急忙到李菊洪家敲門，原來是因為孫子發高燒了。李菊洪夫婦二話不說就收拾藥箱出門。趙大娘家住半山腰，深夜裡寒風呼嘯，小路上雜草叢生，夫妻倆不慎重重摔在地上，趕到趙家時，劉興堰才發現自己的褲子磨破了，膝蓋上擦傷好大一塊皮，冒著血珠。李菊洪則是回到自家才發現，自己腰部和臀部摔出兩大塊淤青。</a:t>
            </a:r>
            <a:endParaRPr lang="zh-TW" altLang="zh-HK" sz="2400" dirty="0">
              <a:solidFill>
                <a:schemeClr val="tx1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　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李菊洪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4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歲時，從幼稚園放學路上，被一輛疾馳而過的大貨車捲入車底，截肢後，腿部僅剩不到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3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釐米。正因為有過病痛折磨，她才立下“救死扶傷”的志願，隨後取得大專學歷，進入衛生室工作。充當雙腿“走路”的小板凳，幾乎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1</a:t>
            </a:r>
            <a:r>
              <a:rPr lang="zh-CN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年多就要換一對。從醫至今，她已用壞了</a:t>
            </a:r>
            <a:r>
              <a:rPr lang="en-US" altLang="zh-HK" sz="2400" dirty="0" smtClean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24</a:t>
            </a:r>
            <a:r>
              <a:rPr lang="zh-CN" altLang="zh-HK" sz="2400" dirty="0">
                <a:solidFill>
                  <a:schemeClr val="tx1"/>
                </a:solidFill>
                <a:ea typeface="華康儷中黑" panose="020B0509000000000000" pitchFamily="49" charset="-120"/>
                <a:cs typeface="華康黑體-GB5" panose="020B0509000000000000" pitchFamily="49" charset="-120"/>
              </a:rPr>
              <a:t>只板凳。</a:t>
            </a:r>
            <a:endParaRPr lang="zh-HK" altLang="en-US" sz="2400" dirty="0">
              <a:solidFill>
                <a:schemeClr val="tx1"/>
              </a:solidFill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5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C:\Users\luke\Desktop\#1徐資料1-講課用\1a正視人生的信仰ss\3b無腿村醫李菊洪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15369"/>
            <a:ext cx="5904656" cy="689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 rot="20461447">
            <a:off x="2093391" y="695941"/>
            <a:ext cx="2092306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中國最漂亮的醫生</a:t>
            </a:r>
            <a:endParaRPr lang="zh-HK" altLang="en-US" sz="2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8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</dc:creator>
  <cp:lastModifiedBy>luke</cp:lastModifiedBy>
  <cp:revision>4</cp:revision>
  <dcterms:created xsi:type="dcterms:W3CDTF">2017-06-24T13:05:16Z</dcterms:created>
  <dcterms:modified xsi:type="dcterms:W3CDTF">2017-06-24T13:46:50Z</dcterms:modified>
</cp:coreProperties>
</file>