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5099-9852-4D42-AD2F-7A4005E93315}" type="datetimeFigureOut">
              <a:rPr lang="zh-TW" altLang="en-US" smtClean="0"/>
              <a:t>2011/7/29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B588-B789-44C2-83AD-E3EC969449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Documents and Settings\luke tsui\桌面\27c玫瑰經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914"/>
            <a:ext cx="9144000" cy="6872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Documents and Settings\luke tsui\桌面\27c玫瑰經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424" y="0"/>
            <a:ext cx="922458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Lenovo User</dc:creator>
  <cp:lastModifiedBy>Lenovo User</cp:lastModifiedBy>
  <cp:revision>1</cp:revision>
  <dcterms:created xsi:type="dcterms:W3CDTF">2011-07-29T03:01:19Z</dcterms:created>
  <dcterms:modified xsi:type="dcterms:W3CDTF">2011-07-29T03:03:44Z</dcterms:modified>
</cp:coreProperties>
</file>