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9" r:id="rId6"/>
    <p:sldId id="260" r:id="rId7"/>
    <p:sldId id="261" r:id="rId8"/>
    <p:sldId id="262" r:id="rId9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en Kam Fai 阮錦輝" userId="fc1f0ae8-368e-48a4-93d4-e52a1cc97efd" providerId="ADAL" clId="{EE9CCAD6-113C-47BD-8CF7-66B878ACBD53}"/>
    <pc:docChg chg="undo custSel addSld delSld modSld modMainMaster">
      <pc:chgData name="Yuen Kam Fai 阮錦輝" userId="fc1f0ae8-368e-48a4-93d4-e52a1cc97efd" providerId="ADAL" clId="{EE9CCAD6-113C-47BD-8CF7-66B878ACBD53}" dt="2026-10-03T23:46:26.324" v="3097"/>
      <pc:docMkLst>
        <pc:docMk/>
      </pc:docMkLst>
      <pc:sldChg chg="del">
        <pc:chgData name="Yuen Kam Fai 阮錦輝" userId="fc1f0ae8-368e-48a4-93d4-e52a1cc97efd" providerId="ADAL" clId="{EE9CCAD6-113C-47BD-8CF7-66B878ACBD53}" dt="2026-10-03T23:03:13.562" v="543" actId="47"/>
        <pc:sldMkLst>
          <pc:docMk/>
          <pc:sldMk cId="986528438" sldId="256"/>
        </pc:sldMkLst>
      </pc:sldChg>
      <pc:sldChg chg="del">
        <pc:chgData name="Yuen Kam Fai 阮錦輝" userId="fc1f0ae8-368e-48a4-93d4-e52a1cc97efd" providerId="ADAL" clId="{EE9CCAD6-113C-47BD-8CF7-66B878ACBD53}" dt="2026-10-03T23:03:13.562" v="543" actId="47"/>
        <pc:sldMkLst>
          <pc:docMk/>
          <pc:sldMk cId="3169962243" sldId="257"/>
        </pc:sldMkLst>
      </pc:sldChg>
      <pc:sldChg chg="addSp modSp mod setBg modAnim">
        <pc:chgData name="Yuen Kam Fai 阮錦輝" userId="fc1f0ae8-368e-48a4-93d4-e52a1cc97efd" providerId="ADAL" clId="{EE9CCAD6-113C-47BD-8CF7-66B878ACBD53}" dt="2026-10-03T23:03:02.734" v="542"/>
        <pc:sldMkLst>
          <pc:docMk/>
          <pc:sldMk cId="4179460495" sldId="258"/>
        </pc:sldMkLst>
        <pc:spChg chg="add mod">
          <ac:chgData name="Yuen Kam Fai 阮錦輝" userId="fc1f0ae8-368e-48a4-93d4-e52a1cc97efd" providerId="ADAL" clId="{EE9CCAD6-113C-47BD-8CF7-66B878ACBD53}" dt="2026-10-03T23:03:02.734" v="542"/>
          <ac:spMkLst>
            <pc:docMk/>
            <pc:sldMk cId="4179460495" sldId="258"/>
            <ac:spMk id="2" creationId="{CA83437E-2BEF-4E1A-B9FB-FB057ECB6C40}"/>
          </ac:spMkLst>
        </pc:spChg>
        <pc:spChg chg="mod">
          <ac:chgData name="Yuen Kam Fai 阮錦輝" userId="fc1f0ae8-368e-48a4-93d4-e52a1cc97efd" providerId="ADAL" clId="{EE9CCAD6-113C-47BD-8CF7-66B878ACBD53}" dt="2026-10-03T23:01:13.584" v="167" actId="20577"/>
          <ac:spMkLst>
            <pc:docMk/>
            <pc:sldMk cId="4179460495" sldId="258"/>
            <ac:spMk id="4" creationId="{404EFACC-5304-CE0F-6688-6E79F7A5B368}"/>
          </ac:spMkLst>
        </pc:spChg>
      </pc:sldChg>
      <pc:sldChg chg="del">
        <pc:chgData name="Yuen Kam Fai 阮錦輝" userId="fc1f0ae8-368e-48a4-93d4-e52a1cc97efd" providerId="ADAL" clId="{EE9CCAD6-113C-47BD-8CF7-66B878ACBD53}" dt="2026-10-03T23:03:13.562" v="543" actId="47"/>
        <pc:sldMkLst>
          <pc:docMk/>
          <pc:sldMk cId="3674776597" sldId="259"/>
        </pc:sldMkLst>
      </pc:sldChg>
      <pc:sldChg chg="addSp delSp modSp new mod modAnim">
        <pc:chgData name="Yuen Kam Fai 阮錦輝" userId="fc1f0ae8-368e-48a4-93d4-e52a1cc97efd" providerId="ADAL" clId="{EE9CCAD6-113C-47BD-8CF7-66B878ACBD53}" dt="2026-10-03T23:29:02.052" v="2326" actId="1076"/>
        <pc:sldMkLst>
          <pc:docMk/>
          <pc:sldMk cId="3952733258" sldId="259"/>
        </pc:sldMkLst>
        <pc:spChg chg="add mod">
          <ac:chgData name="Yuen Kam Fai 阮錦輝" userId="fc1f0ae8-368e-48a4-93d4-e52a1cc97efd" providerId="ADAL" clId="{EE9CCAD6-113C-47BD-8CF7-66B878ACBD53}" dt="2026-10-03T23:13:05.668" v="1109" actId="1076"/>
          <ac:spMkLst>
            <pc:docMk/>
            <pc:sldMk cId="3952733258" sldId="259"/>
            <ac:spMk id="6" creationId="{441CC123-9CF7-B47E-C491-F8B4C84A2FD3}"/>
          </ac:spMkLst>
        </pc:spChg>
        <pc:spChg chg="add mod">
          <ac:chgData name="Yuen Kam Fai 阮錦輝" userId="fc1f0ae8-368e-48a4-93d4-e52a1cc97efd" providerId="ADAL" clId="{EE9CCAD6-113C-47BD-8CF7-66B878ACBD53}" dt="2026-10-03T23:13:53.098" v="1124" actId="6549"/>
          <ac:spMkLst>
            <pc:docMk/>
            <pc:sldMk cId="3952733258" sldId="259"/>
            <ac:spMk id="7" creationId="{B3EEFB5E-5762-04FB-24FD-767147DA3D91}"/>
          </ac:spMkLst>
        </pc:spChg>
        <pc:spChg chg="add mod">
          <ac:chgData name="Yuen Kam Fai 阮錦輝" userId="fc1f0ae8-368e-48a4-93d4-e52a1cc97efd" providerId="ADAL" clId="{EE9CCAD6-113C-47BD-8CF7-66B878ACBD53}" dt="2026-10-03T23:28:45.229" v="2288" actId="1076"/>
          <ac:spMkLst>
            <pc:docMk/>
            <pc:sldMk cId="3952733258" sldId="259"/>
            <ac:spMk id="8" creationId="{7A83F045-7DD1-D6E0-8034-67DF9BB27DA9}"/>
          </ac:spMkLst>
        </pc:spChg>
        <pc:spChg chg="add mod">
          <ac:chgData name="Yuen Kam Fai 阮錦輝" userId="fc1f0ae8-368e-48a4-93d4-e52a1cc97efd" providerId="ADAL" clId="{EE9CCAD6-113C-47BD-8CF7-66B878ACBD53}" dt="2026-10-03T23:29:02.052" v="2326" actId="1076"/>
          <ac:spMkLst>
            <pc:docMk/>
            <pc:sldMk cId="3952733258" sldId="259"/>
            <ac:spMk id="9" creationId="{9CACD9FE-59BD-3C9C-AD86-46DB3E9AE612}"/>
          </ac:spMkLst>
        </pc:spChg>
        <pc:picChg chg="add del mod ord modCrop">
          <ac:chgData name="Yuen Kam Fai 阮錦輝" userId="fc1f0ae8-368e-48a4-93d4-e52a1cc97efd" providerId="ADAL" clId="{EE9CCAD6-113C-47BD-8CF7-66B878ACBD53}" dt="2026-10-03T23:09:08.382" v="570" actId="478"/>
          <ac:picMkLst>
            <pc:docMk/>
            <pc:sldMk cId="3952733258" sldId="259"/>
            <ac:picMk id="3" creationId="{0A5F75A9-803D-16A0-B340-B1236D0CC1B8}"/>
          </ac:picMkLst>
        </pc:picChg>
        <pc:picChg chg="add mod">
          <ac:chgData name="Yuen Kam Fai 阮錦輝" userId="fc1f0ae8-368e-48a4-93d4-e52a1cc97efd" providerId="ADAL" clId="{EE9CCAD6-113C-47BD-8CF7-66B878ACBD53}" dt="2026-10-03T23:08:58.669" v="566" actId="1076"/>
          <ac:picMkLst>
            <pc:docMk/>
            <pc:sldMk cId="3952733258" sldId="259"/>
            <ac:picMk id="5" creationId="{38B5FFB2-6ECA-DC2A-631E-640D93295209}"/>
          </ac:picMkLst>
        </pc:picChg>
      </pc:sldChg>
      <pc:sldChg chg="addSp delSp modSp new mod modClrScheme addAnim delAnim modAnim chgLayout">
        <pc:chgData name="Yuen Kam Fai 阮錦輝" userId="fc1f0ae8-368e-48a4-93d4-e52a1cc97efd" providerId="ADAL" clId="{EE9CCAD6-113C-47BD-8CF7-66B878ACBD53}" dt="2026-10-03T23:30:29.369" v="2513" actId="1076"/>
        <pc:sldMkLst>
          <pc:docMk/>
          <pc:sldMk cId="4054720955" sldId="260"/>
        </pc:sldMkLst>
        <pc:spChg chg="add del mod">
          <ac:chgData name="Yuen Kam Fai 阮錦輝" userId="fc1f0ae8-368e-48a4-93d4-e52a1cc97efd" providerId="ADAL" clId="{EE9CCAD6-113C-47BD-8CF7-66B878ACBD53}" dt="2026-10-03T23:25:52.136" v="2158" actId="27636"/>
          <ac:spMkLst>
            <pc:docMk/>
            <pc:sldMk cId="4054720955" sldId="260"/>
            <ac:spMk id="2" creationId="{A765103A-5152-6340-3789-576D2DA1DE2F}"/>
          </ac:spMkLst>
        </pc:spChg>
        <pc:spChg chg="add mod">
          <ac:chgData name="Yuen Kam Fai 阮錦輝" userId="fc1f0ae8-368e-48a4-93d4-e52a1cc97efd" providerId="ADAL" clId="{EE9CCAD6-113C-47BD-8CF7-66B878ACBD53}" dt="2026-10-03T23:27:25.114" v="2178" actId="20577"/>
          <ac:spMkLst>
            <pc:docMk/>
            <pc:sldMk cId="4054720955" sldId="260"/>
            <ac:spMk id="4" creationId="{58C7171F-17C7-BFAD-AEC7-E5FDB8CD25AA}"/>
          </ac:spMkLst>
        </pc:spChg>
        <pc:spChg chg="add del mod">
          <ac:chgData name="Yuen Kam Fai 阮錦輝" userId="fc1f0ae8-368e-48a4-93d4-e52a1cc97efd" providerId="ADAL" clId="{EE9CCAD6-113C-47BD-8CF7-66B878ACBD53}" dt="2026-10-03T23:25:45.557" v="2147" actId="478"/>
          <ac:spMkLst>
            <pc:docMk/>
            <pc:sldMk cId="4054720955" sldId="260"/>
            <ac:spMk id="6" creationId="{17859223-1D21-FA39-9FF0-542B9EB291F9}"/>
          </ac:spMkLst>
        </pc:spChg>
        <pc:spChg chg="add mod">
          <ac:chgData name="Yuen Kam Fai 阮錦輝" userId="fc1f0ae8-368e-48a4-93d4-e52a1cc97efd" providerId="ADAL" clId="{EE9CCAD6-113C-47BD-8CF7-66B878ACBD53}" dt="2026-10-03T23:30:29.369" v="2513" actId="1076"/>
          <ac:spMkLst>
            <pc:docMk/>
            <pc:sldMk cId="4054720955" sldId="260"/>
            <ac:spMk id="7" creationId="{B2F3CDC6-4A3A-6094-EBCE-4906F95F3E19}"/>
          </ac:spMkLst>
        </pc:spChg>
      </pc:sldChg>
      <pc:sldChg chg="del">
        <pc:chgData name="Yuen Kam Fai 阮錦輝" userId="fc1f0ae8-368e-48a4-93d4-e52a1cc97efd" providerId="ADAL" clId="{EE9CCAD6-113C-47BD-8CF7-66B878ACBD53}" dt="2026-10-03T23:03:13.562" v="543" actId="47"/>
        <pc:sldMkLst>
          <pc:docMk/>
          <pc:sldMk cId="4161248947" sldId="260"/>
        </pc:sldMkLst>
      </pc:sldChg>
      <pc:sldChg chg="addSp delSp modSp new mod delAnim modAnim">
        <pc:chgData name="Yuen Kam Fai 阮錦輝" userId="fc1f0ae8-368e-48a4-93d4-e52a1cc97efd" providerId="ADAL" clId="{EE9CCAD6-113C-47BD-8CF7-66B878ACBD53}" dt="2026-10-03T23:46:26.324" v="3097"/>
        <pc:sldMkLst>
          <pc:docMk/>
          <pc:sldMk cId="3166304582" sldId="261"/>
        </pc:sldMkLst>
        <pc:spChg chg="mod">
          <ac:chgData name="Yuen Kam Fai 阮錦輝" userId="fc1f0ae8-368e-48a4-93d4-e52a1cc97efd" providerId="ADAL" clId="{EE9CCAD6-113C-47BD-8CF7-66B878ACBD53}" dt="2026-10-03T23:31:04.836" v="2575" actId="1076"/>
          <ac:spMkLst>
            <pc:docMk/>
            <pc:sldMk cId="3166304582" sldId="261"/>
            <ac:spMk id="2" creationId="{237E3A55-8405-DF99-0811-507E12CA73B5}"/>
          </ac:spMkLst>
        </pc:spChg>
        <pc:spChg chg="add mod">
          <ac:chgData name="Yuen Kam Fai 阮錦輝" userId="fc1f0ae8-368e-48a4-93d4-e52a1cc97efd" providerId="ADAL" clId="{EE9CCAD6-113C-47BD-8CF7-66B878ACBD53}" dt="2026-10-03T23:32:55.864" v="2625" actId="1076"/>
          <ac:spMkLst>
            <pc:docMk/>
            <pc:sldMk cId="3166304582" sldId="261"/>
            <ac:spMk id="3" creationId="{5B79621B-531D-5477-7E83-AE3A91991017}"/>
          </ac:spMkLst>
        </pc:spChg>
        <pc:spChg chg="add mod">
          <ac:chgData name="Yuen Kam Fai 阮錦輝" userId="fc1f0ae8-368e-48a4-93d4-e52a1cc97efd" providerId="ADAL" clId="{EE9CCAD6-113C-47BD-8CF7-66B878ACBD53}" dt="2026-10-03T23:36:03.836" v="2677" actId="1076"/>
          <ac:spMkLst>
            <pc:docMk/>
            <pc:sldMk cId="3166304582" sldId="261"/>
            <ac:spMk id="8" creationId="{E688663F-2A97-2449-D15D-19FC971308B3}"/>
          </ac:spMkLst>
        </pc:spChg>
        <pc:picChg chg="add del mod modCrop">
          <ac:chgData name="Yuen Kam Fai 阮錦輝" userId="fc1f0ae8-368e-48a4-93d4-e52a1cc97efd" providerId="ADAL" clId="{EE9CCAD6-113C-47BD-8CF7-66B878ACBD53}" dt="2026-10-03T23:46:06.160" v="3089" actId="478"/>
          <ac:picMkLst>
            <pc:docMk/>
            <pc:sldMk cId="3166304582" sldId="261"/>
            <ac:picMk id="5" creationId="{95897EC2-7704-BFF1-7BCA-0151B8FD83D6}"/>
          </ac:picMkLst>
        </pc:picChg>
        <pc:picChg chg="add mod">
          <ac:chgData name="Yuen Kam Fai 阮錦輝" userId="fc1f0ae8-368e-48a4-93d4-e52a1cc97efd" providerId="ADAL" clId="{EE9CCAD6-113C-47BD-8CF7-66B878ACBD53}" dt="2026-10-03T23:35:20.262" v="2635" actId="1076"/>
          <ac:picMkLst>
            <pc:docMk/>
            <pc:sldMk cId="3166304582" sldId="261"/>
            <ac:picMk id="7" creationId="{6BCE19E9-D5EF-32DE-3BC9-1153CE83188A}"/>
          </ac:picMkLst>
        </pc:picChg>
        <pc:picChg chg="add mod">
          <ac:chgData name="Yuen Kam Fai 阮錦輝" userId="fc1f0ae8-368e-48a4-93d4-e52a1cc97efd" providerId="ADAL" clId="{EE9CCAD6-113C-47BD-8CF7-66B878ACBD53}" dt="2026-10-03T23:46:18.634" v="3095" actId="1076"/>
          <ac:picMkLst>
            <pc:docMk/>
            <pc:sldMk cId="3166304582" sldId="261"/>
            <ac:picMk id="10" creationId="{FDB666D5-C57D-2FE4-ED16-4296F745D8FB}"/>
          </ac:picMkLst>
        </pc:picChg>
      </pc:sldChg>
      <pc:sldChg chg="del">
        <pc:chgData name="Yuen Kam Fai 阮錦輝" userId="fc1f0ae8-368e-48a4-93d4-e52a1cc97efd" providerId="ADAL" clId="{EE9CCAD6-113C-47BD-8CF7-66B878ACBD53}" dt="2026-10-03T23:03:13.562" v="543" actId="47"/>
        <pc:sldMkLst>
          <pc:docMk/>
          <pc:sldMk cId="3855658138" sldId="261"/>
        </pc:sldMkLst>
      </pc:sldChg>
      <pc:sldChg chg="modSp new mod">
        <pc:chgData name="Yuen Kam Fai 阮錦輝" userId="fc1f0ae8-368e-48a4-93d4-e52a1cc97efd" providerId="ADAL" clId="{EE9CCAD6-113C-47BD-8CF7-66B878ACBD53}" dt="2026-10-03T23:45:36.730" v="3088" actId="403"/>
        <pc:sldMkLst>
          <pc:docMk/>
          <pc:sldMk cId="276493764" sldId="262"/>
        </pc:sldMkLst>
        <pc:spChg chg="mod">
          <ac:chgData name="Yuen Kam Fai 阮錦輝" userId="fc1f0ae8-368e-48a4-93d4-e52a1cc97efd" providerId="ADAL" clId="{EE9CCAD6-113C-47BD-8CF7-66B878ACBD53}" dt="2026-10-03T23:45:36.730" v="3088" actId="403"/>
          <ac:spMkLst>
            <pc:docMk/>
            <pc:sldMk cId="276493764" sldId="262"/>
            <ac:spMk id="2" creationId="{D0AE072C-A210-14BB-6881-9FB697A4F3F7}"/>
          </ac:spMkLst>
        </pc:spChg>
      </pc:sldChg>
      <pc:sldMasterChg chg="setBg modSldLayout">
        <pc:chgData name="Yuen Kam Fai 阮錦輝" userId="fc1f0ae8-368e-48a4-93d4-e52a1cc97efd" providerId="ADAL" clId="{EE9CCAD6-113C-47BD-8CF7-66B878ACBD53}" dt="2026-10-03T23:00:33.284" v="159"/>
        <pc:sldMasterMkLst>
          <pc:docMk/>
          <pc:sldMasterMk cId="1965533846" sldId="2147483660"/>
        </pc:sldMasterMkLst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2641988727" sldId="2147483661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385114756" sldId="2147483662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1166190082" sldId="2147483663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3038988800" sldId="2147483664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2757182241" sldId="2147483665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136545657" sldId="2147483666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1843774912" sldId="2147483667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4069100628" sldId="2147483668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1070990111" sldId="2147483669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1269058607" sldId="2147483670"/>
          </pc:sldLayoutMkLst>
        </pc:sldLayoutChg>
        <pc:sldLayoutChg chg="setBg">
          <pc:chgData name="Yuen Kam Fai 阮錦輝" userId="fc1f0ae8-368e-48a4-93d4-e52a1cc97efd" providerId="ADAL" clId="{EE9CCAD6-113C-47BD-8CF7-66B878ACBD53}" dt="2026-10-03T23:00:33.284" v="159"/>
          <pc:sldLayoutMkLst>
            <pc:docMk/>
            <pc:sldMasterMk cId="1965533846" sldId="2147483660"/>
            <pc:sldLayoutMk cId="580237386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19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11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19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898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718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54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3774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910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099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05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023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t="-12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7CEA2-191D-4596-BDA8-24BB0FE17D79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BCD6B-D7F6-4311-9C0C-1600DAED04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53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04EFACC-5304-CE0F-6688-6E79F7A5B368}"/>
              </a:ext>
            </a:extLst>
          </p:cNvPr>
          <p:cNvSpPr txBox="1"/>
          <p:nvPr/>
        </p:nvSpPr>
        <p:spPr>
          <a:xfrm>
            <a:off x="250724" y="0"/>
            <a:ext cx="8745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天主十誡</a:t>
            </a:r>
            <a:r>
              <a:rPr lang="en-US" altLang="zh-TW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一二三誡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A83437E-2BEF-4E1A-B9FB-FB057ECB6C40}"/>
              </a:ext>
            </a:extLst>
          </p:cNvPr>
          <p:cNvSpPr txBox="1"/>
          <p:nvPr/>
        </p:nvSpPr>
        <p:spPr>
          <a:xfrm>
            <a:off x="199104" y="1902542"/>
            <a:ext cx="87457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欽崇一天主在萬有之上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毋呼天主聖名以發虛誓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守瞻禮主日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我做了甚麼回應？</a:t>
            </a:r>
          </a:p>
        </p:txBody>
      </p:sp>
    </p:spTree>
    <p:extLst>
      <p:ext uri="{BB962C8B-B14F-4D97-AF65-F5344CB8AC3E}">
        <p14:creationId xmlns:p14="http://schemas.microsoft.com/office/powerpoint/2010/main" val="417946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8B5FFB2-6ECA-DC2A-631E-640D93295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41CC123-9CF7-B47E-C491-F8B4C84A2FD3}"/>
              </a:ext>
            </a:extLst>
          </p:cNvPr>
          <p:cNvSpPr txBox="1"/>
          <p:nvPr/>
        </p:nvSpPr>
        <p:spPr>
          <a:xfrm>
            <a:off x="1651820" y="510410"/>
            <a:ext cx="21975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我們都在天主的祭台上而不自覺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3EEFB5E-5762-04FB-24FD-767147DA3D91}"/>
              </a:ext>
            </a:extLst>
          </p:cNvPr>
          <p:cNvSpPr txBox="1"/>
          <p:nvPr/>
        </p:nvSpPr>
        <p:spPr>
          <a:xfrm>
            <a:off x="5287297" y="510410"/>
            <a:ext cx="24187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每早回想</a:t>
            </a: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我做了甚麼可光榮天主的事？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A83F045-7DD1-D6E0-8034-67DF9BB27DA9}"/>
              </a:ext>
            </a:extLst>
          </p:cNvPr>
          <p:cNvSpPr txBox="1"/>
          <p:nvPr/>
        </p:nvSpPr>
        <p:spPr>
          <a:xfrm>
            <a:off x="6394529" y="527992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在萬有之上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CACD9FE-59BD-3C9C-AD86-46DB3E9AE612}"/>
              </a:ext>
            </a:extLst>
          </p:cNvPr>
          <p:cNvSpPr txBox="1"/>
          <p:nvPr/>
        </p:nvSpPr>
        <p:spPr>
          <a:xfrm>
            <a:off x="114852" y="529463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欽崇一天主</a:t>
            </a:r>
          </a:p>
        </p:txBody>
      </p:sp>
    </p:spTree>
    <p:extLst>
      <p:ext uri="{BB962C8B-B14F-4D97-AF65-F5344CB8AC3E}">
        <p14:creationId xmlns:p14="http://schemas.microsoft.com/office/powerpoint/2010/main" val="395273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65103A-5152-6340-3789-576D2DA1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77" y="1795720"/>
            <a:ext cx="4725017" cy="1050720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為何起誓？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8C7171F-17C7-BFAD-AEC7-E5FDB8CD25AA}"/>
              </a:ext>
            </a:extLst>
          </p:cNvPr>
          <p:cNvSpPr txBox="1"/>
          <p:nvPr/>
        </p:nvSpPr>
        <p:spPr>
          <a:xfrm>
            <a:off x="341056" y="2998440"/>
            <a:ext cx="84618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怕做不到索性不說出來？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還有人相信誓言？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向天主立志，公開、同行，努力做好這刻，天主必照料。</a:t>
            </a:r>
            <a:endParaRPr lang="zh-TW" altLang="en-US" sz="5400" dirty="0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B2F3CDC6-4A3A-6094-EBCE-4906F95F3E19}"/>
              </a:ext>
            </a:extLst>
          </p:cNvPr>
          <p:cNvSpPr txBox="1">
            <a:spLocks/>
          </p:cNvSpPr>
          <p:nvPr/>
        </p:nvSpPr>
        <p:spPr>
          <a:xfrm>
            <a:off x="4925961" y="65382"/>
            <a:ext cx="4098207" cy="1578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毋呼天主聖名以發虛誓</a:t>
            </a:r>
          </a:p>
        </p:txBody>
      </p:sp>
    </p:spTree>
    <p:extLst>
      <p:ext uri="{BB962C8B-B14F-4D97-AF65-F5344CB8AC3E}">
        <p14:creationId xmlns:p14="http://schemas.microsoft.com/office/powerpoint/2010/main" val="405472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7E3A55-8405-DF99-0811-507E12CA7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992" y="276635"/>
            <a:ext cx="4518537" cy="1325563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守瞻禮主日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B79621B-531D-5477-7E83-AE3A91991017}"/>
              </a:ext>
            </a:extLst>
          </p:cNvPr>
          <p:cNvSpPr txBox="1">
            <a:spLocks/>
          </p:cNvSpPr>
          <p:nvPr/>
        </p:nvSpPr>
        <p:spPr>
          <a:xfrm>
            <a:off x="245192" y="2103437"/>
            <a:ext cx="451853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方向和力量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BCE19E9-D5EF-32DE-3BC9-1153CE831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92" y="3232928"/>
            <a:ext cx="3465871" cy="3465871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E688663F-2A97-2449-D15D-19FC971308B3}"/>
              </a:ext>
            </a:extLst>
          </p:cNvPr>
          <p:cNvSpPr txBox="1"/>
          <p:nvPr/>
        </p:nvSpPr>
        <p:spPr>
          <a:xfrm>
            <a:off x="443091" y="6114024"/>
            <a:ext cx="3070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dirty="0">
                <a:latin typeface="Ink Free" panose="03080402000500000000" pitchFamily="66" charset="0"/>
              </a:rPr>
              <a:t>Precious moment</a:t>
            </a:r>
            <a:endParaRPr lang="zh-TW" altLang="en-US" sz="3200" dirty="0">
              <a:latin typeface="Ink Free" panose="03080402000500000000" pitchFamily="66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DB666D5-C57D-2FE4-ED16-4296F745D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109" y="3311566"/>
            <a:ext cx="4904699" cy="326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0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AE072C-A210-14BB-6881-9FB697A4F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921" y="1780971"/>
            <a:ext cx="7969660" cy="4118383"/>
          </a:xfrm>
        </p:spPr>
        <p:txBody>
          <a:bodyPr>
            <a:normAutofit/>
          </a:bodyPr>
          <a:lstStyle/>
          <a:p>
            <a:r>
              <a:rPr lang="zh-TW" altLang="en-US" sz="6000" dirty="0"/>
              <a:t>小結</a:t>
            </a:r>
            <a:r>
              <a:rPr lang="en-US" altLang="zh-TW" sz="6000" dirty="0"/>
              <a:t>︰</a:t>
            </a:r>
            <a:br>
              <a:rPr lang="en-US" altLang="zh-TW" sz="6000" dirty="0"/>
            </a:br>
            <a:r>
              <a:rPr lang="en-US" altLang="zh-TW" sz="6000" dirty="0"/>
              <a:t>1. </a:t>
            </a:r>
            <a:r>
              <a:rPr lang="zh-TW" altLang="en-US" sz="6000" dirty="0"/>
              <a:t>常想光榮天主</a:t>
            </a:r>
            <a:br>
              <a:rPr lang="en-US" altLang="zh-TW" sz="6000" dirty="0"/>
            </a:br>
            <a:r>
              <a:rPr lang="en-US" altLang="zh-TW" sz="6000" dirty="0"/>
              <a:t>2. </a:t>
            </a:r>
            <a:r>
              <a:rPr lang="zh-TW" altLang="en-US" sz="6000" dirty="0"/>
              <a:t>立志行動主必佑</a:t>
            </a:r>
            <a:br>
              <a:rPr lang="en-US" altLang="zh-TW" sz="6000" dirty="0"/>
            </a:br>
            <a:r>
              <a:rPr lang="en-US" altLang="zh-TW" sz="6000" dirty="0"/>
              <a:t>3. </a:t>
            </a:r>
            <a:r>
              <a:rPr lang="zh-TW" altLang="en-US" sz="6000" dirty="0"/>
              <a:t>彌撒</a:t>
            </a:r>
            <a:r>
              <a:rPr lang="en-US" altLang="zh-TW" sz="6000" dirty="0"/>
              <a:t>=</a:t>
            </a:r>
            <a:r>
              <a:rPr lang="zh-TW" altLang="en-US" sz="6000" dirty="0"/>
              <a:t>力量和方向</a:t>
            </a:r>
          </a:p>
        </p:txBody>
      </p:sp>
    </p:spTree>
    <p:extLst>
      <p:ext uri="{BB962C8B-B14F-4D97-AF65-F5344CB8AC3E}">
        <p14:creationId xmlns:p14="http://schemas.microsoft.com/office/powerpoint/2010/main" val="276493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A09AAAE35E068E4EB2899F5E7A0625D5" ma:contentTypeVersion="31" ma:contentTypeDescription="建立新的文件。" ma:contentTypeScope="" ma:versionID="e0dcaf33e0cea3710b53af08fb669e2d">
  <xsd:schema xmlns:xsd="http://www.w3.org/2001/XMLSchema" xmlns:xs="http://www.w3.org/2001/XMLSchema" xmlns:p="http://schemas.microsoft.com/office/2006/metadata/properties" xmlns:ns3="4c53f9c4-a96c-4543-b034-05412a03cd0e" xmlns:ns4="247da5a7-5c1f-4292-9220-b51a3c3c7f9e" targetNamespace="http://schemas.microsoft.com/office/2006/metadata/properties" ma:root="true" ma:fieldsID="2607cf0a05a888687eb873ed2feabe14" ns3:_="" ns4:_="">
    <xsd:import namespace="4c53f9c4-a96c-4543-b034-05412a03cd0e"/>
    <xsd:import namespace="247da5a7-5c1f-4292-9220-b51a3c3c7f9e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53f9c4-a96c-4543-b034-05412a03cd0e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2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3" nillable="true" ma:displayName="Culture Name" ma:internalName="CultureName">
      <xsd:simpleType>
        <xsd:restriction base="dms:Text"/>
      </xsd:simpleType>
    </xsd:element>
    <xsd:element name="AppVersion" ma:index="14" nillable="true" ma:displayName="App Version" ma:internalName="AppVersion">
      <xsd:simpleType>
        <xsd:restriction base="dms:Text"/>
      </xsd:simpleType>
    </xsd:element>
    <xsd:element name="Teachers" ma:index="1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2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0" nillable="true" ma:displayName="MediaServiceLocation" ma:internalName="MediaServiceLocation" ma:readOnly="true">
      <xsd:simpleType>
        <xsd:restriction base="dms:Text"/>
      </xsd:simpleType>
    </xsd:element>
    <xsd:element name="MediaServiceOCR" ma:index="3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3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3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38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7da5a7-5c1f-4292-9220-b51a3c3c7f9e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共用對象: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共用詳細資料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共用提示雜湊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4c53f9c4-a96c-4543-b034-05412a03cd0e" xsi:nil="true"/>
    <_activity xmlns="4c53f9c4-a96c-4543-b034-05412a03cd0e" xsi:nil="true"/>
    <Templates xmlns="4c53f9c4-a96c-4543-b034-05412a03cd0e" xsi:nil="true"/>
    <Has_Teacher_Only_SectionGroup xmlns="4c53f9c4-a96c-4543-b034-05412a03cd0e" xsi:nil="true"/>
    <CultureName xmlns="4c53f9c4-a96c-4543-b034-05412a03cd0e" xsi:nil="true"/>
    <DefaultSectionNames xmlns="4c53f9c4-a96c-4543-b034-05412a03cd0e" xsi:nil="true"/>
    <NotebookType xmlns="4c53f9c4-a96c-4543-b034-05412a03cd0e" xsi:nil="true"/>
    <Teachers xmlns="4c53f9c4-a96c-4543-b034-05412a03cd0e">
      <UserInfo>
        <DisplayName/>
        <AccountId xsi:nil="true"/>
        <AccountType/>
      </UserInfo>
    </Teachers>
    <Is_Collaboration_Space_Locked xmlns="4c53f9c4-a96c-4543-b034-05412a03cd0e" xsi:nil="true"/>
    <Owner xmlns="4c53f9c4-a96c-4543-b034-05412a03cd0e">
      <UserInfo>
        <DisplayName/>
        <AccountId xsi:nil="true"/>
        <AccountType/>
      </UserInfo>
    </Owner>
    <Invited_Teachers xmlns="4c53f9c4-a96c-4543-b034-05412a03cd0e" xsi:nil="true"/>
    <FolderType xmlns="4c53f9c4-a96c-4543-b034-05412a03cd0e" xsi:nil="true"/>
    <Students xmlns="4c53f9c4-a96c-4543-b034-05412a03cd0e">
      <UserInfo>
        <DisplayName/>
        <AccountId xsi:nil="true"/>
        <AccountType/>
      </UserInfo>
    </Students>
    <Student_Groups xmlns="4c53f9c4-a96c-4543-b034-05412a03cd0e">
      <UserInfo>
        <DisplayName/>
        <AccountId xsi:nil="true"/>
        <AccountType/>
      </UserInfo>
    </Student_Groups>
    <AppVersion xmlns="4c53f9c4-a96c-4543-b034-05412a03cd0e" xsi:nil="true"/>
    <Invited_Students xmlns="4c53f9c4-a96c-4543-b034-05412a03cd0e" xsi:nil="true"/>
  </documentManagement>
</p:properties>
</file>

<file path=customXml/itemProps1.xml><?xml version="1.0" encoding="utf-8"?>
<ds:datastoreItem xmlns:ds="http://schemas.openxmlformats.org/officeDocument/2006/customXml" ds:itemID="{5D93EDB2-DD70-470A-A0F4-CA3A85C6A5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77A2BA-00F9-47BC-89A0-B5720B804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53f9c4-a96c-4543-b034-05412a03cd0e"/>
    <ds:schemaRef ds:uri="247da5a7-5c1f-4292-9220-b51a3c3c7f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3DDAC3-5DED-4F01-BD17-E88C1D2E66FF}">
  <ds:schemaRefs>
    <ds:schemaRef ds:uri="http://schemas.microsoft.com/office/infopath/2007/PartnerControls"/>
    <ds:schemaRef ds:uri="http://purl.org/dc/elements/1.1/"/>
    <ds:schemaRef ds:uri="4c53f9c4-a96c-4543-b034-05412a03cd0e"/>
    <ds:schemaRef ds:uri="http://schemas.microsoft.com/office/2006/metadata/properties"/>
    <ds:schemaRef ds:uri="247da5a7-5c1f-4292-9220-b51a3c3c7f9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180</TotalTime>
  <Words>146</Words>
  <Application>Microsoft Office PowerPoint</Application>
  <PresentationFormat>如螢幕大小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標楷體</vt:lpstr>
      <vt:lpstr>Arial</vt:lpstr>
      <vt:lpstr>Calibri</vt:lpstr>
      <vt:lpstr>Calibri Light</vt:lpstr>
      <vt:lpstr>Ink Free</vt:lpstr>
      <vt:lpstr>Office 佈景主題</vt:lpstr>
      <vt:lpstr>PowerPoint 簡報</vt:lpstr>
      <vt:lpstr>PowerPoint 簡報</vt:lpstr>
      <vt:lpstr>為何起誓？</vt:lpstr>
      <vt:lpstr>守瞻禮主日</vt:lpstr>
      <vt:lpstr>小結︰ 1. 常想光榮天主 2. 立志行動主必佑 3. 彌撒=力量和方向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Yuen Kam Fai 阮錦輝</dc:creator>
  <cp:lastModifiedBy>Yuen Kam Fai 阮錦輝</cp:lastModifiedBy>
  <cp:revision>4</cp:revision>
  <cp:lastPrinted>2025-09-06T23:10:10Z</cp:lastPrinted>
  <dcterms:created xsi:type="dcterms:W3CDTF">2025-09-06T22:55:46Z</dcterms:created>
  <dcterms:modified xsi:type="dcterms:W3CDTF">2026-10-03T23:46:28Z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0x010100A09AAAE35E068E4EB2899F5E7A0625D5</vt:lpwstr>
  </property>
</Properties>
</file>