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303" r:id="rId3"/>
    <p:sldId id="285" r:id="rId4"/>
    <p:sldId id="299" r:id="rId5"/>
    <p:sldId id="286" r:id="rId6"/>
    <p:sldId id="288" r:id="rId7"/>
    <p:sldId id="263" r:id="rId8"/>
    <p:sldId id="287" r:id="rId9"/>
    <p:sldId id="267" r:id="rId10"/>
    <p:sldId id="260" r:id="rId11"/>
    <p:sldId id="261" r:id="rId12"/>
    <p:sldId id="262" r:id="rId13"/>
    <p:sldId id="300" r:id="rId14"/>
    <p:sldId id="264" r:id="rId15"/>
    <p:sldId id="293" r:id="rId16"/>
    <p:sldId id="297" r:id="rId17"/>
    <p:sldId id="265" r:id="rId18"/>
    <p:sldId id="272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未命名的章節" id="{C9D59C5D-8BC6-4DFF-ADF0-C7C24AAA4E25}">
          <p14:sldIdLst>
            <p14:sldId id="256"/>
            <p14:sldId id="303"/>
            <p14:sldId id="285"/>
            <p14:sldId id="299"/>
            <p14:sldId id="286"/>
            <p14:sldId id="288"/>
            <p14:sldId id="263"/>
            <p14:sldId id="287"/>
            <p14:sldId id="267"/>
            <p14:sldId id="260"/>
            <p14:sldId id="261"/>
            <p14:sldId id="262"/>
            <p14:sldId id="300"/>
            <p14:sldId id="264"/>
            <p14:sldId id="293"/>
            <p14:sldId id="297"/>
            <p14:sldId id="265"/>
            <p14:sldId id="27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3A3D674-B64E-408A-9F7D-0B4C7EEC18D6}" v="214" dt="2026-10-24T15:56:58.4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987" autoAdjust="0"/>
    <p:restoredTop sz="92895" autoAdjust="0"/>
  </p:normalViewPr>
  <p:slideViewPr>
    <p:cSldViewPr snapToGrid="0">
      <p:cViewPr varScale="1">
        <p:scale>
          <a:sx n="54" d="100"/>
          <a:sy n="54" d="100"/>
        </p:scale>
        <p:origin x="1162" y="55"/>
      </p:cViewPr>
      <p:guideLst/>
    </p:cSldViewPr>
  </p:slideViewPr>
  <p:outlineViewPr>
    <p:cViewPr>
      <p:scale>
        <a:sx n="33" d="100"/>
        <a:sy n="33" d="100"/>
      </p:scale>
      <p:origin x="0" y="-23499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2791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Home Yeung" userId="26b7c24e32e7c31f" providerId="LiveId" clId="{F0B22880-5F7C-439C-A072-EDECE1038650}"/>
    <pc:docChg chg="undo custSel addSld delSld modSld sldOrd modSection">
      <pc:chgData name="Home Yeung" userId="26b7c24e32e7c31f" providerId="LiveId" clId="{F0B22880-5F7C-439C-A072-EDECE1038650}" dt="2026-10-24T15:56:58.407" v="2962" actId="20577"/>
      <pc:docMkLst>
        <pc:docMk/>
      </pc:docMkLst>
      <pc:sldChg chg="modSp mod">
        <pc:chgData name="Home Yeung" userId="26b7c24e32e7c31f" providerId="LiveId" clId="{F0B22880-5F7C-439C-A072-EDECE1038650}" dt="2026-10-20T15:19:25.253" v="255" actId="122"/>
        <pc:sldMkLst>
          <pc:docMk/>
          <pc:sldMk cId="2930061269" sldId="256"/>
        </pc:sldMkLst>
        <pc:spChg chg="mod">
          <ac:chgData name="Home Yeung" userId="26b7c24e32e7c31f" providerId="LiveId" clId="{F0B22880-5F7C-439C-A072-EDECE1038650}" dt="2026-10-20T15:19:25.253" v="255" actId="122"/>
          <ac:spMkLst>
            <pc:docMk/>
            <pc:sldMk cId="2930061269" sldId="256"/>
            <ac:spMk id="2" creationId="{84773340-1F3B-050B-9820-B65D2D48FAD0}"/>
          </ac:spMkLst>
        </pc:spChg>
        <pc:spChg chg="mod">
          <ac:chgData name="Home Yeung" userId="26b7c24e32e7c31f" providerId="LiveId" clId="{F0B22880-5F7C-439C-A072-EDECE1038650}" dt="2026-10-20T15:18:58.813" v="254" actId="20577"/>
          <ac:spMkLst>
            <pc:docMk/>
            <pc:sldMk cId="2930061269" sldId="256"/>
            <ac:spMk id="3" creationId="{1AD577CA-7A6C-A453-639D-86D1D765762F}"/>
          </ac:spMkLst>
        </pc:spChg>
      </pc:sldChg>
      <pc:sldChg chg="del ord">
        <pc:chgData name="Home Yeung" userId="26b7c24e32e7c31f" providerId="LiveId" clId="{F0B22880-5F7C-439C-A072-EDECE1038650}" dt="2026-10-23T13:29:39.507" v="1525" actId="2696"/>
        <pc:sldMkLst>
          <pc:docMk/>
          <pc:sldMk cId="3093019984" sldId="257"/>
        </pc:sldMkLst>
      </pc:sldChg>
      <pc:sldChg chg="addSp delSp modSp del mod ord">
        <pc:chgData name="Home Yeung" userId="26b7c24e32e7c31f" providerId="LiveId" clId="{F0B22880-5F7C-439C-A072-EDECE1038650}" dt="2026-10-23T13:29:50.805" v="1527" actId="2696"/>
        <pc:sldMkLst>
          <pc:docMk/>
          <pc:sldMk cId="14813511" sldId="258"/>
        </pc:sldMkLst>
      </pc:sldChg>
      <pc:sldChg chg="modSp del mod ord">
        <pc:chgData name="Home Yeung" userId="26b7c24e32e7c31f" providerId="LiveId" clId="{F0B22880-5F7C-439C-A072-EDECE1038650}" dt="2026-10-23T11:59:28.468" v="1234" actId="2696"/>
        <pc:sldMkLst>
          <pc:docMk/>
          <pc:sldMk cId="1189065016" sldId="259"/>
        </pc:sldMkLst>
        <pc:spChg chg="mod">
          <ac:chgData name="Home Yeung" userId="26b7c24e32e7c31f" providerId="LiveId" clId="{F0B22880-5F7C-439C-A072-EDECE1038650}" dt="2026-10-23T11:47:51.963" v="1211" actId="20577"/>
          <ac:spMkLst>
            <pc:docMk/>
            <pc:sldMk cId="1189065016" sldId="259"/>
            <ac:spMk id="3" creationId="{060990BD-57A0-40D3-A469-647DD309B458}"/>
          </ac:spMkLst>
        </pc:spChg>
      </pc:sldChg>
      <pc:sldChg chg="modSp mod modAnim">
        <pc:chgData name="Home Yeung" userId="26b7c24e32e7c31f" providerId="LiveId" clId="{F0B22880-5F7C-439C-A072-EDECE1038650}" dt="2026-10-24T15:46:35.252" v="2932"/>
        <pc:sldMkLst>
          <pc:docMk/>
          <pc:sldMk cId="2827069939" sldId="260"/>
        </pc:sldMkLst>
        <pc:spChg chg="mod">
          <ac:chgData name="Home Yeung" userId="26b7c24e32e7c31f" providerId="LiveId" clId="{F0B22880-5F7C-439C-A072-EDECE1038650}" dt="2026-10-24T15:45:58.889" v="2930" actId="20577"/>
          <ac:spMkLst>
            <pc:docMk/>
            <pc:sldMk cId="2827069939" sldId="260"/>
            <ac:spMk id="3" creationId="{4E681322-3EC0-C56F-AF56-C5903C5AB183}"/>
          </ac:spMkLst>
        </pc:spChg>
      </pc:sldChg>
      <pc:sldChg chg="modSp mod modAnim">
        <pc:chgData name="Home Yeung" userId="26b7c24e32e7c31f" providerId="LiveId" clId="{F0B22880-5F7C-439C-A072-EDECE1038650}" dt="2026-10-24T15:47:21.922" v="2936"/>
        <pc:sldMkLst>
          <pc:docMk/>
          <pc:sldMk cId="2659920729" sldId="261"/>
        </pc:sldMkLst>
        <pc:spChg chg="mod">
          <ac:chgData name="Home Yeung" userId="26b7c24e32e7c31f" providerId="LiveId" clId="{F0B22880-5F7C-439C-A072-EDECE1038650}" dt="2026-10-24T12:17:09.917" v="2708" actId="27636"/>
          <ac:spMkLst>
            <pc:docMk/>
            <pc:sldMk cId="2659920729" sldId="261"/>
            <ac:spMk id="3" creationId="{D9E854BC-2339-B61A-E1D2-8D9CFE91AE5E}"/>
          </ac:spMkLst>
        </pc:spChg>
      </pc:sldChg>
      <pc:sldChg chg="modSp mod modAnim">
        <pc:chgData name="Home Yeung" userId="26b7c24e32e7c31f" providerId="LiveId" clId="{F0B22880-5F7C-439C-A072-EDECE1038650}" dt="2026-10-24T15:47:49.866" v="2939"/>
        <pc:sldMkLst>
          <pc:docMk/>
          <pc:sldMk cId="3405307611" sldId="262"/>
        </pc:sldMkLst>
        <pc:spChg chg="mod">
          <ac:chgData name="Home Yeung" userId="26b7c24e32e7c31f" providerId="LiveId" clId="{F0B22880-5F7C-439C-A072-EDECE1038650}" dt="2026-10-24T02:02:50.487" v="2307" actId="20577"/>
          <ac:spMkLst>
            <pc:docMk/>
            <pc:sldMk cId="3405307611" sldId="262"/>
            <ac:spMk id="3" creationId="{0A2BF605-5817-200D-23E0-BD6868C05F88}"/>
          </ac:spMkLst>
        </pc:spChg>
      </pc:sldChg>
      <pc:sldChg chg="modSp mod ord modAnim">
        <pc:chgData name="Home Yeung" userId="26b7c24e32e7c31f" providerId="LiveId" clId="{F0B22880-5F7C-439C-A072-EDECE1038650}" dt="2026-10-24T14:43:07.556" v="2781"/>
        <pc:sldMkLst>
          <pc:docMk/>
          <pc:sldMk cId="3291053313" sldId="263"/>
        </pc:sldMkLst>
        <pc:spChg chg="mod">
          <ac:chgData name="Home Yeung" userId="26b7c24e32e7c31f" providerId="LiveId" clId="{F0B22880-5F7C-439C-A072-EDECE1038650}" dt="2026-10-24T14:38:20.025" v="2778" actId="20577"/>
          <ac:spMkLst>
            <pc:docMk/>
            <pc:sldMk cId="3291053313" sldId="263"/>
            <ac:spMk id="3" creationId="{6EFA0B4B-E716-C118-B307-6323B7DDD676}"/>
          </ac:spMkLst>
        </pc:spChg>
      </pc:sldChg>
      <pc:sldChg chg="modSp mod modAnim">
        <pc:chgData name="Home Yeung" userId="26b7c24e32e7c31f" providerId="LiveId" clId="{F0B22880-5F7C-439C-A072-EDECE1038650}" dt="2026-10-24T14:56:09.088" v="2791"/>
        <pc:sldMkLst>
          <pc:docMk/>
          <pc:sldMk cId="764790694" sldId="264"/>
        </pc:sldMkLst>
        <pc:spChg chg="mod">
          <ac:chgData name="Home Yeung" userId="26b7c24e32e7c31f" providerId="LiveId" clId="{F0B22880-5F7C-439C-A072-EDECE1038650}" dt="2026-10-23T16:17:49.600" v="2297" actId="113"/>
          <ac:spMkLst>
            <pc:docMk/>
            <pc:sldMk cId="764790694" sldId="264"/>
            <ac:spMk id="3" creationId="{3C5AEAEF-F5C9-2D36-8D32-EA5445F50507}"/>
          </ac:spMkLst>
        </pc:spChg>
      </pc:sldChg>
      <pc:sldChg chg="addSp modSp mod">
        <pc:chgData name="Home Yeung" userId="26b7c24e32e7c31f" providerId="LiveId" clId="{F0B22880-5F7C-439C-A072-EDECE1038650}" dt="2026-10-24T15:17:59.036" v="2843" actId="14100"/>
        <pc:sldMkLst>
          <pc:docMk/>
          <pc:sldMk cId="336910034" sldId="265"/>
        </pc:sldMkLst>
        <pc:spChg chg="mod">
          <ac:chgData name="Home Yeung" userId="26b7c24e32e7c31f" providerId="LiveId" clId="{F0B22880-5F7C-439C-A072-EDECE1038650}" dt="2026-10-24T02:43:18.970" v="2361" actId="20577"/>
          <ac:spMkLst>
            <pc:docMk/>
            <pc:sldMk cId="336910034" sldId="265"/>
            <ac:spMk id="3" creationId="{A3683642-FA19-8097-8FE5-6C9045346CE6}"/>
          </ac:spMkLst>
        </pc:spChg>
        <pc:picChg chg="add mod">
          <ac:chgData name="Home Yeung" userId="26b7c24e32e7c31f" providerId="LiveId" clId="{F0B22880-5F7C-439C-A072-EDECE1038650}" dt="2026-10-24T15:17:59.036" v="2843" actId="14100"/>
          <ac:picMkLst>
            <pc:docMk/>
            <pc:sldMk cId="336910034" sldId="265"/>
            <ac:picMk id="4" creationId="{3CEAF536-A8F0-2B5B-DC65-E75EE5A11BBF}"/>
          </ac:picMkLst>
        </pc:picChg>
      </pc:sldChg>
      <pc:sldChg chg="del ord">
        <pc:chgData name="Home Yeung" userId="26b7c24e32e7c31f" providerId="LiveId" clId="{F0B22880-5F7C-439C-A072-EDECE1038650}" dt="2026-10-23T13:29:45.078" v="1526" actId="2696"/>
        <pc:sldMkLst>
          <pc:docMk/>
          <pc:sldMk cId="278626690" sldId="266"/>
        </pc:sldMkLst>
      </pc:sldChg>
      <pc:sldChg chg="addSp delSp modSp mod modAnim">
        <pc:chgData name="Home Yeung" userId="26b7c24e32e7c31f" providerId="LiveId" clId="{F0B22880-5F7C-439C-A072-EDECE1038650}" dt="2026-10-24T15:04:32.108" v="2815"/>
        <pc:sldMkLst>
          <pc:docMk/>
          <pc:sldMk cId="834239001" sldId="267"/>
        </pc:sldMkLst>
        <pc:picChg chg="add del mod ord">
          <ac:chgData name="Home Yeung" userId="26b7c24e32e7c31f" providerId="LiveId" clId="{F0B22880-5F7C-439C-A072-EDECE1038650}" dt="2026-10-23T12:48:19.990" v="1383" actId="21"/>
          <ac:picMkLst>
            <pc:docMk/>
            <pc:sldMk cId="834239001" sldId="267"/>
            <ac:picMk id="3" creationId="{A9191DCD-8769-B1E3-FAAF-8EFF05D8FBEB}"/>
          </ac:picMkLst>
        </pc:picChg>
        <pc:picChg chg="add mod modCrop">
          <ac:chgData name="Home Yeung" userId="26b7c24e32e7c31f" providerId="LiveId" clId="{F0B22880-5F7C-439C-A072-EDECE1038650}" dt="2026-10-23T13:24:32.558" v="1510" actId="14100"/>
          <ac:picMkLst>
            <pc:docMk/>
            <pc:sldMk cId="834239001" sldId="267"/>
            <ac:picMk id="4" creationId="{B1372BC0-302E-6912-CBE3-D496009D1C67}"/>
          </ac:picMkLst>
        </pc:picChg>
        <pc:picChg chg="mod modCrop">
          <ac:chgData name="Home Yeung" userId="26b7c24e32e7c31f" providerId="LiveId" clId="{F0B22880-5F7C-439C-A072-EDECE1038650}" dt="2026-10-24T15:00:10.699" v="2800" actId="1076"/>
          <ac:picMkLst>
            <pc:docMk/>
            <pc:sldMk cId="834239001" sldId="267"/>
            <ac:picMk id="6" creationId="{7330DA51-B471-C410-0D33-5B229D3FB2E6}"/>
          </ac:picMkLst>
        </pc:picChg>
        <pc:picChg chg="add mod">
          <ac:chgData name="Home Yeung" userId="26b7c24e32e7c31f" providerId="LiveId" clId="{F0B22880-5F7C-439C-A072-EDECE1038650}" dt="2026-10-23T13:25:39.469" v="1515" actId="1076"/>
          <ac:picMkLst>
            <pc:docMk/>
            <pc:sldMk cId="834239001" sldId="267"/>
            <ac:picMk id="7" creationId="{588714E7-60C2-3686-4EF8-217CC4CCA530}"/>
          </ac:picMkLst>
        </pc:picChg>
        <pc:picChg chg="add mod">
          <ac:chgData name="Home Yeung" userId="26b7c24e32e7c31f" providerId="LiveId" clId="{F0B22880-5F7C-439C-A072-EDECE1038650}" dt="2026-10-23T13:21:47.932" v="1505" actId="1076"/>
          <ac:picMkLst>
            <pc:docMk/>
            <pc:sldMk cId="834239001" sldId="267"/>
            <ac:picMk id="9" creationId="{CBC37F1A-6AD6-CB74-1107-B93795EC412D}"/>
          </ac:picMkLst>
        </pc:picChg>
        <pc:picChg chg="add mod">
          <ac:chgData name="Home Yeung" userId="26b7c24e32e7c31f" providerId="LiveId" clId="{F0B22880-5F7C-439C-A072-EDECE1038650}" dt="2026-10-23T13:14:58.986" v="1474" actId="1076"/>
          <ac:picMkLst>
            <pc:docMk/>
            <pc:sldMk cId="834239001" sldId="267"/>
            <ac:picMk id="10" creationId="{444ED65C-D691-733F-A74C-AFEBA12B22E6}"/>
          </ac:picMkLst>
        </pc:picChg>
        <pc:picChg chg="add mod">
          <ac:chgData name="Home Yeung" userId="26b7c24e32e7c31f" providerId="LiveId" clId="{F0B22880-5F7C-439C-A072-EDECE1038650}" dt="2026-10-23T13:15:01.604" v="1475" actId="1076"/>
          <ac:picMkLst>
            <pc:docMk/>
            <pc:sldMk cId="834239001" sldId="267"/>
            <ac:picMk id="12" creationId="{BCA9373F-5A87-7F9B-23F6-2332445C3BCD}"/>
          </ac:picMkLst>
        </pc:picChg>
        <pc:picChg chg="add mod">
          <ac:chgData name="Home Yeung" userId="26b7c24e32e7c31f" providerId="LiveId" clId="{F0B22880-5F7C-439C-A072-EDECE1038650}" dt="2026-10-23T13:14:57.362" v="1473" actId="1076"/>
          <ac:picMkLst>
            <pc:docMk/>
            <pc:sldMk cId="834239001" sldId="267"/>
            <ac:picMk id="14" creationId="{77C03C5C-1855-4B2D-B5D2-94DD83B18B73}"/>
          </ac:picMkLst>
        </pc:picChg>
      </pc:sldChg>
      <pc:sldChg chg="modSp del mod ord">
        <pc:chgData name="Home Yeung" userId="26b7c24e32e7c31f" providerId="LiveId" clId="{F0B22880-5F7C-439C-A072-EDECE1038650}" dt="2026-10-23T13:28:49.299" v="1517" actId="2696"/>
        <pc:sldMkLst>
          <pc:docMk/>
          <pc:sldMk cId="982947684" sldId="268"/>
        </pc:sldMkLst>
        <pc:picChg chg="mod">
          <ac:chgData name="Home Yeung" userId="26b7c24e32e7c31f" providerId="LiveId" clId="{F0B22880-5F7C-439C-A072-EDECE1038650}" dt="2026-10-23T12:45:22.125" v="1360" actId="1076"/>
          <ac:picMkLst>
            <pc:docMk/>
            <pc:sldMk cId="982947684" sldId="268"/>
            <ac:picMk id="4" creationId="{AFE6D3AB-D341-DDB7-3C29-AE67B5312426}"/>
          </ac:picMkLst>
        </pc:picChg>
      </pc:sldChg>
      <pc:sldChg chg="modSp del mod ord">
        <pc:chgData name="Home Yeung" userId="26b7c24e32e7c31f" providerId="LiveId" clId="{F0B22880-5F7C-439C-A072-EDECE1038650}" dt="2026-10-23T13:28:55.627" v="1518" actId="2696"/>
        <pc:sldMkLst>
          <pc:docMk/>
          <pc:sldMk cId="1052407235" sldId="269"/>
        </pc:sldMkLst>
        <pc:picChg chg="mod">
          <ac:chgData name="Home Yeung" userId="26b7c24e32e7c31f" providerId="LiveId" clId="{F0B22880-5F7C-439C-A072-EDECE1038650}" dt="2026-10-23T12:50:55.875" v="1400" actId="1076"/>
          <ac:picMkLst>
            <pc:docMk/>
            <pc:sldMk cId="1052407235" sldId="269"/>
            <ac:picMk id="5" creationId="{46F66AC2-B831-FE7A-2C52-71F5F78DBBAA}"/>
          </ac:picMkLst>
        </pc:picChg>
        <pc:picChg chg="mod">
          <ac:chgData name="Home Yeung" userId="26b7c24e32e7c31f" providerId="LiveId" clId="{F0B22880-5F7C-439C-A072-EDECE1038650}" dt="2026-10-23T12:50:19.527" v="1394" actId="1076"/>
          <ac:picMkLst>
            <pc:docMk/>
            <pc:sldMk cId="1052407235" sldId="269"/>
            <ac:picMk id="6" creationId="{EFBFCD33-690F-F3B2-83F9-6E3A3A65072E}"/>
          </ac:picMkLst>
        </pc:picChg>
      </pc:sldChg>
      <pc:sldChg chg="modSp del mod ord">
        <pc:chgData name="Home Yeung" userId="26b7c24e32e7c31f" providerId="LiveId" clId="{F0B22880-5F7C-439C-A072-EDECE1038650}" dt="2026-10-23T13:29:00.163" v="1519" actId="2696"/>
        <pc:sldMkLst>
          <pc:docMk/>
          <pc:sldMk cId="2967124828" sldId="270"/>
        </pc:sldMkLst>
        <pc:picChg chg="mod">
          <ac:chgData name="Home Yeung" userId="26b7c24e32e7c31f" providerId="LiveId" clId="{F0B22880-5F7C-439C-A072-EDECE1038650}" dt="2026-10-23T12:58:26.888" v="1408" actId="1076"/>
          <ac:picMkLst>
            <pc:docMk/>
            <pc:sldMk cId="2967124828" sldId="270"/>
            <ac:picMk id="4" creationId="{4E8036BE-ADDF-CB5D-796B-34903A1C8C9F}"/>
          </ac:picMkLst>
        </pc:picChg>
        <pc:picChg chg="mod">
          <ac:chgData name="Home Yeung" userId="26b7c24e32e7c31f" providerId="LiveId" clId="{F0B22880-5F7C-439C-A072-EDECE1038650}" dt="2026-10-23T13:03:51.964" v="1410" actId="196"/>
          <ac:picMkLst>
            <pc:docMk/>
            <pc:sldMk cId="2967124828" sldId="270"/>
            <ac:picMk id="8" creationId="{8516B4D9-C906-B1A3-6CEF-E1986F590A95}"/>
          </ac:picMkLst>
        </pc:picChg>
      </pc:sldChg>
      <pc:sldChg chg="add del ord">
        <pc:chgData name="Home Yeung" userId="26b7c24e32e7c31f" providerId="LiveId" clId="{F0B22880-5F7C-439C-A072-EDECE1038650}" dt="2026-10-23T13:29:34.705" v="1524" actId="2696"/>
        <pc:sldMkLst>
          <pc:docMk/>
          <pc:sldMk cId="1283919488" sldId="271"/>
        </pc:sldMkLst>
      </pc:sldChg>
      <pc:sldChg chg="new">
        <pc:chgData name="Home Yeung" userId="26b7c24e32e7c31f" providerId="LiveId" clId="{F0B22880-5F7C-439C-A072-EDECE1038650}" dt="2026-10-20T08:28:22.709" v="173" actId="680"/>
        <pc:sldMkLst>
          <pc:docMk/>
          <pc:sldMk cId="2614488375" sldId="272"/>
        </pc:sldMkLst>
      </pc:sldChg>
      <pc:sldChg chg="addSp delSp modSp new del mod ord">
        <pc:chgData name="Home Yeung" userId="26b7c24e32e7c31f" providerId="LiveId" clId="{F0B22880-5F7C-439C-A072-EDECE1038650}" dt="2026-10-24T15:50:16.929" v="2947" actId="2696"/>
        <pc:sldMkLst>
          <pc:docMk/>
          <pc:sldMk cId="2818501485" sldId="273"/>
        </pc:sldMkLst>
      </pc:sldChg>
      <pc:sldChg chg="add del ord">
        <pc:chgData name="Home Yeung" userId="26b7c24e32e7c31f" providerId="LiveId" clId="{F0B22880-5F7C-439C-A072-EDECE1038650}" dt="2026-10-24T02:04:09.214" v="2309" actId="2696"/>
        <pc:sldMkLst>
          <pc:docMk/>
          <pc:sldMk cId="1260464813" sldId="278"/>
        </pc:sldMkLst>
      </pc:sldChg>
      <pc:sldChg chg="add del ord">
        <pc:chgData name="Home Yeung" userId="26b7c24e32e7c31f" providerId="LiveId" clId="{F0B22880-5F7C-439C-A072-EDECE1038650}" dt="2026-10-24T02:04:24.568" v="2312" actId="2696"/>
        <pc:sldMkLst>
          <pc:docMk/>
          <pc:sldMk cId="967267744" sldId="279"/>
        </pc:sldMkLst>
      </pc:sldChg>
      <pc:sldChg chg="addSp delSp modSp add del mod ord">
        <pc:chgData name="Home Yeung" userId="26b7c24e32e7c31f" providerId="LiveId" clId="{F0B22880-5F7C-439C-A072-EDECE1038650}" dt="2026-10-24T02:04:28.466" v="2313" actId="2696"/>
        <pc:sldMkLst>
          <pc:docMk/>
          <pc:sldMk cId="269890272" sldId="280"/>
        </pc:sldMkLst>
      </pc:sldChg>
      <pc:sldChg chg="add del ord">
        <pc:chgData name="Home Yeung" userId="26b7c24e32e7c31f" providerId="LiveId" clId="{F0B22880-5F7C-439C-A072-EDECE1038650}" dt="2026-10-24T02:04:14.101" v="2310" actId="2696"/>
        <pc:sldMkLst>
          <pc:docMk/>
          <pc:sldMk cId="61528099" sldId="281"/>
        </pc:sldMkLst>
      </pc:sldChg>
      <pc:sldChg chg="modSp add del mod modAnim">
        <pc:chgData name="Home Yeung" userId="26b7c24e32e7c31f" providerId="LiveId" clId="{F0B22880-5F7C-439C-A072-EDECE1038650}" dt="2026-10-24T14:22:41.519" v="2734" actId="2696"/>
        <pc:sldMkLst>
          <pc:docMk/>
          <pc:sldMk cId="1925830930" sldId="282"/>
        </pc:sldMkLst>
      </pc:sldChg>
      <pc:sldChg chg="add del ord">
        <pc:chgData name="Home Yeung" userId="26b7c24e32e7c31f" providerId="LiveId" clId="{F0B22880-5F7C-439C-A072-EDECE1038650}" dt="2026-10-24T02:04:19.806" v="2311" actId="2696"/>
        <pc:sldMkLst>
          <pc:docMk/>
          <pc:sldMk cId="1243306626" sldId="283"/>
        </pc:sldMkLst>
      </pc:sldChg>
      <pc:sldChg chg="add del ord">
        <pc:chgData name="Home Yeung" userId="26b7c24e32e7c31f" providerId="LiveId" clId="{F0B22880-5F7C-439C-A072-EDECE1038650}" dt="2026-10-24T15:50:16.929" v="2947" actId="2696"/>
        <pc:sldMkLst>
          <pc:docMk/>
          <pc:sldMk cId="1545604063" sldId="284"/>
        </pc:sldMkLst>
      </pc:sldChg>
      <pc:sldChg chg="modSp add mod ord modAnim">
        <pc:chgData name="Home Yeung" userId="26b7c24e32e7c31f" providerId="LiveId" clId="{F0B22880-5F7C-439C-A072-EDECE1038650}" dt="2026-10-24T15:41:47.278" v="2902"/>
        <pc:sldMkLst>
          <pc:docMk/>
          <pc:sldMk cId="2124219144" sldId="285"/>
        </pc:sldMkLst>
        <pc:spChg chg="mod">
          <ac:chgData name="Home Yeung" userId="26b7c24e32e7c31f" providerId="LiveId" clId="{F0B22880-5F7C-439C-A072-EDECE1038650}" dt="2026-10-22T03:33:02.405" v="1063" actId="255"/>
          <ac:spMkLst>
            <pc:docMk/>
            <pc:sldMk cId="2124219144" sldId="285"/>
            <ac:spMk id="2" creationId="{142191F8-2CB4-6B54-582F-D239ADF7EA0E}"/>
          </ac:spMkLst>
        </pc:spChg>
        <pc:spChg chg="mod">
          <ac:chgData name="Home Yeung" userId="26b7c24e32e7c31f" providerId="LiveId" clId="{F0B22880-5F7C-439C-A072-EDECE1038650}" dt="2026-10-24T14:26:42.582" v="2746" actId="1076"/>
          <ac:spMkLst>
            <pc:docMk/>
            <pc:sldMk cId="2124219144" sldId="285"/>
            <ac:spMk id="3" creationId="{A43E352F-EA66-7DA1-4E5A-8CD723BB0BAD}"/>
          </ac:spMkLst>
        </pc:spChg>
      </pc:sldChg>
      <pc:sldChg chg="modSp add mod modAnim">
        <pc:chgData name="Home Yeung" userId="26b7c24e32e7c31f" providerId="LiveId" clId="{F0B22880-5F7C-439C-A072-EDECE1038650}" dt="2026-10-24T15:56:58.407" v="2962" actId="20577"/>
        <pc:sldMkLst>
          <pc:docMk/>
          <pc:sldMk cId="2268228838" sldId="286"/>
        </pc:sldMkLst>
        <pc:spChg chg="mod">
          <ac:chgData name="Home Yeung" userId="26b7c24e32e7c31f" providerId="LiveId" clId="{F0B22880-5F7C-439C-A072-EDECE1038650}" dt="2026-10-22T03:39:05.548" v="1090" actId="255"/>
          <ac:spMkLst>
            <pc:docMk/>
            <pc:sldMk cId="2268228838" sldId="286"/>
            <ac:spMk id="2" creationId="{2513EB8E-174A-1EF0-4B4F-BC2D4925F13D}"/>
          </ac:spMkLst>
        </pc:spChg>
        <pc:spChg chg="mod">
          <ac:chgData name="Home Yeung" userId="26b7c24e32e7c31f" providerId="LiveId" clId="{F0B22880-5F7C-439C-A072-EDECE1038650}" dt="2026-10-24T15:56:58.407" v="2962" actId="20577"/>
          <ac:spMkLst>
            <pc:docMk/>
            <pc:sldMk cId="2268228838" sldId="286"/>
            <ac:spMk id="3" creationId="{5E8579EE-4A28-6063-2E17-807267E550EC}"/>
          </ac:spMkLst>
        </pc:spChg>
      </pc:sldChg>
      <pc:sldChg chg="modSp add modAnim">
        <pc:chgData name="Home Yeung" userId="26b7c24e32e7c31f" providerId="LiveId" clId="{F0B22880-5F7C-439C-A072-EDECE1038650}" dt="2026-10-24T15:52:30.823" v="2956" actId="20577"/>
        <pc:sldMkLst>
          <pc:docMk/>
          <pc:sldMk cId="2630179261" sldId="287"/>
        </pc:sldMkLst>
        <pc:spChg chg="mod">
          <ac:chgData name="Home Yeung" userId="26b7c24e32e7c31f" providerId="LiveId" clId="{F0B22880-5F7C-439C-A072-EDECE1038650}" dt="2026-10-24T15:52:30.823" v="2956" actId="20577"/>
          <ac:spMkLst>
            <pc:docMk/>
            <pc:sldMk cId="2630179261" sldId="287"/>
            <ac:spMk id="3" creationId="{C119DFF0-7FE2-493E-D08C-53D982C59240}"/>
          </ac:spMkLst>
        </pc:spChg>
      </pc:sldChg>
      <pc:sldChg chg="modSp add mod ord modAnim">
        <pc:chgData name="Home Yeung" userId="26b7c24e32e7c31f" providerId="LiveId" clId="{F0B22880-5F7C-439C-A072-EDECE1038650}" dt="2026-10-24T14:51:16.500" v="2785"/>
        <pc:sldMkLst>
          <pc:docMk/>
          <pc:sldMk cId="3314599859" sldId="288"/>
        </pc:sldMkLst>
        <pc:spChg chg="mod">
          <ac:chgData name="Home Yeung" userId="26b7c24e32e7c31f" providerId="LiveId" clId="{F0B22880-5F7C-439C-A072-EDECE1038650}" dt="2026-10-23T11:50:14.311" v="1214" actId="207"/>
          <ac:spMkLst>
            <pc:docMk/>
            <pc:sldMk cId="3314599859" sldId="288"/>
            <ac:spMk id="2" creationId="{151FFBCD-9976-DB2B-D428-03997A75A986}"/>
          </ac:spMkLst>
        </pc:spChg>
        <pc:spChg chg="mod">
          <ac:chgData name="Home Yeung" userId="26b7c24e32e7c31f" providerId="LiveId" clId="{F0B22880-5F7C-439C-A072-EDECE1038650}" dt="2026-10-23T11:58:53.178" v="1233"/>
          <ac:spMkLst>
            <pc:docMk/>
            <pc:sldMk cId="3314599859" sldId="288"/>
            <ac:spMk id="3" creationId="{78CDE973-2646-C4A5-12E8-49308E079F2D}"/>
          </ac:spMkLst>
        </pc:spChg>
      </pc:sldChg>
      <pc:sldChg chg="modSp add del mod ord">
        <pc:chgData name="Home Yeung" userId="26b7c24e32e7c31f" providerId="LiveId" clId="{F0B22880-5F7C-439C-A072-EDECE1038650}" dt="2026-10-24T15:50:28.148" v="2949" actId="2696"/>
        <pc:sldMkLst>
          <pc:docMk/>
          <pc:sldMk cId="8744064" sldId="289"/>
        </pc:sldMkLst>
        <pc:spChg chg="mod">
          <ac:chgData name="Home Yeung" userId="26b7c24e32e7c31f" providerId="LiveId" clId="{F0B22880-5F7C-439C-A072-EDECE1038650}" dt="2026-10-24T11:45:28.737" v="2666"/>
          <ac:spMkLst>
            <pc:docMk/>
            <pc:sldMk cId="8744064" sldId="289"/>
            <ac:spMk id="3" creationId="{CE905568-0E81-8A71-BAB2-77AAE6BA1D73}"/>
          </ac:spMkLst>
        </pc:spChg>
      </pc:sldChg>
      <pc:sldChg chg="add del">
        <pc:chgData name="Home Yeung" userId="26b7c24e32e7c31f" providerId="LiveId" clId="{F0B22880-5F7C-439C-A072-EDECE1038650}" dt="2026-10-23T13:29:15.247" v="1522" actId="2696"/>
        <pc:sldMkLst>
          <pc:docMk/>
          <pc:sldMk cId="1236684630" sldId="289"/>
        </pc:sldMkLst>
      </pc:sldChg>
      <pc:sldChg chg="add del">
        <pc:chgData name="Home Yeung" userId="26b7c24e32e7c31f" providerId="LiveId" clId="{F0B22880-5F7C-439C-A072-EDECE1038650}" dt="2026-10-23T12:28:33.052" v="1348" actId="2696"/>
        <pc:sldMkLst>
          <pc:docMk/>
          <pc:sldMk cId="1715390121" sldId="289"/>
        </pc:sldMkLst>
      </pc:sldChg>
      <pc:sldChg chg="add del">
        <pc:chgData name="Home Yeung" userId="26b7c24e32e7c31f" providerId="LiveId" clId="{F0B22880-5F7C-439C-A072-EDECE1038650}" dt="2026-10-23T12:22:20.816" v="1314" actId="2890"/>
        <pc:sldMkLst>
          <pc:docMk/>
          <pc:sldMk cId="545805524" sldId="290"/>
        </pc:sldMkLst>
      </pc:sldChg>
      <pc:sldChg chg="modSp add del mod">
        <pc:chgData name="Home Yeung" userId="26b7c24e32e7c31f" providerId="LiveId" clId="{F0B22880-5F7C-439C-A072-EDECE1038650}" dt="2026-10-23T13:29:18.817" v="1523" actId="2696"/>
        <pc:sldMkLst>
          <pc:docMk/>
          <pc:sldMk cId="1369379278" sldId="290"/>
        </pc:sldMkLst>
        <pc:picChg chg="mod">
          <ac:chgData name="Home Yeung" userId="26b7c24e32e7c31f" providerId="LiveId" clId="{F0B22880-5F7C-439C-A072-EDECE1038650}" dt="2026-10-23T12:47:50.573" v="1379" actId="1076"/>
          <ac:picMkLst>
            <pc:docMk/>
            <pc:sldMk cId="1369379278" sldId="290"/>
            <ac:picMk id="4" creationId="{6415DDBE-250E-0D18-0D18-9A7790E877DF}"/>
          </ac:picMkLst>
        </pc:picChg>
      </pc:sldChg>
      <pc:sldChg chg="new del ord">
        <pc:chgData name="Home Yeung" userId="26b7c24e32e7c31f" providerId="LiveId" clId="{F0B22880-5F7C-439C-A072-EDECE1038650}" dt="2026-10-24T02:03:54.047" v="2308" actId="2696"/>
        <pc:sldMkLst>
          <pc:docMk/>
          <pc:sldMk cId="1537901839" sldId="290"/>
        </pc:sldMkLst>
      </pc:sldChg>
      <pc:sldChg chg="add del">
        <pc:chgData name="Home Yeung" userId="26b7c24e32e7c31f" providerId="LiveId" clId="{F0B22880-5F7C-439C-A072-EDECE1038650}" dt="2026-10-23T12:25:41.869" v="1341" actId="2696"/>
        <pc:sldMkLst>
          <pc:docMk/>
          <pc:sldMk cId="2826456284" sldId="290"/>
        </pc:sldMkLst>
      </pc:sldChg>
      <pc:sldChg chg="modSp add del mod ord">
        <pc:chgData name="Home Yeung" userId="26b7c24e32e7c31f" providerId="LiveId" clId="{F0B22880-5F7C-439C-A072-EDECE1038650}" dt="2026-10-24T15:50:40.149" v="2952" actId="2696"/>
        <pc:sldMkLst>
          <pc:docMk/>
          <pc:sldMk cId="13813248" sldId="291"/>
        </pc:sldMkLst>
        <pc:spChg chg="mod">
          <ac:chgData name="Home Yeung" userId="26b7c24e32e7c31f" providerId="LiveId" clId="{F0B22880-5F7C-439C-A072-EDECE1038650}" dt="2026-10-23T15:40:46.091" v="1806" actId="27636"/>
          <ac:spMkLst>
            <pc:docMk/>
            <pc:sldMk cId="13813248" sldId="291"/>
            <ac:spMk id="3" creationId="{FEF0E9F2-8C83-0689-3164-FEE9E2505FD5}"/>
          </ac:spMkLst>
        </pc:spChg>
      </pc:sldChg>
      <pc:sldChg chg="add del">
        <pc:chgData name="Home Yeung" userId="26b7c24e32e7c31f" providerId="LiveId" clId="{F0B22880-5F7C-439C-A072-EDECE1038650}" dt="2026-10-23T13:31:08.065" v="1529" actId="2696"/>
        <pc:sldMkLst>
          <pc:docMk/>
          <pc:sldMk cId="2191867271" sldId="291"/>
        </pc:sldMkLst>
      </pc:sldChg>
      <pc:sldChg chg="add del ord">
        <pc:chgData name="Home Yeung" userId="26b7c24e32e7c31f" providerId="LiveId" clId="{F0B22880-5F7C-439C-A072-EDECE1038650}" dt="2026-10-24T15:50:32.925" v="2950" actId="2696"/>
        <pc:sldMkLst>
          <pc:docMk/>
          <pc:sldMk cId="2189622184" sldId="292"/>
        </pc:sldMkLst>
      </pc:sldChg>
      <pc:sldChg chg="add del">
        <pc:chgData name="Home Yeung" userId="26b7c24e32e7c31f" providerId="LiveId" clId="{F0B22880-5F7C-439C-A072-EDECE1038650}" dt="2026-10-23T13:30:22.847" v="1528" actId="2696"/>
        <pc:sldMkLst>
          <pc:docMk/>
          <pc:sldMk cId="4280351319" sldId="292"/>
        </pc:sldMkLst>
      </pc:sldChg>
      <pc:sldChg chg="add del">
        <pc:chgData name="Home Yeung" userId="26b7c24e32e7c31f" providerId="LiveId" clId="{F0B22880-5F7C-439C-A072-EDECE1038650}" dt="2026-10-24T02:25:52.270" v="2315" actId="2890"/>
        <pc:sldMkLst>
          <pc:docMk/>
          <pc:sldMk cId="1802580145" sldId="293"/>
        </pc:sldMkLst>
      </pc:sldChg>
      <pc:sldChg chg="add del">
        <pc:chgData name="Home Yeung" userId="26b7c24e32e7c31f" providerId="LiveId" clId="{F0B22880-5F7C-439C-A072-EDECE1038650}" dt="2026-10-23T13:29:10.855" v="1521" actId="2696"/>
        <pc:sldMkLst>
          <pc:docMk/>
          <pc:sldMk cId="2351149900" sldId="293"/>
        </pc:sldMkLst>
      </pc:sldChg>
      <pc:sldChg chg="addSp delSp modSp add mod ord modAnim">
        <pc:chgData name="Home Yeung" userId="26b7c24e32e7c31f" providerId="LiveId" clId="{F0B22880-5F7C-439C-A072-EDECE1038650}" dt="2026-10-24T14:56:29.200" v="2792"/>
        <pc:sldMkLst>
          <pc:docMk/>
          <pc:sldMk cId="3352039328" sldId="293"/>
        </pc:sldMkLst>
        <pc:spChg chg="mod">
          <ac:chgData name="Home Yeung" userId="26b7c24e32e7c31f" providerId="LiveId" clId="{F0B22880-5F7C-439C-A072-EDECE1038650}" dt="2026-10-24T03:39:05.195" v="2392" actId="20577"/>
          <ac:spMkLst>
            <pc:docMk/>
            <pc:sldMk cId="3352039328" sldId="293"/>
            <ac:spMk id="3" creationId="{0662D910-86AA-150E-3691-8DC233891A12}"/>
          </ac:spMkLst>
        </pc:spChg>
        <pc:picChg chg="add del mod">
          <ac:chgData name="Home Yeung" userId="26b7c24e32e7c31f" providerId="LiveId" clId="{F0B22880-5F7C-439C-A072-EDECE1038650}" dt="2026-10-24T03:49:13.921" v="2415" actId="21"/>
          <ac:picMkLst>
            <pc:docMk/>
            <pc:sldMk cId="3352039328" sldId="293"/>
            <ac:picMk id="4" creationId="{A8956A3E-39FA-39E5-408D-B5727A7C5BBE}"/>
          </ac:picMkLst>
        </pc:picChg>
        <pc:picChg chg="add mod">
          <ac:chgData name="Home Yeung" userId="26b7c24e32e7c31f" providerId="LiveId" clId="{F0B22880-5F7C-439C-A072-EDECE1038650}" dt="2026-10-24T04:00:10.280" v="2448" actId="1076"/>
          <ac:picMkLst>
            <pc:docMk/>
            <pc:sldMk cId="3352039328" sldId="293"/>
            <ac:picMk id="5" creationId="{FE589053-2F9C-714C-5821-704F58DE01B7}"/>
          </ac:picMkLst>
        </pc:picChg>
        <pc:picChg chg="add mod">
          <ac:chgData name="Home Yeung" userId="26b7c24e32e7c31f" providerId="LiveId" clId="{F0B22880-5F7C-439C-A072-EDECE1038650}" dt="2026-10-24T04:00:12.633" v="2449" actId="1076"/>
          <ac:picMkLst>
            <pc:docMk/>
            <pc:sldMk cId="3352039328" sldId="293"/>
            <ac:picMk id="7" creationId="{E6159134-AFDC-0494-2CA6-A05E9C874CC1}"/>
          </ac:picMkLst>
        </pc:picChg>
        <pc:picChg chg="add mod">
          <ac:chgData name="Home Yeung" userId="26b7c24e32e7c31f" providerId="LiveId" clId="{F0B22880-5F7C-439C-A072-EDECE1038650}" dt="2026-10-24T04:00:14.485" v="2450" actId="1076"/>
          <ac:picMkLst>
            <pc:docMk/>
            <pc:sldMk cId="3352039328" sldId="293"/>
            <ac:picMk id="9" creationId="{D971F682-0C58-61AD-8B6F-56404157F681}"/>
          </ac:picMkLst>
        </pc:picChg>
        <pc:picChg chg="add del mod">
          <ac:chgData name="Home Yeung" userId="26b7c24e32e7c31f" providerId="LiveId" clId="{F0B22880-5F7C-439C-A072-EDECE1038650}" dt="2026-10-24T04:00:05.501" v="2446" actId="21"/>
          <ac:picMkLst>
            <pc:docMk/>
            <pc:sldMk cId="3352039328" sldId="293"/>
            <ac:picMk id="11" creationId="{95F29099-75A4-764F-843D-12B02086FC3C}"/>
          </ac:picMkLst>
        </pc:picChg>
      </pc:sldChg>
      <pc:sldChg chg="addSp delSp modSp new del mod">
        <pc:chgData name="Home Yeung" userId="26b7c24e32e7c31f" providerId="LiveId" clId="{F0B22880-5F7C-439C-A072-EDECE1038650}" dt="2026-10-23T13:29:04.448" v="1520" actId="2696"/>
        <pc:sldMkLst>
          <pc:docMk/>
          <pc:sldMk cId="292408222" sldId="294"/>
        </pc:sldMkLst>
        <pc:spChg chg="del">
          <ac:chgData name="Home Yeung" userId="26b7c24e32e7c31f" providerId="LiveId" clId="{F0B22880-5F7C-439C-A072-EDECE1038650}" dt="2026-10-23T13:09:57.833" v="1444" actId="22"/>
          <ac:spMkLst>
            <pc:docMk/>
            <pc:sldMk cId="292408222" sldId="294"/>
            <ac:spMk id="3" creationId="{A2202E67-B1B8-4E2A-949F-24C680266490}"/>
          </ac:spMkLst>
        </pc:spChg>
        <pc:picChg chg="add mod">
          <ac:chgData name="Home Yeung" userId="26b7c24e32e7c31f" providerId="LiveId" clId="{F0B22880-5F7C-439C-A072-EDECE1038650}" dt="2026-10-23T13:10:00.423" v="1445" actId="14100"/>
          <ac:picMkLst>
            <pc:docMk/>
            <pc:sldMk cId="292408222" sldId="294"/>
            <ac:picMk id="5" creationId="{6372EDF0-F152-6AB5-F69D-DE71799EEF5C}"/>
          </ac:picMkLst>
        </pc:picChg>
      </pc:sldChg>
      <pc:sldChg chg="add del ord">
        <pc:chgData name="Home Yeung" userId="26b7c24e32e7c31f" providerId="LiveId" clId="{F0B22880-5F7C-439C-A072-EDECE1038650}" dt="2026-10-24T15:50:16.929" v="2947" actId="2696"/>
        <pc:sldMkLst>
          <pc:docMk/>
          <pc:sldMk cId="2767684584" sldId="294"/>
        </pc:sldMkLst>
      </pc:sldChg>
      <pc:sldChg chg="modSp add del mod">
        <pc:chgData name="Home Yeung" userId="26b7c24e32e7c31f" providerId="LiveId" clId="{F0B22880-5F7C-439C-A072-EDECE1038650}" dt="2026-10-23T13:28:43.319" v="1516" actId="2696"/>
        <pc:sldMkLst>
          <pc:docMk/>
          <pc:sldMk cId="444118258" sldId="295"/>
        </pc:sldMkLst>
        <pc:picChg chg="mod">
          <ac:chgData name="Home Yeung" userId="26b7c24e32e7c31f" providerId="LiveId" clId="{F0B22880-5F7C-439C-A072-EDECE1038650}" dt="2026-10-23T13:16:55.790" v="1488" actId="14100"/>
          <ac:picMkLst>
            <pc:docMk/>
            <pc:sldMk cId="444118258" sldId="295"/>
            <ac:picMk id="4" creationId="{D1F91315-1C3A-0AAF-21E7-BE71544A6576}"/>
          </ac:picMkLst>
        </pc:picChg>
        <pc:picChg chg="mod">
          <ac:chgData name="Home Yeung" userId="26b7c24e32e7c31f" providerId="LiveId" clId="{F0B22880-5F7C-439C-A072-EDECE1038650}" dt="2026-10-23T13:17:09.396" v="1490" actId="1076"/>
          <ac:picMkLst>
            <pc:docMk/>
            <pc:sldMk cId="444118258" sldId="295"/>
            <ac:picMk id="6" creationId="{7456CFB9-8D14-E554-F110-FD9662F3990D}"/>
          </ac:picMkLst>
        </pc:picChg>
        <pc:picChg chg="mod">
          <ac:chgData name="Home Yeung" userId="26b7c24e32e7c31f" providerId="LiveId" clId="{F0B22880-5F7C-439C-A072-EDECE1038650}" dt="2026-10-23T13:17:03.041" v="1489" actId="14100"/>
          <ac:picMkLst>
            <pc:docMk/>
            <pc:sldMk cId="444118258" sldId="295"/>
            <ac:picMk id="7" creationId="{DAF9CD27-538F-C8FD-39BC-B864D0BAF44C}"/>
          </ac:picMkLst>
        </pc:picChg>
        <pc:picChg chg="mod">
          <ac:chgData name="Home Yeung" userId="26b7c24e32e7c31f" providerId="LiveId" clId="{F0B22880-5F7C-439C-A072-EDECE1038650}" dt="2026-10-23T13:17:19.953" v="1492" actId="14100"/>
          <ac:picMkLst>
            <pc:docMk/>
            <pc:sldMk cId="444118258" sldId="295"/>
            <ac:picMk id="9" creationId="{2610E7FD-C8C2-0252-8D27-524E42E0F83B}"/>
          </ac:picMkLst>
        </pc:picChg>
        <pc:picChg chg="mod">
          <ac:chgData name="Home Yeung" userId="26b7c24e32e7c31f" providerId="LiveId" clId="{F0B22880-5F7C-439C-A072-EDECE1038650}" dt="2026-10-23T13:18:45.355" v="1501" actId="1076"/>
          <ac:picMkLst>
            <pc:docMk/>
            <pc:sldMk cId="444118258" sldId="295"/>
            <ac:picMk id="10" creationId="{60F20314-1D5C-394A-8D7A-E2D5B68DDD3A}"/>
          </ac:picMkLst>
        </pc:picChg>
        <pc:picChg chg="mod">
          <ac:chgData name="Home Yeung" userId="26b7c24e32e7c31f" providerId="LiveId" clId="{F0B22880-5F7C-439C-A072-EDECE1038650}" dt="2026-10-23T13:17:34.209" v="1496" actId="14100"/>
          <ac:picMkLst>
            <pc:docMk/>
            <pc:sldMk cId="444118258" sldId="295"/>
            <ac:picMk id="12" creationId="{D258A0CA-0691-4132-2E1A-F955D43836D0}"/>
          </ac:picMkLst>
        </pc:picChg>
        <pc:picChg chg="mod">
          <ac:chgData name="Home Yeung" userId="26b7c24e32e7c31f" providerId="LiveId" clId="{F0B22880-5F7C-439C-A072-EDECE1038650}" dt="2026-10-23T13:17:25.571" v="1493" actId="1076"/>
          <ac:picMkLst>
            <pc:docMk/>
            <pc:sldMk cId="444118258" sldId="295"/>
            <ac:picMk id="14" creationId="{A790480F-FE60-DCBC-BD8C-F18C2353B29C}"/>
          </ac:picMkLst>
        </pc:picChg>
      </pc:sldChg>
      <pc:sldChg chg="addSp delSp modSp new del mod">
        <pc:chgData name="Home Yeung" userId="26b7c24e32e7c31f" providerId="LiveId" clId="{F0B22880-5F7C-439C-A072-EDECE1038650}" dt="2026-10-24T15:50:36.786" v="2951" actId="2696"/>
        <pc:sldMkLst>
          <pc:docMk/>
          <pc:sldMk cId="2599003659" sldId="295"/>
        </pc:sldMkLst>
        <pc:spChg chg="del">
          <ac:chgData name="Home Yeung" userId="26b7c24e32e7c31f" providerId="LiveId" clId="{F0B22880-5F7C-439C-A072-EDECE1038650}" dt="2026-10-24T03:33:26.805" v="2370"/>
          <ac:spMkLst>
            <pc:docMk/>
            <pc:sldMk cId="2599003659" sldId="295"/>
            <ac:spMk id="3" creationId="{8D37CF70-D652-12B1-8D43-42436C764A7A}"/>
          </ac:spMkLst>
        </pc:spChg>
        <pc:picChg chg="add mod ord">
          <ac:chgData name="Home Yeung" userId="26b7c24e32e7c31f" providerId="LiveId" clId="{F0B22880-5F7C-439C-A072-EDECE1038650}" dt="2026-10-24T03:33:49.601" v="2376" actId="14100"/>
          <ac:picMkLst>
            <pc:docMk/>
            <pc:sldMk cId="2599003659" sldId="295"/>
            <ac:picMk id="5" creationId="{1EED47A6-BD85-934F-8E71-EEACFFF7ED1E}"/>
          </ac:picMkLst>
        </pc:picChg>
      </pc:sldChg>
      <pc:sldChg chg="add del">
        <pc:chgData name="Home Yeung" userId="26b7c24e32e7c31f" providerId="LiveId" clId="{F0B22880-5F7C-439C-A072-EDECE1038650}" dt="2026-10-24T03:32:13.446" v="2367" actId="2696"/>
        <pc:sldMkLst>
          <pc:docMk/>
          <pc:sldMk cId="3423688365" sldId="295"/>
        </pc:sldMkLst>
      </pc:sldChg>
      <pc:sldChg chg="add del ord">
        <pc:chgData name="Home Yeung" userId="26b7c24e32e7c31f" providerId="LiveId" clId="{F0B22880-5F7C-439C-A072-EDECE1038650}" dt="2026-10-24T15:50:08.166" v="2946" actId="2696"/>
        <pc:sldMkLst>
          <pc:docMk/>
          <pc:sldMk cId="2633793971" sldId="296"/>
        </pc:sldMkLst>
      </pc:sldChg>
      <pc:sldChg chg="addSp delSp modSp add mod modAnim">
        <pc:chgData name="Home Yeung" userId="26b7c24e32e7c31f" providerId="LiveId" clId="{F0B22880-5F7C-439C-A072-EDECE1038650}" dt="2026-10-24T15:10:14.672" v="2842"/>
        <pc:sldMkLst>
          <pc:docMk/>
          <pc:sldMk cId="1113547917" sldId="297"/>
        </pc:sldMkLst>
        <pc:spChg chg="mod">
          <ac:chgData name="Home Yeung" userId="26b7c24e32e7c31f" providerId="LiveId" clId="{F0B22880-5F7C-439C-A072-EDECE1038650}" dt="2026-10-24T10:24:45.359" v="2578" actId="20577"/>
          <ac:spMkLst>
            <pc:docMk/>
            <pc:sldMk cId="1113547917" sldId="297"/>
            <ac:spMk id="3" creationId="{B0759673-0FAE-629A-0B5A-33E0E14D53A1}"/>
          </ac:spMkLst>
        </pc:spChg>
        <pc:picChg chg="del">
          <ac:chgData name="Home Yeung" userId="26b7c24e32e7c31f" providerId="LiveId" clId="{F0B22880-5F7C-439C-A072-EDECE1038650}" dt="2026-10-24T10:11:56.256" v="2517" actId="21"/>
          <ac:picMkLst>
            <pc:docMk/>
            <pc:sldMk cId="1113547917" sldId="297"/>
            <ac:picMk id="4" creationId="{91EFE23C-42B9-CD5C-9BAD-76C550312DD5}"/>
          </ac:picMkLst>
        </pc:picChg>
        <pc:picChg chg="del">
          <ac:chgData name="Home Yeung" userId="26b7c24e32e7c31f" providerId="LiveId" clId="{F0B22880-5F7C-439C-A072-EDECE1038650}" dt="2026-10-24T10:11:53.264" v="2516" actId="21"/>
          <ac:picMkLst>
            <pc:docMk/>
            <pc:sldMk cId="1113547917" sldId="297"/>
            <ac:picMk id="5" creationId="{870D43E3-9D8F-3D9E-5DB4-AD45D790A023}"/>
          </ac:picMkLst>
        </pc:picChg>
        <pc:picChg chg="add mod">
          <ac:chgData name="Home Yeung" userId="26b7c24e32e7c31f" providerId="LiveId" clId="{F0B22880-5F7C-439C-A072-EDECE1038650}" dt="2026-10-24T15:08:59.995" v="2837" actId="14100"/>
          <ac:picMkLst>
            <pc:docMk/>
            <pc:sldMk cId="1113547917" sldId="297"/>
            <ac:picMk id="6" creationId="{F9ADD15A-CFD0-9166-45CB-1246E86AD5A5}"/>
          </ac:picMkLst>
        </pc:picChg>
        <pc:picChg chg="add mod">
          <ac:chgData name="Home Yeung" userId="26b7c24e32e7c31f" providerId="LiveId" clId="{F0B22880-5F7C-439C-A072-EDECE1038650}" dt="2026-10-24T15:08:35.319" v="2835" actId="1076"/>
          <ac:picMkLst>
            <pc:docMk/>
            <pc:sldMk cId="1113547917" sldId="297"/>
            <ac:picMk id="8" creationId="{840E7E2D-954E-7FCC-5978-CE163FF9C554}"/>
          </ac:picMkLst>
        </pc:picChg>
        <pc:picChg chg="add mod">
          <ac:chgData name="Home Yeung" userId="26b7c24e32e7c31f" providerId="LiveId" clId="{F0B22880-5F7C-439C-A072-EDECE1038650}" dt="2026-10-24T15:08:14.090" v="2833" actId="1076"/>
          <ac:picMkLst>
            <pc:docMk/>
            <pc:sldMk cId="1113547917" sldId="297"/>
            <ac:picMk id="10" creationId="{1E33910C-107A-A71B-CA09-FD56D1D1E015}"/>
          </ac:picMkLst>
        </pc:picChg>
        <pc:picChg chg="add mod">
          <ac:chgData name="Home Yeung" userId="26b7c24e32e7c31f" providerId="LiveId" clId="{F0B22880-5F7C-439C-A072-EDECE1038650}" dt="2026-10-24T15:08:45.703" v="2836" actId="1076"/>
          <ac:picMkLst>
            <pc:docMk/>
            <pc:sldMk cId="1113547917" sldId="297"/>
            <ac:picMk id="12" creationId="{BD22BA29-5939-3661-A589-23F0CC3E1304}"/>
          </ac:picMkLst>
        </pc:picChg>
        <pc:picChg chg="add mod modCrop">
          <ac:chgData name="Home Yeung" userId="26b7c24e32e7c31f" providerId="LiveId" clId="{F0B22880-5F7C-439C-A072-EDECE1038650}" dt="2026-10-24T15:09:11.049" v="2838" actId="732"/>
          <ac:picMkLst>
            <pc:docMk/>
            <pc:sldMk cId="1113547917" sldId="297"/>
            <ac:picMk id="14" creationId="{031031D7-B3E9-E2D5-CF61-880FA604564F}"/>
          </ac:picMkLst>
        </pc:picChg>
      </pc:sldChg>
      <pc:sldChg chg="addSp modSp add del mod ord">
        <pc:chgData name="Home Yeung" userId="26b7c24e32e7c31f" providerId="LiveId" clId="{F0B22880-5F7C-439C-A072-EDECE1038650}" dt="2026-10-24T08:40:27.310" v="2500" actId="2696"/>
        <pc:sldMkLst>
          <pc:docMk/>
          <pc:sldMk cId="2500804531" sldId="298"/>
        </pc:sldMkLst>
        <pc:spChg chg="mod">
          <ac:chgData name="Home Yeung" userId="26b7c24e32e7c31f" providerId="LiveId" clId="{F0B22880-5F7C-439C-A072-EDECE1038650}" dt="2026-10-24T08:20:14.932" v="2457"/>
          <ac:spMkLst>
            <pc:docMk/>
            <pc:sldMk cId="2500804531" sldId="298"/>
            <ac:spMk id="2" creationId="{6B170D10-04CF-6F03-DF70-B8D0EF83EAD7}"/>
          </ac:spMkLst>
        </pc:spChg>
        <pc:spChg chg="mod">
          <ac:chgData name="Home Yeung" userId="26b7c24e32e7c31f" providerId="LiveId" clId="{F0B22880-5F7C-439C-A072-EDECE1038650}" dt="2026-10-24T08:39:04.940" v="2494" actId="27636"/>
          <ac:spMkLst>
            <pc:docMk/>
            <pc:sldMk cId="2500804531" sldId="298"/>
            <ac:spMk id="3" creationId="{61729BD0-0D51-CFFB-C132-259863F51632}"/>
          </ac:spMkLst>
        </pc:spChg>
        <pc:spChg chg="add mod">
          <ac:chgData name="Home Yeung" userId="26b7c24e32e7c31f" providerId="LiveId" clId="{F0B22880-5F7C-439C-A072-EDECE1038650}" dt="2026-10-24T08:39:43.464" v="2499" actId="1076"/>
          <ac:spMkLst>
            <pc:docMk/>
            <pc:sldMk cId="2500804531" sldId="298"/>
            <ac:spMk id="4" creationId="{FBD66759-A7B8-3F3E-3032-B74B185E4359}"/>
          </ac:spMkLst>
        </pc:spChg>
      </pc:sldChg>
      <pc:sldChg chg="modSp add mod modAnim">
        <pc:chgData name="Home Yeung" userId="26b7c24e32e7c31f" providerId="LiveId" clId="{F0B22880-5F7C-439C-A072-EDECE1038650}" dt="2026-10-24T14:24:34.712" v="2740"/>
        <pc:sldMkLst>
          <pc:docMk/>
          <pc:sldMk cId="4037704859" sldId="299"/>
        </pc:sldMkLst>
        <pc:spChg chg="mod">
          <ac:chgData name="Home Yeung" userId="26b7c24e32e7c31f" providerId="LiveId" clId="{F0B22880-5F7C-439C-A072-EDECE1038650}" dt="2026-10-24T08:54:51.009" v="2515" actId="20577"/>
          <ac:spMkLst>
            <pc:docMk/>
            <pc:sldMk cId="4037704859" sldId="299"/>
            <ac:spMk id="2" creationId="{653B7CE9-1BD2-8CFA-AE21-1EA9EB1AC945}"/>
          </ac:spMkLst>
        </pc:spChg>
        <pc:spChg chg="mod">
          <ac:chgData name="Home Yeung" userId="26b7c24e32e7c31f" providerId="LiveId" clId="{F0B22880-5F7C-439C-A072-EDECE1038650}" dt="2026-10-24T14:24:12.972" v="2737" actId="20578"/>
          <ac:spMkLst>
            <pc:docMk/>
            <pc:sldMk cId="4037704859" sldId="299"/>
            <ac:spMk id="3" creationId="{BAEDD9D4-56FC-EB88-6456-1BF3E6B064F5}"/>
          </ac:spMkLst>
        </pc:spChg>
      </pc:sldChg>
      <pc:sldChg chg="modSp add mod modAnim">
        <pc:chgData name="Home Yeung" userId="26b7c24e32e7c31f" providerId="LiveId" clId="{F0B22880-5F7C-439C-A072-EDECE1038650}" dt="2026-10-24T15:48:41.924" v="2944" actId="255"/>
        <pc:sldMkLst>
          <pc:docMk/>
          <pc:sldMk cId="1964084329" sldId="300"/>
        </pc:sldMkLst>
        <pc:spChg chg="mod">
          <ac:chgData name="Home Yeung" userId="26b7c24e32e7c31f" providerId="LiveId" clId="{F0B22880-5F7C-439C-A072-EDECE1038650}" dt="2026-10-24T15:48:41.924" v="2944" actId="255"/>
          <ac:spMkLst>
            <pc:docMk/>
            <pc:sldMk cId="1964084329" sldId="300"/>
            <ac:spMk id="3" creationId="{CF691E4A-8F64-BF58-9910-82DC63E84C2C}"/>
          </ac:spMkLst>
        </pc:spChg>
      </pc:sldChg>
      <pc:sldChg chg="add del ord">
        <pc:chgData name="Home Yeung" userId="26b7c24e32e7c31f" providerId="LiveId" clId="{F0B22880-5F7C-439C-A072-EDECE1038650}" dt="2026-10-24T15:50:22.924" v="2948" actId="2696"/>
        <pc:sldMkLst>
          <pc:docMk/>
          <pc:sldMk cId="1861704280" sldId="301"/>
        </pc:sldMkLst>
      </pc:sldChg>
      <pc:sldChg chg="add del ord">
        <pc:chgData name="Home Yeung" userId="26b7c24e32e7c31f" providerId="LiveId" clId="{F0B22880-5F7C-439C-A072-EDECE1038650}" dt="2026-10-24T15:49:46.414" v="2945" actId="2696"/>
        <pc:sldMkLst>
          <pc:docMk/>
          <pc:sldMk cId="250451192" sldId="302"/>
        </pc:sldMkLst>
      </pc:sldChg>
      <pc:sldChg chg="modSp add mod modAnim">
        <pc:chgData name="Home Yeung" userId="26b7c24e32e7c31f" providerId="LiveId" clId="{F0B22880-5F7C-439C-A072-EDECE1038650}" dt="2026-10-24T15:40:15.499" v="2899"/>
        <pc:sldMkLst>
          <pc:docMk/>
          <pc:sldMk cId="2033548839" sldId="303"/>
        </pc:sldMkLst>
        <pc:spChg chg="mod">
          <ac:chgData name="Home Yeung" userId="26b7c24e32e7c31f" providerId="LiveId" clId="{F0B22880-5F7C-439C-A072-EDECE1038650}" dt="2026-10-24T15:32:26.263" v="2882" actId="27636"/>
          <ac:spMkLst>
            <pc:docMk/>
            <pc:sldMk cId="2033548839" sldId="303"/>
            <ac:spMk id="3" creationId="{F01F4B53-49EC-2CE2-D6D7-0B4BDA145BDE}"/>
          </ac:spMkLst>
        </pc:spChg>
        <pc:picChg chg="mod">
          <ac:chgData name="Home Yeung" userId="26b7c24e32e7c31f" providerId="LiveId" clId="{F0B22880-5F7C-439C-A072-EDECE1038650}" dt="2026-10-24T15:32:19.221" v="2879" actId="14100"/>
          <ac:picMkLst>
            <pc:docMk/>
            <pc:sldMk cId="2033548839" sldId="303"/>
            <ac:picMk id="22" creationId="{6BE4D97D-C64F-AF57-AC84-0C4130A5D98F}"/>
          </ac:picMkLst>
        </pc:picChg>
      </pc:sldChg>
      <pc:sldChg chg="add del modAnim">
        <pc:chgData name="Home Yeung" userId="26b7c24e32e7c31f" providerId="LiveId" clId="{F0B22880-5F7C-439C-A072-EDECE1038650}" dt="2026-10-24T15:41:43.471" v="2900" actId="2696"/>
        <pc:sldMkLst>
          <pc:docMk/>
          <pc:sldMk cId="1918984032" sldId="304"/>
        </pc:sldMkLst>
      </pc:sldChg>
      <pc:sldChg chg="add del">
        <pc:chgData name="Home Yeung" userId="26b7c24e32e7c31f" providerId="LiveId" clId="{F0B22880-5F7C-439C-A072-EDECE1038650}" dt="2026-10-24T15:30:54.659" v="2866" actId="2890"/>
        <pc:sldMkLst>
          <pc:docMk/>
          <pc:sldMk cId="2755368101" sldId="304"/>
        </pc:sldMkLst>
      </pc:sldChg>
      <pc:sldChg chg="add del">
        <pc:chgData name="Home Yeung" userId="26b7c24e32e7c31f" providerId="LiveId" clId="{F0B22880-5F7C-439C-A072-EDECE1038650}" dt="2026-10-24T15:05:01.996" v="2816" actId="47"/>
        <pc:sldMkLst>
          <pc:docMk/>
          <pc:sldMk cId="3329421247" sldId="304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2CE923-2317-4882-8C7C-B0B79F357D3E}" type="datetimeFigureOut">
              <a:rPr lang="en-HK" smtClean="0"/>
              <a:t>24/10/2026</a:t>
            </a:fld>
            <a:endParaRPr lang="en-H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H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HK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H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A1D0C1B-7840-4365-8FF1-2B4C51366DBC}" type="slidenum">
              <a:rPr lang="en-HK" smtClean="0"/>
              <a:t>‹#›</a:t>
            </a:fld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36582669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9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90626" y="134694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6200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HK" sz="1350"/>
          </a:p>
        </p:txBody>
      </p:sp>
      <p:sp>
        <p:nvSpPr>
          <p:cNvPr id="8" name="Rectangle 7"/>
          <p:cNvSpPr/>
          <p:nvPr/>
        </p:nvSpPr>
        <p:spPr>
          <a:xfrm>
            <a:off x="690626" y="4299699"/>
            <a:ext cx="7667244" cy="80683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175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HK" sz="1350"/>
          </a:p>
        </p:txBody>
      </p:sp>
      <p:sp>
        <p:nvSpPr>
          <p:cNvPr id="9" name="Rectangle 8"/>
          <p:cNvSpPr/>
          <p:nvPr/>
        </p:nvSpPr>
        <p:spPr>
          <a:xfrm>
            <a:off x="690626" y="1484779"/>
            <a:ext cx="7667244" cy="274320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HK" sz="1350"/>
          </a:p>
        </p:txBody>
      </p:sp>
      <p:grpSp>
        <p:nvGrpSpPr>
          <p:cNvPr id="10" name="Group 9"/>
          <p:cNvGrpSpPr/>
          <p:nvPr/>
        </p:nvGrpSpPr>
        <p:grpSpPr>
          <a:xfrm>
            <a:off x="7236911" y="4068923"/>
            <a:ext cx="810678" cy="1080902"/>
            <a:chOff x="9685338" y="4460675"/>
            <a:chExt cx="1080904" cy="1080902"/>
          </a:xfrm>
        </p:grpSpPr>
        <p:sp>
          <p:nvSpPr>
            <p:cNvPr id="11" name="Oval 10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HK" sz="1350"/>
            </a:p>
          </p:txBody>
        </p:sp>
        <p:sp>
          <p:nvSpPr>
            <p:cNvPr id="12" name="Oval 11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  <p:txBody>
            <a:bodyPr/>
            <a:lstStyle/>
            <a:p>
              <a:endParaRPr lang="en-HK" sz="135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88670" y="1432223"/>
            <a:ext cx="7475220" cy="3035808"/>
          </a:xfrm>
        </p:spPr>
        <p:txBody>
          <a:bodyPr anchor="ctr">
            <a:noAutofit/>
          </a:bodyPr>
          <a:lstStyle>
            <a:lvl1pPr algn="l">
              <a:lnSpc>
                <a:spcPct val="80000"/>
              </a:lnSpc>
              <a:defRPr sz="7200" cap="all" baseline="0">
                <a:blipFill dpi="0" rotWithShape="1">
                  <a:blip r:embed="rId4"/>
                  <a:srcRect/>
                  <a:tile tx="6350" ty="-127000" sx="65000" sy="64000" flip="none" algn="tl"/>
                </a:blip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02386" y="4389120"/>
            <a:ext cx="5918454" cy="1069848"/>
          </a:xfrm>
        </p:spPr>
        <p:txBody>
          <a:bodyPr>
            <a:normAutofit/>
          </a:bodyPr>
          <a:lstStyle>
            <a:lvl1pPr marL="0" indent="0" algn="l">
              <a:buNone/>
              <a:defRPr sz="1650">
                <a:solidFill>
                  <a:schemeClr val="tx1"/>
                </a:solidFill>
              </a:defRPr>
            </a:lvl1pPr>
            <a:lvl2pPr marL="342900" indent="0" algn="ctr">
              <a:buNone/>
              <a:defRPr sz="1650"/>
            </a:lvl2pPr>
            <a:lvl3pPr marL="685800" indent="0" algn="ctr">
              <a:buNone/>
              <a:defRPr sz="1650"/>
            </a:lvl3pPr>
            <a:lvl4pPr marL="1028700" indent="0" algn="ctr">
              <a:buNone/>
              <a:defRPr sz="1500"/>
            </a:lvl4pPr>
            <a:lvl5pPr marL="1371600" indent="0" algn="ctr">
              <a:buNone/>
              <a:defRPr sz="1500"/>
            </a:lvl5pPr>
            <a:lvl6pPr marL="1714500" indent="0" algn="ctr">
              <a:buNone/>
              <a:defRPr sz="1500"/>
            </a:lvl6pPr>
            <a:lvl7pPr marL="2057400" indent="0" algn="ctr">
              <a:buNone/>
              <a:defRPr sz="1500"/>
            </a:lvl7pPr>
            <a:lvl8pPr marL="2400300" indent="0" algn="ctr">
              <a:buNone/>
              <a:defRPr sz="1500"/>
            </a:lvl8pPr>
            <a:lvl9pPr marL="2743200" indent="0" algn="ctr">
              <a:buNone/>
              <a:defRPr sz="15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D775-9CCD-4608-A20A-02D00D5B13E7}" type="datetimeFigureOut">
              <a:rPr lang="zh-HK" altLang="en-US" smtClean="0"/>
              <a:t>24/10/2026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194551" y="4289334"/>
            <a:ext cx="895401" cy="640080"/>
          </a:xfrm>
        </p:spPr>
        <p:txBody>
          <a:bodyPr/>
          <a:lstStyle>
            <a:lvl1pPr>
              <a:defRPr sz="2100"/>
            </a:lvl1pPr>
          </a:lstStyle>
          <a:p>
            <a:fld id="{15020518-3A2C-489A-A34D-7D762A1851F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5796550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D775-9CCD-4608-A20A-02D00D5B13E7}" type="datetimeFigureOut">
              <a:rPr lang="zh-HK" altLang="en-US" smtClean="0"/>
              <a:t>24/10/2026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0518-3A2C-489A-A34D-7D762A1851F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373434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4917989"/>
            <a:ext cx="9144000" cy="1940010"/>
          </a:xfrm>
          <a:prstGeom prst="rect">
            <a:avLst/>
          </a:prstGeom>
          <a:blipFill dpi="0" rotWithShape="1">
            <a:blip r:embed="rId2">
              <a:alphaModFix amt="85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5346" y="1225296"/>
            <a:ext cx="6960870" cy="3520440"/>
          </a:xfrm>
        </p:spPr>
        <p:txBody>
          <a:bodyPr anchor="ctr">
            <a:normAutofit/>
          </a:bodyPr>
          <a:lstStyle>
            <a:lvl1pPr>
              <a:lnSpc>
                <a:spcPct val="80000"/>
              </a:lnSpc>
              <a:defRPr sz="6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4331" y="5020056"/>
            <a:ext cx="6789420" cy="1066800"/>
          </a:xfrm>
        </p:spPr>
        <p:txBody>
          <a:bodyPr anchor="t">
            <a:normAutofit/>
          </a:bodyPr>
          <a:lstStyle>
            <a:lvl1pPr marL="0" indent="0">
              <a:buNone/>
              <a:defRPr sz="150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445251" y="6272787"/>
            <a:ext cx="1983232" cy="365125"/>
          </a:xfrm>
        </p:spPr>
        <p:txBody>
          <a:bodyPr/>
          <a:lstStyle/>
          <a:p>
            <a:fld id="{16FDD775-9CCD-4608-A20A-02D00D5B13E7}" type="datetimeFigureOut">
              <a:rPr lang="zh-HK" altLang="en-US" smtClean="0"/>
              <a:t>24/10/2026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37031" y="6272787"/>
            <a:ext cx="4745736" cy="365125"/>
          </a:xfrm>
        </p:spPr>
        <p:txBody>
          <a:bodyPr/>
          <a:lstStyle/>
          <a:p>
            <a:endParaRPr lang="zh-HK" altLang="en-US"/>
          </a:p>
        </p:txBody>
      </p:sp>
      <p:grpSp>
        <p:nvGrpSpPr>
          <p:cNvPr id="8" name="Group 7"/>
          <p:cNvGrpSpPr/>
          <p:nvPr/>
        </p:nvGrpSpPr>
        <p:grpSpPr>
          <a:xfrm>
            <a:off x="673049" y="2325848"/>
            <a:ext cx="810678" cy="1080902"/>
            <a:chOff x="9685338" y="4460675"/>
            <a:chExt cx="1080904" cy="1080902"/>
          </a:xfrm>
        </p:grpSpPr>
        <p:sp>
          <p:nvSpPr>
            <p:cNvPr id="9" name="Oval 8"/>
            <p:cNvSpPr/>
            <p:nvPr/>
          </p:nvSpPr>
          <p:spPr>
            <a:xfrm>
              <a:off x="9685338" y="4460675"/>
              <a:ext cx="1080904" cy="1080902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</a14:imgLayer>
                    </a14:imgProps>
                  </a:ext>
                </a:extLst>
              </a:blip>
              <a:srcRect/>
              <a:tile tx="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9793429" y="4568765"/>
              <a:ext cx="864723" cy="864722"/>
            </a:xfrm>
            <a:prstGeom prst="ellipse">
              <a:avLst/>
            </a:prstGeom>
            <a:noFill/>
            <a:ln w="254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32776" y="2506133"/>
            <a:ext cx="891224" cy="720332"/>
          </a:xfrm>
        </p:spPr>
        <p:txBody>
          <a:bodyPr/>
          <a:lstStyle>
            <a:lvl1pPr>
              <a:defRPr sz="2100"/>
            </a:lvl1pPr>
          </a:lstStyle>
          <a:p>
            <a:fld id="{15020518-3A2C-489A-A34D-7D762A1851F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14570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02386" y="2194560"/>
            <a:ext cx="3566160" cy="39776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73168" y="2194560"/>
            <a:ext cx="3566160" cy="39776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D775-9CCD-4608-A20A-02D00D5B13E7}" type="datetimeFigureOut">
              <a:rPr lang="zh-HK" altLang="en-US" smtClean="0"/>
              <a:t>24/10/2026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0518-3A2C-489A-A34D-7D762A1851F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29334049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0100" y="2048256"/>
            <a:ext cx="356616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02386" y="2743200"/>
            <a:ext cx="3566160" cy="32918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73168" y="2048256"/>
            <a:ext cx="3566160" cy="640080"/>
          </a:xfrm>
        </p:spPr>
        <p:txBody>
          <a:bodyPr anchor="ctr">
            <a:normAutofit/>
          </a:bodyPr>
          <a:lstStyle>
            <a:lvl1pPr marL="0" indent="0">
              <a:buNone/>
              <a:defRPr sz="1500" b="1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73168" y="2743200"/>
            <a:ext cx="3566160" cy="3291840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D775-9CCD-4608-A20A-02D00D5B13E7}" type="datetimeFigureOut">
              <a:rPr lang="zh-HK" altLang="en-US" smtClean="0"/>
              <a:t>24/10/2026</a:t>
            </a:fld>
            <a:endParaRPr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0518-3A2C-489A-A34D-7D762A1851F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60484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D775-9CCD-4608-A20A-02D00D5B13E7}" type="datetimeFigureOut">
              <a:rPr lang="zh-HK" altLang="en-US" smtClean="0"/>
              <a:t>24/10/2026</a:t>
            </a:fld>
            <a:endParaRPr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0518-3A2C-489A-A34D-7D762A1851F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0601402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D775-9CCD-4608-A20A-02D00D5B13E7}" type="datetimeFigureOut">
              <a:rPr lang="zh-HK" altLang="en-US" smtClean="0"/>
              <a:t>24/10/2026</a:t>
            </a:fld>
            <a:endParaRPr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0518-3A2C-489A-A34D-7D762A1851F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4126255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6227806" y="3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685800"/>
            <a:ext cx="5033772" cy="5020056"/>
          </a:xfrm>
        </p:spPr>
        <p:txBody>
          <a:bodyPr/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D775-9CCD-4608-A20A-02D00D5B13E7}" type="datetimeFigureOut">
              <a:rPr lang="zh-HK" altLang="en-US" smtClean="0"/>
              <a:t>24/10/2026</a:t>
            </a:fld>
            <a:endParaRPr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>
          <a:xfrm>
            <a:off x="8551294" y="6229681"/>
            <a:ext cx="342900" cy="457200"/>
            <a:chOff x="11361456" y="6195813"/>
            <a:chExt cx="548640" cy="548640"/>
          </a:xfrm>
        </p:grpSpPr>
        <p:sp>
          <p:nvSpPr>
            <p:cNvPr id="10" name="Oval 9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1" name="Oval 10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0518-3A2C-489A-A34D-7D762A1851F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5069481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6227806" y="3"/>
            <a:ext cx="2916194" cy="6857999"/>
          </a:xfrm>
          <a:prstGeom prst="rect">
            <a:avLst/>
          </a:prstGeom>
          <a:blipFill dpi="0" rotWithShape="1">
            <a:blip r:embed="rId2">
              <a:alphaModFix amt="60000"/>
              <a:lum bright="70000" contrast="-70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61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tile tx="0" ty="-704850" sx="92000" sy="89000" flip="xy" algn="ctr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12230" y="685800"/>
            <a:ext cx="2400300" cy="1737360"/>
          </a:xfrm>
        </p:spPr>
        <p:txBody>
          <a:bodyPr anchor="b">
            <a:normAutofit/>
          </a:bodyPr>
          <a:lstStyle>
            <a:lvl1pPr>
              <a:defRPr sz="2400" b="1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" y="0"/>
            <a:ext cx="6227805" cy="6858000"/>
          </a:xfrm>
          <a:solidFill>
            <a:schemeClr val="tx2">
              <a:lumMod val="20000"/>
              <a:lumOff val="80000"/>
            </a:schemeClr>
          </a:solidFill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12230" y="2423160"/>
            <a:ext cx="2400300" cy="329184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750"/>
              </a:spcBef>
              <a:buNone/>
              <a:defRPr sz="1050">
                <a:solidFill>
                  <a:schemeClr val="accent1">
                    <a:lumMod val="75000"/>
                  </a:schemeClr>
                </a:solidFill>
              </a:defRPr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D775-9CCD-4608-A20A-02D00D5B13E7}" type="datetimeFigureOut">
              <a:rPr lang="zh-HK" altLang="en-US" smtClean="0"/>
              <a:t>24/10/2026</a:t>
            </a:fld>
            <a:endParaRPr lang="zh-HK" altLang="en-US"/>
          </a:p>
        </p:txBody>
      </p:sp>
      <p:grpSp>
        <p:nvGrpSpPr>
          <p:cNvPr id="8" name="Group 7"/>
          <p:cNvGrpSpPr>
            <a:grpSpLocks noChangeAspect="1"/>
          </p:cNvGrpSpPr>
          <p:nvPr/>
        </p:nvGrpSpPr>
        <p:grpSpPr>
          <a:xfrm>
            <a:off x="8551294" y="6229681"/>
            <a:ext cx="342900" cy="457200"/>
            <a:chOff x="11361456" y="6195813"/>
            <a:chExt cx="548640" cy="548640"/>
          </a:xfrm>
        </p:grpSpPr>
        <p:sp>
          <p:nvSpPr>
            <p:cNvPr id="9" name="Oval 8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4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</p:sp>
        <p:sp>
          <p:nvSpPr>
            <p:cNvPr id="10" name="Oval 9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ysClr val="window" lastClr="FFFFFF"/>
              </a:solidFill>
              <a:prstDash val="solid"/>
            </a:ln>
            <a:effectLst/>
          </p:spPr>
        </p: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0518-3A2C-489A-A34D-7D762A1851F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4421412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D775-9CCD-4608-A20A-02D00D5B13E7}" type="datetimeFigureOut">
              <a:rPr lang="zh-HK" altLang="en-US" smtClean="0"/>
              <a:t>24/10/2026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0518-3A2C-489A-A34D-7D762A1851F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7085423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6" y="533400"/>
            <a:ext cx="1914525" cy="5638800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0101" y="533400"/>
            <a:ext cx="5629275" cy="5638800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DD775-9CCD-4608-A20A-02D00D5B13E7}" type="datetimeFigureOut">
              <a:rPr lang="zh-HK" altLang="en-US" smtClean="0"/>
              <a:t>24/10/2026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020518-3A2C-489A-A34D-7D762A1851F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3258025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60934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02386" y="2121408"/>
            <a:ext cx="7543800" cy="405079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73318" y="6272787"/>
            <a:ext cx="24551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25">
                <a:solidFill>
                  <a:schemeClr val="tx2"/>
                </a:solidFill>
              </a:defRPr>
            </a:lvl1pPr>
          </a:lstStyle>
          <a:p>
            <a:fld id="{16FDD775-9CCD-4608-A20A-02D00D5B13E7}" type="datetimeFigureOut">
              <a:rPr lang="zh-HK" altLang="en-US" smtClean="0"/>
              <a:t>24/10/2026</a:t>
            </a:fld>
            <a:endParaRPr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16102" y="6272787"/>
            <a:ext cx="474573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25">
                <a:solidFill>
                  <a:schemeClr val="tx2"/>
                </a:solidFill>
              </a:defRPr>
            </a:lvl1pPr>
          </a:lstStyle>
          <a:p>
            <a:endParaRPr lang="zh-HK" altLang="en-US"/>
          </a:p>
        </p:txBody>
      </p:sp>
      <p:grpSp>
        <p:nvGrpSpPr>
          <p:cNvPr id="7" name="Group 6"/>
          <p:cNvGrpSpPr>
            <a:grpSpLocks noChangeAspect="1"/>
          </p:cNvGrpSpPr>
          <p:nvPr/>
        </p:nvGrpSpPr>
        <p:grpSpPr>
          <a:xfrm>
            <a:off x="8551294" y="6229681"/>
            <a:ext cx="342900" cy="457200"/>
            <a:chOff x="11361456" y="6195813"/>
            <a:chExt cx="548640" cy="548640"/>
          </a:xfrm>
        </p:grpSpPr>
        <p:sp>
          <p:nvSpPr>
            <p:cNvPr id="8" name="Oval 7"/>
            <p:cNvSpPr/>
            <p:nvPr/>
          </p:nvSpPr>
          <p:spPr>
            <a:xfrm>
              <a:off x="11361456" y="6195813"/>
              <a:ext cx="548640" cy="548640"/>
            </a:xfrm>
            <a:prstGeom prst="ellipse">
              <a:avLst/>
            </a:prstGeom>
            <a:blipFill dpi="0" rotWithShape="1">
              <a:blip r:embed="rId13">
                <a:duotone>
                  <a:schemeClr val="accent1">
                    <a:shade val="45000"/>
                    <a:satMod val="135000"/>
                  </a:schemeClr>
                  <a:prstClr val="white"/>
                </a:duotone>
                <a:extLst>
                  <a:ext uri="{BEBA8EAE-BF5A-486C-A8C5-ECC9F3942E4B}">
                    <a14:imgProps xmlns:a14="http://schemas.microsoft.com/office/drawing/2010/main">
                      <a14:imgLayer r:embed="rId14">
                        <a14:imgEffect>
                          <a14:saturation sat="95000"/>
                        </a14:imgEffect>
                        <a14:imgEffect>
                          <a14:brightnessContrast bright="-40000" contrast="20000"/>
                        </a14:imgEffect>
                      </a14:imgLayer>
                    </a14:imgProps>
                  </a:ext>
                </a:extLst>
              </a:blip>
              <a:srcRect/>
              <a:tile tx="50800" ty="0" sx="85000" sy="85000" flip="none" algn="tl"/>
            </a:blipFill>
            <a:ln w="25400" cap="flat" cmpd="sng" algn="ctr">
              <a:noFill/>
              <a:prstDash val="solid"/>
            </a:ln>
            <a:effectLst/>
          </p:spPr>
          <p:txBody>
            <a:bodyPr/>
            <a:lstStyle/>
            <a:p>
              <a:endParaRPr lang="en-HK" sz="1350"/>
            </a:p>
          </p:txBody>
        </p:sp>
        <p:sp>
          <p:nvSpPr>
            <p:cNvPr id="9" name="Oval 8"/>
            <p:cNvSpPr/>
            <p:nvPr/>
          </p:nvSpPr>
          <p:spPr>
            <a:xfrm>
              <a:off x="11396488" y="6230844"/>
              <a:ext cx="478576" cy="478578"/>
            </a:xfrm>
            <a:prstGeom prst="ellipse">
              <a:avLst/>
            </a:prstGeom>
            <a:noFill/>
            <a:ln w="12700" cap="flat" cmpd="sng" algn="ctr">
              <a:solidFill>
                <a:srgbClr val="FFFFFF"/>
              </a:solidFill>
              <a:prstDash val="solid"/>
            </a:ln>
            <a:effectLst/>
          </p:spPr>
          <p:txBody>
            <a:bodyPr/>
            <a:lstStyle/>
            <a:p>
              <a:endParaRPr lang="en-HK" sz="1350"/>
            </a:p>
          </p:txBody>
        </p:sp>
      </p:grp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83346" y="6272787"/>
            <a:ext cx="4800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50" b="1">
                <a:solidFill>
                  <a:srgbClr val="FFFFFF"/>
                </a:solidFill>
                <a:latin typeface="+mj-lt"/>
              </a:defRPr>
            </a:lvl1pPr>
          </a:lstStyle>
          <a:p>
            <a:fld id="{15020518-3A2C-489A-A34D-7D762A1851F2}" type="slidenum">
              <a:rPr lang="zh-HK" altLang="en-US" smtClean="0"/>
              <a:t>‹#›</a:t>
            </a:fld>
            <a:endParaRPr lang="zh-HK" altLang="en-US"/>
          </a:p>
        </p:txBody>
      </p:sp>
    </p:spTree>
    <p:extLst>
      <p:ext uri="{BB962C8B-B14F-4D97-AF65-F5344CB8AC3E}">
        <p14:creationId xmlns:p14="http://schemas.microsoft.com/office/powerpoint/2010/main" val="18142043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4050" kern="1200" cap="all" baseline="0">
          <a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tile tx="6350" ty="-127000" sx="65000" sy="64000" flip="none" algn="tl"/>
          </a:blipFill>
          <a:latin typeface="+mj-lt"/>
          <a:ea typeface="+mj-ea"/>
          <a:cs typeface="+mj-cs"/>
        </a:defRPr>
      </a:lvl1pPr>
    </p:titleStyle>
    <p:bodyStyle>
      <a:lvl1pPr marL="137160" indent="-137160" algn="l" defTabSz="685800" rtl="0" eaLnBrk="1" latinLnBrk="0" hangingPunct="1">
        <a:lnSpc>
          <a:spcPct val="90000"/>
        </a:lnSpc>
        <a:spcBef>
          <a:spcPts val="900"/>
        </a:spcBef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54864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75438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960120" indent="-13716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20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42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650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1875000" indent="-171450" algn="l" defTabSz="685800" rtl="0" eaLnBrk="1" latinLnBrk="0" hangingPunct="1">
        <a:lnSpc>
          <a:spcPct val="90000"/>
        </a:lnSpc>
        <a:spcBef>
          <a:spcPts val="300"/>
        </a:spcBef>
        <a:spcAft>
          <a:spcPts val="150"/>
        </a:spcAft>
        <a:buClr>
          <a:schemeClr val="accent1">
            <a:lumMod val="75000"/>
          </a:schemeClr>
        </a:buClr>
        <a:buSzPct val="85000"/>
        <a:buFont typeface="Wingdings" pitchFamily="2" charset="2"/>
        <a:buChar char="§"/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jpeg"/><Relationship Id="rId5" Type="http://schemas.openxmlformats.org/officeDocument/2006/relationships/image" Target="../media/image19.jpeg"/><Relationship Id="rId4" Type="http://schemas.openxmlformats.org/officeDocument/2006/relationships/image" Target="../media/image18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4773340-1F3B-050B-9820-B65D2D48FAD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HK" altLang="zh-TW" sz="4500" b="1" dirty="0"/>
              <a:t>  </a:t>
            </a:r>
            <a:r>
              <a:rPr lang="en-HK" altLang="zh-TW" sz="4500" b="1" dirty="0" err="1"/>
              <a:t>信仰要求人性觀的改變</a:t>
            </a:r>
            <a:br>
              <a:rPr lang="en-HK" altLang="zh-TW" sz="4500" b="1" dirty="0"/>
            </a:br>
            <a:r>
              <a:rPr lang="en-HK" altLang="zh-TW" sz="4500" b="1" dirty="0"/>
              <a:t>                </a:t>
            </a:r>
            <a:r>
              <a:rPr lang="zh-HK" altLang="en-HK" sz="2400" b="1" dirty="0"/>
              <a:t>組長分享</a:t>
            </a:r>
            <a:endParaRPr lang="zh-HK" altLang="en-US" sz="2400" b="1" dirty="0"/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1AD577CA-7A6C-A453-639D-86D1D765762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98492" y="3705726"/>
            <a:ext cx="6858000" cy="1435821"/>
          </a:xfrm>
        </p:spPr>
        <p:txBody>
          <a:bodyPr>
            <a:normAutofit/>
          </a:bodyPr>
          <a:lstStyle/>
          <a:p>
            <a:r>
              <a:rPr lang="en-US" altLang="zh-TW" sz="2800" b="1" dirty="0"/>
              <a:t>                 2026</a:t>
            </a:r>
            <a:r>
              <a:rPr lang="zh-TW" altLang="en-US" sz="2800" b="1" dirty="0"/>
              <a:t>年</a:t>
            </a:r>
            <a:r>
              <a:rPr lang="en-US" altLang="zh-TW" sz="2800" b="1" dirty="0"/>
              <a:t>10</a:t>
            </a:r>
            <a:r>
              <a:rPr lang="zh-TW" altLang="en-US" sz="2800" b="1" dirty="0"/>
              <a:t>月</a:t>
            </a:r>
            <a:r>
              <a:rPr lang="en-HK" altLang="zh-TW" sz="2800" b="1" dirty="0"/>
              <a:t>26日</a:t>
            </a:r>
            <a:endParaRPr lang="en-US" altLang="zh-TW" sz="2800" b="1" dirty="0"/>
          </a:p>
        </p:txBody>
      </p:sp>
    </p:spTree>
    <p:extLst>
      <p:ext uri="{BB962C8B-B14F-4D97-AF65-F5344CB8AC3E}">
        <p14:creationId xmlns:p14="http://schemas.microsoft.com/office/powerpoint/2010/main" val="29300612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67F8A6-18A6-B1AB-E336-A232CDD9A1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621C93-2EC1-F18C-709D-901B4EEFD3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6036" y="194180"/>
            <a:ext cx="7730837" cy="1595213"/>
          </a:xfrm>
        </p:spPr>
        <p:txBody>
          <a:bodyPr>
            <a:normAutofit/>
          </a:bodyPr>
          <a:lstStyle/>
          <a:p>
            <a:pPr algn="just"/>
            <a:r>
              <a:rPr lang="zh-TW" altLang="en-US" sz="5400" b="1" dirty="0"/>
              <a:t>   </a:t>
            </a:r>
            <a:r>
              <a:rPr lang="zh-TW" altLang="en-US" sz="6000" b="1" dirty="0">
                <a:solidFill>
                  <a:schemeClr val="accent1">
                    <a:lumMod val="75000"/>
                  </a:schemeClr>
                </a:solidFill>
              </a:rPr>
              <a:t>人之初   性本善 </a:t>
            </a:r>
            <a:r>
              <a:rPr lang="en-US" altLang="zh-TW" sz="6000" b="1" dirty="0">
                <a:solidFill>
                  <a:schemeClr val="accent1">
                    <a:lumMod val="75000"/>
                  </a:schemeClr>
                </a:solidFill>
              </a:rPr>
              <a:t>?</a:t>
            </a:r>
            <a:endParaRPr lang="en-HK" sz="60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1F4B53-49EC-2CE2-D6D7-0B4BDA145B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7127" y="1893455"/>
            <a:ext cx="5057833" cy="2780145"/>
          </a:xfrm>
        </p:spPr>
        <p:txBody>
          <a:bodyPr tIns="828000" anchor="ctr" anchorCtr="1">
            <a:normAutofit fontScale="92500" lnSpcReduction="20000"/>
          </a:bodyPr>
          <a:lstStyle/>
          <a:p>
            <a:pPr marL="0" indent="0" algn="just">
              <a:buNone/>
            </a:pPr>
            <a:r>
              <a:rPr lang="zh-TW" altLang="en-US" sz="5200" b="1" dirty="0"/>
              <a:t>性相近   習相遠</a:t>
            </a:r>
          </a:p>
          <a:p>
            <a:pPr marL="0" indent="0" algn="just">
              <a:buNone/>
            </a:pPr>
            <a:r>
              <a:rPr lang="zh-TW" altLang="en-US" sz="5200" b="1" dirty="0"/>
              <a:t>苟不教   性乃遷</a:t>
            </a:r>
            <a:endParaRPr lang="en-US" altLang="zh-TW" sz="5200" b="1" dirty="0"/>
          </a:p>
          <a:p>
            <a:pPr marL="0" indent="0" algn="just">
              <a:buNone/>
            </a:pPr>
            <a:r>
              <a:rPr lang="zh-TW" altLang="en-US" sz="5200" b="1" dirty="0"/>
              <a:t>教之道   貴以尊</a:t>
            </a:r>
            <a:endParaRPr lang="en-US" altLang="zh-TW" sz="5200" b="1" dirty="0"/>
          </a:p>
          <a:p>
            <a:pPr marL="0" indent="0">
              <a:buNone/>
            </a:pPr>
            <a:endParaRPr lang="en-US" altLang="zh-TW" sz="5200" dirty="0"/>
          </a:p>
          <a:p>
            <a:pPr marL="0" indent="0">
              <a:buNone/>
            </a:pPr>
            <a:endParaRPr lang="en-HK" sz="3200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A5DFC64-13DF-9166-3BB5-D60C130FC788}"/>
              </a:ext>
            </a:extLst>
          </p:cNvPr>
          <p:cNvSpPr/>
          <p:nvPr/>
        </p:nvSpPr>
        <p:spPr>
          <a:xfrm>
            <a:off x="-205058" y="5110171"/>
            <a:ext cx="9321783" cy="954107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2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「教養孩童，使他走當行的道，就是到老他都不偏離。」</a:t>
            </a:r>
            <a:endParaRPr lang="en-US" altLang="zh-TW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  <a:p>
            <a:pPr algn="ctr"/>
            <a:r>
              <a:rPr lang="zh-TW" altLang="en-US" sz="2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（箴言</a:t>
            </a:r>
            <a:r>
              <a:rPr lang="en-US" altLang="zh-TW" sz="2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22</a:t>
            </a:r>
            <a:r>
              <a:rPr lang="zh-TW" altLang="en-US" sz="2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：</a:t>
            </a:r>
            <a:r>
              <a:rPr lang="en-US" altLang="zh-TW" sz="2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6</a:t>
            </a:r>
            <a:r>
              <a:rPr lang="zh-TW" altLang="en-US" sz="2800" b="1" cap="none" spc="50" dirty="0">
                <a:ln w="9525" cmpd="sng">
                  <a:solidFill>
                    <a:schemeClr val="accent1"/>
                  </a:solidFill>
                  <a:prstDash val="solid"/>
                </a:ln>
                <a:solidFill>
                  <a:srgbClr val="70AD47">
                    <a:tint val="1000"/>
                  </a:srgbClr>
                </a:solidFill>
                <a:effectLst>
                  <a:glow rad="38100">
                    <a:schemeClr val="accent1">
                      <a:alpha val="40000"/>
                    </a:schemeClr>
                  </a:glow>
                </a:effectLst>
              </a:rPr>
              <a:t>）</a:t>
            </a:r>
            <a:endParaRPr lang="en-US" sz="2800" b="1" cap="none" spc="50" dirty="0">
              <a:ln w="9525" cmpd="sng">
                <a:solidFill>
                  <a:schemeClr val="accent1"/>
                </a:solidFill>
                <a:prstDash val="solid"/>
              </a:ln>
              <a:solidFill>
                <a:srgbClr val="70AD47">
                  <a:tint val="1000"/>
                </a:srgbClr>
              </a:solidFill>
              <a:effectLst>
                <a:glow rad="38100">
                  <a:schemeClr val="accent1">
                    <a:alpha val="40000"/>
                  </a:schemeClr>
                </a:glow>
              </a:effectLst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6BE4D97D-C64F-AF57-AC84-0C4130A5D98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3292" y="2093884"/>
            <a:ext cx="3333581" cy="2447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3548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B437093-FFDD-A85C-4064-6C71A4C1B5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2191F8-2CB4-6B54-582F-D239ADF7EA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HK" sz="4400" b="1" dirty="0" err="1">
                <a:solidFill>
                  <a:schemeClr val="accent1">
                    <a:lumMod val="75000"/>
                  </a:schemeClr>
                </a:solidFill>
              </a:rPr>
              <a:t>人的矛盾身份</a:t>
            </a:r>
            <a:r>
              <a:rPr lang="en-US" altLang="zh-TW" sz="2800" dirty="0">
                <a:solidFill>
                  <a:schemeClr val="accent1">
                    <a:lumMod val="75000"/>
                  </a:schemeClr>
                </a:solidFill>
              </a:rPr>
              <a:t>《</a:t>
            </a:r>
            <a:r>
              <a:rPr lang="zh-TW" altLang="en-US" sz="2800" dirty="0">
                <a:solidFill>
                  <a:schemeClr val="accent1">
                    <a:lumMod val="75000"/>
                  </a:schemeClr>
                </a:solidFill>
              </a:rPr>
              <a:t>正視</a:t>
            </a:r>
            <a:r>
              <a:rPr lang="en-US" altLang="zh-TW" sz="2800" dirty="0">
                <a:solidFill>
                  <a:schemeClr val="accent1">
                    <a:lumMod val="75000"/>
                  </a:schemeClr>
                </a:solidFill>
              </a:rPr>
              <a:t>》</a:t>
            </a:r>
            <a:r>
              <a:rPr lang="en-HK" sz="2800" dirty="0">
                <a:solidFill>
                  <a:schemeClr val="accent1">
                    <a:lumMod val="75000"/>
                  </a:schemeClr>
                </a:solidFill>
              </a:rPr>
              <a:t>P82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3E352F-EA66-7DA1-4E5A-8CD723BB0BA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7814" y="2012696"/>
            <a:ext cx="7543800" cy="405079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200" dirty="0"/>
              <a:t>不能簡單地說他是性善或性惡，</a:t>
            </a:r>
          </a:p>
          <a:p>
            <a:pPr marL="0" indent="0">
              <a:buNone/>
            </a:pPr>
            <a:r>
              <a:rPr lang="zh-TW" altLang="en-US" sz="3200" dirty="0"/>
              <a:t>他其實是一個</a:t>
            </a:r>
            <a:r>
              <a:rPr lang="zh-TW" altLang="en-US" sz="3200" b="1" dirty="0"/>
              <a:t>奧秘</a:t>
            </a:r>
            <a:r>
              <a:rPr lang="zh-TW" altLang="en-US" sz="3200" dirty="0"/>
              <a:t>。</a:t>
            </a:r>
            <a:endParaRPr lang="en-US" altLang="zh-TW" sz="3200" dirty="0"/>
          </a:p>
          <a:p>
            <a:pPr marL="0" indent="0">
              <a:buNone/>
            </a:pPr>
            <a:endParaRPr lang="zh-TW" altLang="en-US" sz="3200" dirty="0"/>
          </a:p>
          <a:p>
            <a:pPr marL="0" indent="0">
              <a:buNone/>
            </a:pPr>
            <a:r>
              <a:rPr lang="zh-TW" altLang="en-US" sz="3200" dirty="0"/>
              <a:t>人</a:t>
            </a:r>
            <a:r>
              <a:rPr lang="zh-TW" altLang="en-US" sz="3200" b="1" dirty="0"/>
              <a:t>同時是尊貴的和卑賤</a:t>
            </a:r>
            <a:r>
              <a:rPr lang="zh-TW" altLang="en-US" sz="3200" dirty="0"/>
              <a:t>的：</a:t>
            </a:r>
            <a:endParaRPr lang="en-US" altLang="zh-TW" sz="3200" dirty="0"/>
          </a:p>
          <a:p>
            <a:pPr marL="0" indent="0">
              <a:buNone/>
            </a:pPr>
            <a:r>
              <a:rPr lang="zh-TW" altLang="en-US" sz="3200" dirty="0"/>
              <a:t>按天主的</a:t>
            </a:r>
            <a:r>
              <a:rPr lang="zh-TW" altLang="en-US" sz="3200" b="1" dirty="0"/>
              <a:t>「肖像」</a:t>
            </a:r>
            <a:r>
              <a:rPr lang="zh-TW" altLang="en-US" sz="3200" dirty="0"/>
              <a:t>而受造（創</a:t>
            </a:r>
            <a:r>
              <a:rPr lang="en-US" altLang="zh-TW" sz="3200" dirty="0"/>
              <a:t>1:27-28</a:t>
            </a:r>
            <a:r>
              <a:rPr lang="zh-TW" altLang="en-US" sz="3200" dirty="0"/>
              <a:t>）</a:t>
            </a:r>
            <a:endParaRPr lang="en-HK" altLang="zh-TW" sz="3200" dirty="0"/>
          </a:p>
          <a:p>
            <a:pPr marL="0" indent="0">
              <a:buNone/>
            </a:pPr>
            <a:r>
              <a:rPr lang="zh-TW" altLang="en-US" sz="3200" dirty="0"/>
              <a:t>他也有卑微的一面，因為他也是用</a:t>
            </a:r>
            <a:r>
              <a:rPr lang="zh-TW" altLang="en-US" sz="3200" b="1" dirty="0"/>
              <a:t>「灰土」</a:t>
            </a:r>
            <a:r>
              <a:rPr lang="zh-TW" altLang="en-US" sz="3200" dirty="0"/>
              <a:t>造成的（創</a:t>
            </a:r>
            <a:r>
              <a:rPr lang="en-US" altLang="zh-TW" sz="3200" dirty="0"/>
              <a:t>2:7</a:t>
            </a:r>
            <a:r>
              <a:rPr lang="zh-TW" altLang="en-US" sz="3200" dirty="0"/>
              <a:t>）。</a:t>
            </a:r>
            <a:endParaRPr lang="en-US" altLang="zh-TW" sz="3200" dirty="0"/>
          </a:p>
          <a:p>
            <a:pPr marL="0" indent="0">
              <a:buNone/>
            </a:pPr>
            <a:endParaRPr lang="en-US" altLang="zh-TW" sz="3200" dirty="0"/>
          </a:p>
          <a:p>
            <a:pPr marL="0" indent="0">
              <a:buNone/>
            </a:pPr>
            <a:endParaRPr lang="zh-TW" altLang="en-US" sz="3200" dirty="0"/>
          </a:p>
        </p:txBody>
      </p:sp>
    </p:spTree>
    <p:extLst>
      <p:ext uri="{BB962C8B-B14F-4D97-AF65-F5344CB8AC3E}">
        <p14:creationId xmlns:p14="http://schemas.microsoft.com/office/powerpoint/2010/main" val="2124219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866958-176A-779C-8D3F-696C4FEF53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3B7CE9-1BD2-8CFA-AE21-1EA9EB1AC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0100" y="338763"/>
            <a:ext cx="7543800" cy="1283208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accent1">
                    <a:lumMod val="75000"/>
                  </a:schemeClr>
                </a:solidFill>
              </a:rPr>
              <a:t>耶穌基督的話</a:t>
            </a:r>
            <a:endParaRPr lang="en-HK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EDD9D4-56FC-EB88-6456-1BF3E6B064F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5" y="1621971"/>
            <a:ext cx="8523514" cy="507346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200" b="1" dirty="0"/>
              <a:t>人縱然賺得了全世界，卻賠上了自己的靈魂，為他有什麼益處？</a:t>
            </a:r>
            <a:r>
              <a:rPr lang="en-US" altLang="zh-TW" sz="2400" b="1" dirty="0"/>
              <a:t>(</a:t>
            </a:r>
            <a:r>
              <a:rPr lang="zh-TW" altLang="en-US" sz="2400" b="1" dirty="0"/>
              <a:t>瑪竇福音 </a:t>
            </a:r>
            <a:r>
              <a:rPr lang="en-US" altLang="zh-TW" sz="2400" b="1" dirty="0"/>
              <a:t>16:26)</a:t>
            </a:r>
            <a:endParaRPr lang="zh-TW" altLang="en-US" sz="2400" b="1" dirty="0"/>
          </a:p>
          <a:p>
            <a:pPr marL="0" indent="0">
              <a:buNone/>
            </a:pPr>
            <a:endParaRPr lang="en-US" altLang="zh-TW" sz="3200" b="1" dirty="0"/>
          </a:p>
          <a:p>
            <a:pPr marL="0" indent="0">
              <a:buNone/>
            </a:pPr>
            <a:r>
              <a:rPr lang="zh-TW" altLang="en-US" sz="3200" b="1" dirty="0"/>
              <a:t>糊塗人哪！今夜就要索回你的靈魂，你所備置的，將歸誰呢？</a:t>
            </a:r>
            <a:r>
              <a:rPr lang="en-US" altLang="zh-TW" sz="2400" b="1" dirty="0"/>
              <a:t>(</a:t>
            </a:r>
            <a:r>
              <a:rPr lang="zh-TW" altLang="en-US" sz="2400" b="1" dirty="0"/>
              <a:t>路加福音 </a:t>
            </a:r>
            <a:r>
              <a:rPr lang="en-US" altLang="zh-TW" sz="2400" b="1" dirty="0"/>
              <a:t>12:20)</a:t>
            </a:r>
          </a:p>
          <a:p>
            <a:pPr marL="0" indent="0">
              <a:buNone/>
            </a:pPr>
            <a:endParaRPr lang="en-US" altLang="zh-TW" sz="3200" b="1" dirty="0"/>
          </a:p>
          <a:p>
            <a:pPr marL="0" indent="0">
              <a:buNone/>
            </a:pPr>
            <a:r>
              <a:rPr lang="zh-TW" altLang="en-US" sz="3200" b="1" dirty="0"/>
              <a:t>因為我餓了，你們給了我吃的；我渴了，你們給了我喝的；</a:t>
            </a:r>
            <a:r>
              <a:rPr lang="en-US" altLang="zh-TW" sz="3200" b="1" dirty="0"/>
              <a:t>……</a:t>
            </a:r>
            <a:r>
              <a:rPr lang="zh-TW" altLang="en-US" sz="3200" b="1" dirty="0"/>
              <a:t>凡你們對我這些最小兄弟中的一個所做的，就是對我做的。</a:t>
            </a:r>
            <a:r>
              <a:rPr lang="en-US" altLang="zh-TW" sz="2400" b="1" dirty="0"/>
              <a:t>(</a:t>
            </a:r>
            <a:r>
              <a:rPr lang="zh-TW" altLang="en-US" sz="2400" b="1" dirty="0"/>
              <a:t>瑪</a:t>
            </a:r>
            <a:r>
              <a:rPr lang="en-US" altLang="zh-TW" sz="2400" b="1" dirty="0"/>
              <a:t>25:35-40)</a:t>
            </a:r>
            <a:endParaRPr lang="zh-TW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037704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B21F3D-BC67-5ABD-7291-B8E8C1567A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13EB8E-174A-1EF0-4B4F-BC2D4925F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283208"/>
          </a:xfrm>
        </p:spPr>
        <p:txBody>
          <a:bodyPr>
            <a:normAutofit/>
          </a:bodyPr>
          <a:lstStyle/>
          <a:p>
            <a:r>
              <a:rPr lang="zh-TW" altLang="en-US" sz="5400" b="1" dirty="0"/>
              <a:t>有幸稱天主為「父」</a:t>
            </a:r>
            <a:endParaRPr lang="en-HK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579EE-4A28-6063-2E17-807267E550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560" y="1859280"/>
            <a:ext cx="7823200" cy="48361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zh-TW" altLang="en-US" sz="3200" b="1" dirty="0"/>
              <a:t>我信天主，天主怎樣看人</a:t>
            </a:r>
            <a:r>
              <a:rPr lang="zh-TW" altLang="en-US" sz="3200" b="1"/>
              <a:t>，我</a:t>
            </a:r>
            <a:r>
              <a:rPr lang="zh-TW" altLang="en-HK" sz="3200" b="1"/>
              <a:t>也要</a:t>
            </a:r>
            <a:r>
              <a:rPr lang="zh-TW" altLang="en-US" sz="3200" b="1"/>
              <a:t>怎</a:t>
            </a:r>
            <a:r>
              <a:rPr lang="zh-TW" altLang="en-US" sz="3200" b="1" dirty="0"/>
              <a:t>樣看人，天主怎樣對人</a:t>
            </a:r>
            <a:r>
              <a:rPr lang="zh-TW" altLang="en-US" sz="3200" b="1"/>
              <a:t>，我</a:t>
            </a:r>
            <a:r>
              <a:rPr lang="zh-TW" altLang="en-HK" sz="3200" b="1"/>
              <a:t>也要</a:t>
            </a:r>
            <a:r>
              <a:rPr lang="zh-TW" altLang="en-US" sz="3200" b="1"/>
              <a:t>怎</a:t>
            </a:r>
            <a:r>
              <a:rPr lang="zh-TW" altLang="en-US" sz="3200" b="1" dirty="0"/>
              <a:t>樣對人。</a:t>
            </a:r>
            <a:endParaRPr lang="en-US" altLang="zh-TW" sz="3200" b="1" dirty="0"/>
          </a:p>
          <a:p>
            <a:pPr marL="0" indent="0">
              <a:buNone/>
            </a:pPr>
            <a:endParaRPr lang="zh-TW" altLang="en-US" sz="3200" b="1" dirty="0"/>
          </a:p>
          <a:p>
            <a:pPr marL="0" indent="0">
              <a:buNone/>
            </a:pPr>
            <a:r>
              <a:rPr lang="zh-TW" altLang="en-US" sz="3200" b="1" dirty="0"/>
              <a:t>所有人，每一個人都是天主的子女，是祂極鍾愛的子女。</a:t>
            </a:r>
            <a:endParaRPr lang="en-US" altLang="zh-TW" sz="3200" b="1" dirty="0"/>
          </a:p>
          <a:p>
            <a:pPr marL="0" indent="0">
              <a:buNone/>
            </a:pPr>
            <a:endParaRPr lang="en-US" altLang="zh-TW" sz="3200" b="1" dirty="0"/>
          </a:p>
          <a:p>
            <a:pPr marL="0" indent="0">
              <a:buNone/>
            </a:pPr>
            <a:r>
              <a:rPr lang="zh-TW" altLang="en-US" sz="3200" b="1" dirty="0"/>
              <a:t>我要不斷學習愛自己，愛每一個人，就如基督愛了我們一樣。</a:t>
            </a:r>
            <a:endParaRPr lang="en-US" altLang="zh-TW" sz="3200" b="1" dirty="0"/>
          </a:p>
          <a:p>
            <a:pPr marL="0" indent="0">
              <a:buNone/>
            </a:pPr>
            <a:r>
              <a:rPr lang="zh-TW" altLang="en-US" sz="20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endParaRPr lang="en-HK" altLang="zh-TW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r>
              <a:rPr lang="zh-TW" altLang="en-US" sz="2000" b="1" dirty="0">
                <a:solidFill>
                  <a:schemeClr val="accent1">
                    <a:lumMod val="75000"/>
                  </a:schemeClr>
                </a:solidFill>
              </a:rPr>
              <a:t>耶穌說</a:t>
            </a:r>
            <a:r>
              <a:rPr lang="en-US" altLang="zh-TW" sz="2000" b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zh-TW" altLang="en-US" sz="2000" b="1" dirty="0">
                <a:solidFill>
                  <a:schemeClr val="accent1">
                    <a:lumMod val="75000"/>
                  </a:schemeClr>
                </a:solidFill>
              </a:rPr>
              <a:t>「你們該彼此相愛，如同我愛了你們一樣。」</a:t>
            </a:r>
            <a:r>
              <a:rPr lang="en-US" altLang="zh-TW" sz="2000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zh-TW" altLang="en-US" sz="2000" b="1" dirty="0">
                <a:solidFill>
                  <a:schemeClr val="accent1">
                    <a:lumMod val="75000"/>
                  </a:schemeClr>
                </a:solidFill>
              </a:rPr>
              <a:t>若</a:t>
            </a:r>
            <a:r>
              <a:rPr lang="en-US" altLang="zh-TW" sz="2000" b="1" dirty="0">
                <a:solidFill>
                  <a:schemeClr val="accent1">
                    <a:lumMod val="75000"/>
                  </a:schemeClr>
                </a:solidFill>
              </a:rPr>
              <a:t>15:12)</a:t>
            </a:r>
            <a:endParaRPr lang="en-HK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buNone/>
            </a:pP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22682288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57A56C-0774-8D67-8891-513CAAD263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1FFBCD-9976-DB2B-D428-03997A75A9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2386" y="484632"/>
            <a:ext cx="7543800" cy="1283208"/>
          </a:xfrm>
        </p:spPr>
        <p:txBody>
          <a:bodyPr>
            <a:normAutofit/>
          </a:bodyPr>
          <a:lstStyle/>
          <a:p>
            <a:r>
              <a:rPr lang="zh-TW" altLang="en-US" sz="5400" b="1" dirty="0">
                <a:solidFill>
                  <a:schemeClr val="accent1">
                    <a:lumMod val="75000"/>
                  </a:schemeClr>
                </a:solidFill>
              </a:rPr>
              <a:t>信仰基督給我的改變</a:t>
            </a:r>
            <a:endParaRPr lang="en-HK" sz="5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CDE973-2646-C4A5-12E8-49308E079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6560" y="1859280"/>
            <a:ext cx="7823200" cy="48361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zh-TW" altLang="en-US" sz="3200" b="1" dirty="0"/>
              <a:t>自小悲觀的我，</a:t>
            </a:r>
            <a:endParaRPr lang="en-US" altLang="zh-TW" sz="3200" b="1" dirty="0"/>
          </a:p>
          <a:p>
            <a:pPr marL="0" indent="0">
              <a:buNone/>
            </a:pPr>
            <a:endParaRPr lang="en-US" altLang="zh-TW" sz="3200" b="1" dirty="0"/>
          </a:p>
          <a:p>
            <a:pPr marL="0" indent="0">
              <a:buNone/>
            </a:pPr>
            <a:r>
              <a:rPr lang="zh-TW" altLang="en-US" sz="3200" b="1" dirty="0"/>
              <a:t>日後，漸漸認識耶穌多了深了，</a:t>
            </a:r>
            <a:endParaRPr lang="en-US" altLang="zh-TW" sz="3200" b="1" dirty="0"/>
          </a:p>
          <a:p>
            <a:pPr marL="0" indent="0">
              <a:buNone/>
            </a:pPr>
            <a:endParaRPr lang="zh-TW" altLang="en-US" sz="3200" b="1" dirty="0"/>
          </a:p>
          <a:p>
            <a:pPr marL="0" indent="0">
              <a:buNone/>
            </a:pPr>
            <a:r>
              <a:rPr lang="zh-TW" altLang="en-US" sz="3200" b="1" dirty="0"/>
              <a:t>開始明白耶穌講的「我來，是為帶給我們更豐盛的生命」是什麽一回事，</a:t>
            </a:r>
            <a:endParaRPr lang="en-US" altLang="zh-TW" sz="3200" b="1" dirty="0"/>
          </a:p>
          <a:p>
            <a:pPr marL="0" indent="0">
              <a:buNone/>
            </a:pPr>
            <a:endParaRPr lang="zh-TW" altLang="en-US" sz="3200" b="1" dirty="0"/>
          </a:p>
          <a:p>
            <a:pPr marL="0" indent="0">
              <a:buNone/>
            </a:pPr>
            <a:r>
              <a:rPr lang="zh-TW" altLang="en-US" sz="3200" b="1" dirty="0"/>
              <a:t>我的看法變得正面多了，我的生活亦更積極、更開心、更知足。 </a:t>
            </a:r>
            <a:endParaRPr lang="zh-TW" alt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33145998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EFA0B4B-E716-C118-B307-6323B7DDD6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3600" y="792480"/>
            <a:ext cx="7264400" cy="428752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altLang="zh-TW" sz="3200" b="1" dirty="0"/>
          </a:p>
          <a:p>
            <a:pPr marL="0" indent="0">
              <a:buNone/>
            </a:pPr>
            <a:endParaRPr lang="en-US" altLang="zh-TW" sz="3200" b="1" dirty="0"/>
          </a:p>
          <a:p>
            <a:pPr marL="0" indent="0">
              <a:lnSpc>
                <a:spcPct val="110000"/>
              </a:lnSpc>
              <a:buNone/>
            </a:pPr>
            <a:r>
              <a:rPr lang="zh-TW" altLang="en-US" sz="3200" b="1" dirty="0"/>
              <a:t>曾幾何時，</a:t>
            </a:r>
            <a:endParaRPr lang="en-US" altLang="zh-TW" sz="3200" b="1" dirty="0"/>
          </a:p>
          <a:p>
            <a:pPr marL="0" indent="0">
              <a:lnSpc>
                <a:spcPct val="110000"/>
              </a:lnSpc>
              <a:buNone/>
            </a:pPr>
            <a:r>
              <a:rPr lang="zh-TW" altLang="en-US" sz="3200" b="1" dirty="0"/>
              <a:t>我也有暗地裡嘲笑別人「愚鈍無知」的劣習。</a:t>
            </a:r>
            <a:endParaRPr lang="en-US" altLang="zh-TW" sz="3200" b="1" dirty="0"/>
          </a:p>
          <a:p>
            <a:pPr marL="0" indent="0" algn="r">
              <a:buNone/>
            </a:pPr>
            <a:endParaRPr lang="en-HK" altLang="zh-TW" sz="2000" dirty="0"/>
          </a:p>
          <a:p>
            <a:pPr marL="0" indent="0" algn="r">
              <a:buNone/>
            </a:pPr>
            <a:r>
              <a:rPr lang="zh-TW" altLang="en-US" sz="2000" dirty="0"/>
              <a:t> </a:t>
            </a: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</a:rPr>
              <a:t>（自滿，缺乏同理心，</a:t>
            </a:r>
            <a:endParaRPr lang="en-US" altLang="zh-TW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</a:rPr>
              <a:t>無知的是自己） </a:t>
            </a:r>
            <a:endParaRPr lang="zh-HK" alt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105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146B38-72D2-DB43-B857-77779D4042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119DFF0-7FE2-493E-D08C-53D982C592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2386" y="1616364"/>
            <a:ext cx="7543800" cy="455583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3200" b="1" dirty="0"/>
              <a:t>一山還有一山高，縱然我有過人之處，比我更勝一籌的也必大有人在。再者，無論是帝皇將相，抑或是平民百姓，最後不也歸於泥土？處於歷史的長河和浩瀚無垠的宇宙中，人可真渺小啊！ </a:t>
            </a:r>
            <a:endParaRPr lang="en-US" altLang="zh-TW" sz="3200" b="1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1800" dirty="0">
                <a:solidFill>
                  <a:schemeClr val="accent1">
                    <a:lumMod val="50000"/>
                  </a:schemeClr>
                </a:solidFill>
              </a:rPr>
              <a:t>                                                                            </a:t>
            </a:r>
            <a:endParaRPr lang="en-US" altLang="zh-TW" sz="1800" dirty="0">
              <a:solidFill>
                <a:schemeClr val="accent1">
                  <a:lumMod val="50000"/>
                </a:schemeClr>
              </a:solidFill>
            </a:endParaRPr>
          </a:p>
          <a:p>
            <a:pPr marL="205740" lvl="1" indent="0">
              <a:lnSpc>
                <a:spcPct val="100000"/>
              </a:lnSpc>
              <a:buNone/>
            </a:pP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</a:rPr>
              <a:t>                                             </a:t>
            </a:r>
            <a:r>
              <a:rPr lang="en-US" altLang="zh-TW" sz="2400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</a:rPr>
              <a:t>教導子女學習謙卑</a:t>
            </a:r>
            <a:r>
              <a:rPr lang="en-US" altLang="zh-TW" sz="24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endParaRPr lang="en-US" altLang="zh-TW" sz="24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205740" lvl="1" indent="0">
              <a:lnSpc>
                <a:spcPct val="100000"/>
              </a:lnSpc>
              <a:buNone/>
            </a:pP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</a:rPr>
              <a:t>                                    </a:t>
            </a:r>
            <a:r>
              <a:rPr lang="en-US" altLang="zh-TW" sz="2400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</a:rPr>
              <a:t>父親在生命最後一年的境況</a:t>
            </a:r>
            <a:r>
              <a:rPr lang="en-US" altLang="zh-TW" sz="24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r>
              <a:rPr lang="zh-TW" altLang="en-US" sz="2400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zh-HK" alt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0179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內容版面配置區 5">
            <a:extLst>
              <a:ext uri="{FF2B5EF4-FFF2-40B4-BE49-F238E27FC236}">
                <a16:creationId xmlns:a16="http://schemas.microsoft.com/office/drawing/2014/main" id="{7330DA51-B471-C410-0D33-5B229D3FB2E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289" b="18805"/>
          <a:stretch/>
        </p:blipFill>
        <p:spPr>
          <a:xfrm>
            <a:off x="172036" y="193276"/>
            <a:ext cx="3671821" cy="4899806"/>
          </a:xfrm>
          <a:prstGeom prst="rect">
            <a:avLst/>
          </a:prstGeom>
        </p:spPr>
      </p:pic>
      <p:pic>
        <p:nvPicPr>
          <p:cNvPr id="4" name="內容版面配置區 3">
            <a:extLst>
              <a:ext uri="{FF2B5EF4-FFF2-40B4-BE49-F238E27FC236}">
                <a16:creationId xmlns:a16="http://schemas.microsoft.com/office/drawing/2014/main" id="{B1372BC0-302E-6912-CBE3-D496009D1C67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0465" r="6056" b="15158"/>
          <a:stretch>
            <a:fillRect/>
          </a:stretch>
        </p:blipFill>
        <p:spPr>
          <a:xfrm>
            <a:off x="3981768" y="890953"/>
            <a:ext cx="2732037" cy="3504845"/>
          </a:xfrm>
          <a:prstGeom prst="rect">
            <a:avLst/>
          </a:prstGeom>
        </p:spPr>
      </p:pic>
      <p:pic>
        <p:nvPicPr>
          <p:cNvPr id="7" name="圖片 5">
            <a:extLst>
              <a:ext uri="{FF2B5EF4-FFF2-40B4-BE49-F238E27FC236}">
                <a16:creationId xmlns:a16="http://schemas.microsoft.com/office/drawing/2014/main" id="{588714E7-60C2-3686-4EF8-217CC4CCA5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07443" y="4600434"/>
            <a:ext cx="2752386" cy="2064290"/>
          </a:xfrm>
          <a:prstGeom prst="rect">
            <a:avLst/>
          </a:prstGeom>
        </p:spPr>
      </p:pic>
      <p:pic>
        <p:nvPicPr>
          <p:cNvPr id="9" name="圖片 4">
            <a:extLst>
              <a:ext uri="{FF2B5EF4-FFF2-40B4-BE49-F238E27FC236}">
                <a16:creationId xmlns:a16="http://schemas.microsoft.com/office/drawing/2014/main" id="{CBC37F1A-6AD6-CB74-1107-B93795EC412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-3707" t="2172" r="3707" b="5262"/>
          <a:stretch/>
        </p:blipFill>
        <p:spPr>
          <a:xfrm>
            <a:off x="4456736" y="4644835"/>
            <a:ext cx="1656572" cy="1922574"/>
          </a:xfrm>
          <a:prstGeom prst="rect">
            <a:avLst/>
          </a:prstGeom>
        </p:spPr>
      </p:pic>
      <p:pic>
        <p:nvPicPr>
          <p:cNvPr id="10" name="內容版面配置區 3">
            <a:extLst>
              <a:ext uri="{FF2B5EF4-FFF2-40B4-BE49-F238E27FC236}">
                <a16:creationId xmlns:a16="http://schemas.microsoft.com/office/drawing/2014/main" id="{444ED65C-D691-733F-A74C-AFEBA12B22E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31369" y="2394740"/>
            <a:ext cx="1551390" cy="2068521"/>
          </a:xfrm>
          <a:prstGeom prst="rect">
            <a:avLst/>
          </a:prstGeom>
        </p:spPr>
      </p:pic>
      <p:pic>
        <p:nvPicPr>
          <p:cNvPr id="12" name="圖片 4">
            <a:extLst>
              <a:ext uri="{FF2B5EF4-FFF2-40B4-BE49-F238E27FC236}">
                <a16:creationId xmlns:a16="http://schemas.microsoft.com/office/drawing/2014/main" id="{BCA9373F-5A87-7F9B-23F6-2332445C3BCD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-910" t="5756" r="910" b="4779"/>
          <a:stretch/>
        </p:blipFill>
        <p:spPr>
          <a:xfrm>
            <a:off x="6831369" y="196150"/>
            <a:ext cx="1656572" cy="1976060"/>
          </a:xfrm>
          <a:prstGeom prst="rect">
            <a:avLst/>
          </a:prstGeom>
        </p:spPr>
      </p:pic>
      <p:pic>
        <p:nvPicPr>
          <p:cNvPr id="14" name="圖片 7">
            <a:extLst>
              <a:ext uri="{FF2B5EF4-FFF2-40B4-BE49-F238E27FC236}">
                <a16:creationId xmlns:a16="http://schemas.microsoft.com/office/drawing/2014/main" id="{77C03C5C-1855-4B2D-B5D2-94DD83B18B73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726187" y="4644835"/>
            <a:ext cx="1656572" cy="2208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4239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E681322-3EC0-C56F-AF56-C5903C5AB1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68960" y="345440"/>
            <a:ext cx="7874000" cy="6004560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US" altLang="zh-TW" sz="3200" b="1" dirty="0"/>
          </a:p>
          <a:p>
            <a:pPr marL="0" indent="0">
              <a:lnSpc>
                <a:spcPct val="100000"/>
              </a:lnSpc>
              <a:buNone/>
            </a:pPr>
            <a:endParaRPr lang="en-US" altLang="zh-TW" sz="3200" b="1" dirty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3200" b="1" dirty="0"/>
              <a:t>雖則如此，我們每人卻又都是天父的化工，是按衪的肖像而造成的，都同樣尊貴，所以我們不但要尊重自己，也要尊重別人。 </a:t>
            </a:r>
            <a:endParaRPr lang="en-US" altLang="zh-TW" sz="3200" b="1" dirty="0"/>
          </a:p>
          <a:p>
            <a:pPr marL="0" indent="0" algn="r">
              <a:buNone/>
            </a:pPr>
            <a:endParaRPr lang="en-HK" altLang="zh-TW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r>
              <a:rPr lang="zh-TW" altLang="en-US" sz="2000" b="1" dirty="0">
                <a:solidFill>
                  <a:schemeClr val="accent1">
                    <a:lumMod val="75000"/>
                  </a:schemeClr>
                </a:solidFill>
              </a:rPr>
              <a:t>我們的身體是聖神的宮殿，</a:t>
            </a:r>
            <a:endParaRPr lang="en-US" altLang="zh-TW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r>
              <a:rPr lang="zh-TW" altLang="en-US" sz="2000" b="1" dirty="0">
                <a:solidFill>
                  <a:schemeClr val="accent1">
                    <a:lumMod val="75000"/>
                  </a:schemeClr>
                </a:solidFill>
              </a:rPr>
              <a:t>（格前</a:t>
            </a:r>
            <a:r>
              <a:rPr lang="en-US" altLang="zh-TW" sz="2000" b="1" dirty="0">
                <a:solidFill>
                  <a:schemeClr val="accent1">
                    <a:lumMod val="75000"/>
                  </a:schemeClr>
                </a:solidFill>
              </a:rPr>
              <a:t>6:18-20</a:t>
            </a:r>
            <a:r>
              <a:rPr lang="zh-TW" altLang="en-US" sz="2000" b="1" dirty="0">
                <a:solidFill>
                  <a:schemeClr val="accent1">
                    <a:lumMod val="75000"/>
                  </a:schemeClr>
                </a:solidFill>
              </a:rPr>
              <a:t>）</a:t>
            </a:r>
            <a:endParaRPr lang="en-US" altLang="zh-TW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endParaRPr lang="en-US" altLang="zh-TW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r>
              <a:rPr lang="zh-TW" altLang="en-US" sz="2000" b="1" dirty="0">
                <a:solidFill>
                  <a:schemeClr val="accent1">
                    <a:lumMod val="75000"/>
                  </a:schemeClr>
                </a:solidFill>
              </a:rPr>
              <a:t>要尊重自己和別人，</a:t>
            </a:r>
            <a:endParaRPr lang="en-US" altLang="zh-TW" sz="2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r>
              <a:rPr lang="zh-TW" altLang="en-US" sz="2000" b="1" dirty="0">
                <a:solidFill>
                  <a:schemeClr val="accent1">
                    <a:lumMod val="75000"/>
                  </a:schemeClr>
                </a:solidFill>
              </a:rPr>
              <a:t>教導我的子女尊重別人的身體</a:t>
            </a:r>
            <a:endParaRPr lang="zh-HK" altLang="en-US" sz="20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7069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9E854BC-2339-B61A-E1D2-8D9CFE91AE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8640" y="434848"/>
            <a:ext cx="7815580" cy="5650992"/>
          </a:xfrm>
        </p:spPr>
        <p:txBody>
          <a:bodyPr>
            <a:normAutofit fontScale="77500" lnSpcReduction="20000"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3000" b="1" dirty="0"/>
              <a:t> </a:t>
            </a:r>
            <a:endParaRPr lang="en-US" altLang="zh-TW" sz="3000" b="1" dirty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4100" b="1" dirty="0"/>
              <a:t>天主造人很奇妙，每人都各有自己的長處和優點；  也各有其短處和缺點。</a:t>
            </a:r>
            <a:endParaRPr lang="en-US" altLang="zh-TW" sz="4100" b="1" dirty="0"/>
          </a:p>
          <a:p>
            <a:pPr marL="0" indent="0">
              <a:lnSpc>
                <a:spcPct val="100000"/>
              </a:lnSpc>
              <a:buNone/>
            </a:pPr>
            <a:endParaRPr lang="en-US" altLang="zh-TW" sz="4100" b="1" dirty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4100" b="1" dirty="0"/>
              <a:t>神恩雖有區別，卻是同一的聖神所賜（格前</a:t>
            </a:r>
            <a:r>
              <a:rPr lang="en-US" altLang="zh-TW" sz="4100" b="1" dirty="0"/>
              <a:t>12:4</a:t>
            </a:r>
            <a:r>
              <a:rPr lang="zh-TW" altLang="en-US" sz="4100" b="1" dirty="0"/>
              <a:t>）</a:t>
            </a:r>
            <a:endParaRPr lang="en-US" altLang="zh-TW" sz="4100" b="1" dirty="0"/>
          </a:p>
          <a:p>
            <a:pPr marL="0" indent="0">
              <a:lnSpc>
                <a:spcPct val="100000"/>
              </a:lnSpc>
              <a:buNone/>
            </a:pPr>
            <a:endParaRPr lang="en-US" altLang="zh-TW" sz="4100" b="1" dirty="0"/>
          </a:p>
          <a:p>
            <a:pPr marL="0" indent="0">
              <a:lnSpc>
                <a:spcPct val="120000"/>
              </a:lnSpc>
              <a:buNone/>
            </a:pPr>
            <a:r>
              <a:rPr lang="zh-TW" altLang="en-US" sz="4100" b="1" dirty="0"/>
              <a:t>世界之精彩就在於此，要不然，人人一樣，千篇一律，那有樂趣可言！也運作不成！</a:t>
            </a:r>
            <a:endParaRPr lang="en-US" altLang="zh-TW" sz="4100" b="1" dirty="0"/>
          </a:p>
          <a:p>
            <a:pPr marL="0" indent="0" algn="r">
              <a:lnSpc>
                <a:spcPct val="120000"/>
              </a:lnSpc>
              <a:buNone/>
            </a:pPr>
            <a:endParaRPr lang="en-US" altLang="zh-TW" sz="4100" b="1" dirty="0">
              <a:solidFill>
                <a:schemeClr val="accent1">
                  <a:lumMod val="50000"/>
                </a:schemeClr>
              </a:solidFill>
            </a:endParaRPr>
          </a:p>
          <a:p>
            <a:pPr marL="0" indent="0" algn="r">
              <a:buNone/>
            </a:pPr>
            <a:r>
              <a:rPr lang="zh-TW" altLang="en-US" sz="2600" b="1" dirty="0">
                <a:solidFill>
                  <a:schemeClr val="accent1">
                    <a:lumMod val="75000"/>
                  </a:schemeClr>
                </a:solidFill>
              </a:rPr>
              <a:t> （</a:t>
            </a:r>
            <a:r>
              <a:rPr lang="zh-TW" altLang="en-US" sz="3100" b="1" dirty="0">
                <a:solidFill>
                  <a:schemeClr val="accent1">
                    <a:lumMod val="75000"/>
                  </a:schemeClr>
                </a:solidFill>
              </a:rPr>
              <a:t>天生我才必有用，不要妄自菲薄，也不可高傲自大）</a:t>
            </a:r>
            <a:r>
              <a:rPr lang="zh-TW" altLang="en-US" sz="1800" dirty="0"/>
              <a:t> </a:t>
            </a:r>
            <a:endParaRPr lang="zh-HK" altLang="en-US" sz="1800" dirty="0"/>
          </a:p>
        </p:txBody>
      </p:sp>
    </p:spTree>
    <p:extLst>
      <p:ext uri="{BB962C8B-B14F-4D97-AF65-F5344CB8AC3E}">
        <p14:creationId xmlns:p14="http://schemas.microsoft.com/office/powerpoint/2010/main" val="26599207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A2BF605-5817-200D-23E0-BD6868C05F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646" y="128954"/>
            <a:ext cx="8432445" cy="606864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HK" altLang="zh-TW" sz="3000" b="1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3200" b="1" dirty="0"/>
              <a:t>我深信上主在我身上有衪的計劃，若衪賜與我某方面過人的才華，衪的旨意是要我為眾人的得益，好好發揮這長處。</a:t>
            </a:r>
            <a:r>
              <a:rPr lang="en-US" altLang="zh-TW" sz="3200" b="1" dirty="0"/>
              <a:t>(</a:t>
            </a:r>
            <a:r>
              <a:rPr lang="zh-TW" altLang="en-US" sz="3200" b="1" dirty="0"/>
              <a:t>格前</a:t>
            </a:r>
            <a:r>
              <a:rPr lang="en-US" altLang="zh-TW" sz="3200" b="1" dirty="0"/>
              <a:t>12:7 </a:t>
            </a:r>
            <a:r>
              <a:rPr lang="zh-TW" altLang="en-US" sz="3200" b="1" dirty="0"/>
              <a:t>聖神顯示在每人身上雖不同，但全是為人的好處。</a:t>
            </a:r>
            <a:r>
              <a:rPr lang="en-US" altLang="zh-TW" sz="3200" b="1" dirty="0"/>
              <a:t>)</a:t>
            </a:r>
            <a:endParaRPr lang="en-HK" altLang="zh-TW" sz="3200" b="1" dirty="0"/>
          </a:p>
          <a:p>
            <a:pPr marL="0" indent="0">
              <a:lnSpc>
                <a:spcPct val="100000"/>
              </a:lnSpc>
              <a:buNone/>
            </a:pPr>
            <a:endParaRPr lang="en-HK" altLang="zh-TW" sz="3200" b="1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3200" b="1" dirty="0"/>
              <a:t>我更相信人類是一個大生命，我們互相依存，互相影響，互補不足，你中有我，我中有你。</a:t>
            </a:r>
            <a:r>
              <a:rPr lang="en-US" altLang="zh-TW" sz="3200" b="1" dirty="0"/>
              <a:t>(</a:t>
            </a:r>
            <a:r>
              <a:rPr lang="zh-TW" altLang="en-US" sz="3200" b="1" dirty="0"/>
              <a:t>格前</a:t>
            </a:r>
            <a:r>
              <a:rPr lang="en-US" altLang="zh-TW" sz="3200" b="1" dirty="0"/>
              <a:t>12:20</a:t>
            </a:r>
            <a:r>
              <a:rPr lang="zh-TW" altLang="en-US" sz="3200" b="1" dirty="0"/>
              <a:t>肢體雖多，身體卻是一個。</a:t>
            </a:r>
            <a:r>
              <a:rPr lang="en-US" altLang="zh-TW" sz="3200" b="1" dirty="0"/>
              <a:t>)</a:t>
            </a:r>
            <a:endParaRPr lang="en-HK" altLang="zh-TW" sz="3200" b="1" dirty="0"/>
          </a:p>
          <a:p>
            <a:pPr marL="0" indent="0">
              <a:lnSpc>
                <a:spcPct val="100000"/>
              </a:lnSpc>
              <a:buNone/>
            </a:pPr>
            <a:endParaRPr lang="zh-HK" altLang="en-US" sz="3200" b="1" dirty="0"/>
          </a:p>
          <a:p>
            <a:pPr marL="0" indent="0">
              <a:lnSpc>
                <a:spcPct val="100000"/>
              </a:lnSpc>
              <a:buNone/>
            </a:pPr>
            <a:r>
              <a:rPr lang="zh-HK" altLang="en-US" sz="2400" b="1" dirty="0">
                <a:solidFill>
                  <a:schemeClr val="accent1">
                    <a:lumMod val="75000"/>
                  </a:schemeClr>
                </a:solidFill>
              </a:rPr>
              <a:t>                                                   </a:t>
            </a:r>
            <a:r>
              <a:rPr lang="en-HK" altLang="zh-HK" sz="2400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</a:rPr>
              <a:t>各</a:t>
            </a:r>
            <a:r>
              <a:rPr lang="zh-HK" altLang="en-US" sz="2400" b="1" dirty="0">
                <a:solidFill>
                  <a:schemeClr val="accent1">
                    <a:lumMod val="75000"/>
                  </a:schemeClr>
                </a:solidFill>
              </a:rPr>
              <a:t>盡本份</a:t>
            </a: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</a:rPr>
              <a:t>，</a:t>
            </a:r>
            <a:r>
              <a:rPr lang="en-HK" altLang="zh-HK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zh-HK" altLang="en-US" sz="2400" b="1" dirty="0">
                <a:solidFill>
                  <a:schemeClr val="accent1">
                    <a:lumMod val="75000"/>
                  </a:schemeClr>
                </a:solidFill>
              </a:rPr>
              <a:t>團結合一</a:t>
            </a:r>
            <a:r>
              <a:rPr lang="en-HK" altLang="zh-HK" sz="24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34053076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C1CAA2-A69F-30E4-3E24-7844ADAB1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F691E4A-8F64-BF58-9910-82DC63E84C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06400" y="554182"/>
            <a:ext cx="8506691" cy="5643418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HK" altLang="zh-TW" sz="3000" b="1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3000" b="1" dirty="0"/>
              <a:t>由</a:t>
            </a:r>
            <a:r>
              <a:rPr lang="zh-TW" altLang="en-US" sz="3200" b="1" dirty="0"/>
              <a:t>此，我們憑什麼去覺得自己比別人優越？壓根兒就不存在誰比誰優，誰比誰重要。最要緊的，是能盡一己之力以愛去服務人，在地上建立天國，促進人類的合一。</a:t>
            </a:r>
            <a:endParaRPr lang="en-US" altLang="zh-TW" sz="3200" b="1" dirty="0"/>
          </a:p>
          <a:p>
            <a:pPr marL="0" indent="0">
              <a:lnSpc>
                <a:spcPct val="100000"/>
              </a:lnSpc>
              <a:buNone/>
            </a:pPr>
            <a:endParaRPr lang="en-HK" altLang="zh-HK" sz="3200" b="1" dirty="0"/>
          </a:p>
          <a:p>
            <a:pPr marL="0" indent="0">
              <a:lnSpc>
                <a:spcPct val="100000"/>
              </a:lnSpc>
              <a:buNone/>
            </a:pPr>
            <a:endParaRPr lang="en-HK" altLang="zh-HK" sz="3000" b="1" dirty="0"/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900"/>
              </a:spcBef>
              <a:spcAft>
                <a:spcPts val="0"/>
              </a:spcAft>
              <a:buClr>
                <a:srgbClr val="D34817">
                  <a:lumMod val="75000"/>
                </a:srgbClr>
              </a:buClr>
              <a:buSzPct val="85000"/>
              <a:buFont typeface="Wingdings" pitchFamily="2" charset="2"/>
              <a:buNone/>
              <a:tabLst/>
              <a:defRPr/>
            </a:pPr>
            <a:r>
              <a:rPr kumimoji="0" lang="zh-HK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rebuchet MS" panose="020B0603020202020204"/>
                <a:ea typeface="微軟正黑體" panose="020B0604030504040204" pitchFamily="34" charset="-120"/>
                <a:cs typeface="+mn-cs"/>
              </a:rPr>
              <a:t>                                                 </a:t>
            </a:r>
            <a:r>
              <a:rPr kumimoji="0" lang="en-HK" altLang="zh-HK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rebuchet MS" panose="020B0603020202020204"/>
                <a:ea typeface="微軟正黑體" panose="020B0604030504040204" pitchFamily="34" charset="-120"/>
                <a:cs typeface="+mn-cs"/>
              </a:rPr>
              <a:t>(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rebuchet MS" panose="020B0603020202020204"/>
                <a:ea typeface="微軟正黑體" panose="020B0604030504040204" pitchFamily="34" charset="-120"/>
                <a:cs typeface="+mn-cs"/>
              </a:rPr>
              <a:t>我們都是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rebuchet MS" panose="020B0603020202020204"/>
                <a:ea typeface="微軟正黑體" panose="020B0604030504040204" pitchFamily="34" charset="-120"/>
                <a:cs typeface="+mn-cs"/>
              </a:rPr>
              <a:t>50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rebuchet MS" panose="020B0603020202020204"/>
                <a:ea typeface="微軟正黑體" panose="020B0604030504040204" pitchFamily="34" charset="-120"/>
                <a:cs typeface="+mn-cs"/>
              </a:rPr>
              <a:t>步笑</a:t>
            </a:r>
            <a:r>
              <a:rPr kumimoji="0" lang="en-US" altLang="zh-TW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rebuchet MS" panose="020B0603020202020204"/>
                <a:ea typeface="微軟正黑體" panose="020B0604030504040204" pitchFamily="34" charset="-120"/>
                <a:cs typeface="+mn-cs"/>
              </a:rPr>
              <a:t>100</a:t>
            </a:r>
            <a:r>
              <a:rPr kumimoji="0" lang="zh-TW" altLang="en-US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rebuchet MS" panose="020B0603020202020204"/>
                <a:ea typeface="微軟正黑體" panose="020B0604030504040204" pitchFamily="34" charset="-120"/>
                <a:cs typeface="+mn-cs"/>
              </a:rPr>
              <a:t>步</a:t>
            </a:r>
            <a:r>
              <a:rPr kumimoji="0" lang="en-HK" altLang="zh-HK" sz="2400" b="1" i="0" u="none" strike="noStrike" kern="1200" cap="none" spc="0" normalizeH="0" baseline="0" noProof="0" dirty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effectLst/>
                <a:uLnTx/>
                <a:uFillTx/>
                <a:latin typeface="Trebuchet MS" panose="020B0603020202020204"/>
                <a:ea typeface="微軟正黑體" panose="020B0604030504040204" pitchFamily="34" charset="-120"/>
                <a:cs typeface="+mn-cs"/>
              </a:rPr>
              <a:t>)</a:t>
            </a:r>
            <a:endParaRPr kumimoji="0" lang="zh-HK" altLang="en-US" sz="2400" b="1" i="0" u="none" strike="noStrike" kern="1200" cap="none" spc="0" normalizeH="0" baseline="0" noProof="0" dirty="0">
              <a:ln>
                <a:noFill/>
              </a:ln>
              <a:solidFill>
                <a:schemeClr val="accent1">
                  <a:lumMod val="75000"/>
                </a:schemeClr>
              </a:solidFill>
              <a:effectLst/>
              <a:uLnTx/>
              <a:uFillTx/>
              <a:latin typeface="Trebuchet MS" panose="020B0603020202020204"/>
              <a:ea typeface="微軟正黑體" panose="020B0604030504040204" pitchFamily="34" charset="-120"/>
              <a:cs typeface="+mn-cs"/>
            </a:endParaRPr>
          </a:p>
          <a:p>
            <a:pPr marL="0" indent="0">
              <a:lnSpc>
                <a:spcPct val="100000"/>
              </a:lnSpc>
              <a:buNone/>
            </a:pPr>
            <a:endParaRPr lang="en-HK" altLang="zh-HK" sz="30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endParaRPr lang="zh-HK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64084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C5AEAEF-F5C9-2D36-8D32-EA5445F50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1015" y="586154"/>
            <a:ext cx="8264771" cy="6013938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3200" b="1" dirty="0"/>
              <a:t>隨著歲月的增長，人生經歷的加深，我漸漸領悟到，無論是先天的資質與姿色；抑或後天的栽培以至成功，都絕非我一己之力可達！</a:t>
            </a:r>
            <a:endParaRPr lang="en-US" altLang="zh-TW" sz="3200" b="1" dirty="0"/>
          </a:p>
          <a:p>
            <a:pPr marL="0" indent="0">
              <a:lnSpc>
                <a:spcPct val="100000"/>
              </a:lnSpc>
              <a:buNone/>
            </a:pPr>
            <a:endParaRPr lang="en-US" altLang="zh-TW" sz="3200" b="1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3200" b="1" dirty="0"/>
              <a:t>反之，除了自己的努力，卻是上主白白的賜與，父母祖先的辛勤教養，學校的悉心培育，社會和環境的配合</a:t>
            </a:r>
            <a:r>
              <a:rPr lang="en-US" altLang="zh-TW" sz="3200" b="1" dirty="0"/>
              <a:t>……</a:t>
            </a:r>
            <a:r>
              <a:rPr lang="zh-TW" altLang="en-US" sz="3200" b="1" dirty="0"/>
              <a:t>造就今天的我，實在是無數人的付出和貢獻！</a:t>
            </a:r>
            <a:endParaRPr lang="en-US" altLang="zh-TW" sz="3200" b="1" dirty="0"/>
          </a:p>
          <a:p>
            <a:pPr marL="0" indent="0">
              <a:lnSpc>
                <a:spcPct val="100000"/>
              </a:lnSpc>
              <a:buNone/>
            </a:pPr>
            <a:endParaRPr lang="en-US" altLang="zh-TW" sz="3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2400" b="1" dirty="0">
                <a:solidFill>
                  <a:schemeClr val="accent1">
                    <a:lumMod val="75000"/>
                  </a:schemeClr>
                </a:solidFill>
              </a:rPr>
              <a:t>                                     </a:t>
            </a: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altLang="zh-TW" sz="2400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zh-TW" altLang="en-US" sz="2400" b="1" dirty="0">
                <a:solidFill>
                  <a:schemeClr val="accent1">
                    <a:lumMod val="75000"/>
                  </a:schemeClr>
                </a:solidFill>
              </a:rPr>
              <a:t>對周遭的人事常懷感恩之心</a:t>
            </a:r>
            <a:r>
              <a:rPr lang="en-US" altLang="zh-TW" sz="2400" b="1" dirty="0">
                <a:solidFill>
                  <a:schemeClr val="accent1">
                    <a:lumMod val="75000"/>
                  </a:schemeClr>
                </a:solidFill>
              </a:rPr>
              <a:t>) </a:t>
            </a:r>
            <a:endParaRPr lang="zh-HK" alt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4790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0AEBA1-E0D5-68F7-6C8F-405A00EEF9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662D910-86AA-150E-3691-8DC233891A1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646" y="128954"/>
            <a:ext cx="8432445" cy="606864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en-HK" altLang="zh-TW" sz="3000" b="1" dirty="0"/>
          </a:p>
          <a:p>
            <a:pPr marL="0" indent="0">
              <a:lnSpc>
                <a:spcPct val="100000"/>
              </a:lnSpc>
              <a:buNone/>
            </a:pPr>
            <a:endParaRPr lang="en-HK" altLang="zh-TW" sz="3000" b="1" dirty="0"/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3000" b="1" dirty="0"/>
              <a:t>耶穌是道路真理和生命，在追隨基督的路上，因著人性的軟弱，我不時都會經歷掙扎和跌倒，耶穌承諾過天天與我們在一起，以我經驗，祇要堅持天天祈禱靜坐讀經、勤領聖事，並在萬事萬物中接觸天主，找尋衪的聖意，我與天主我與人的關係都會逐漸加深，生命也因此改變。</a:t>
            </a:r>
            <a:endParaRPr lang="en-US" altLang="zh-TW" sz="3000" b="1" dirty="0"/>
          </a:p>
          <a:p>
            <a:pPr marL="0" indent="0">
              <a:lnSpc>
                <a:spcPct val="100000"/>
              </a:lnSpc>
              <a:buNone/>
            </a:pPr>
            <a:endParaRPr lang="en-HK" altLang="zh-TW" sz="3000" b="1" dirty="0"/>
          </a:p>
          <a:p>
            <a:pPr marL="0" indent="0">
              <a:lnSpc>
                <a:spcPct val="100000"/>
              </a:lnSpc>
              <a:buNone/>
            </a:pPr>
            <a:endParaRPr lang="en-US" altLang="zh-TW" sz="3000" b="1" dirty="0"/>
          </a:p>
          <a:p>
            <a:pPr marL="0" indent="0">
              <a:lnSpc>
                <a:spcPct val="100000"/>
              </a:lnSpc>
              <a:buNone/>
            </a:pPr>
            <a:endParaRPr lang="zh-HK" altLang="en-US" sz="3000" b="1" dirty="0"/>
          </a:p>
          <a:p>
            <a:pPr marL="0" indent="0">
              <a:lnSpc>
                <a:spcPct val="100000"/>
              </a:lnSpc>
              <a:buNone/>
            </a:pPr>
            <a:endParaRPr lang="zh-HK" altLang="en-US" sz="3000" b="1" dirty="0"/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FE589053-2F9C-714C-5821-704F58DE01B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8062" y="4604755"/>
            <a:ext cx="2047196" cy="136819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6159134-AFDC-0494-2CA6-A05E9C874CC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7659" y="4956786"/>
            <a:ext cx="2047196" cy="14112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D971F682-0C58-61AD-8B6F-56404157F68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6369" r="15080"/>
          <a:stretch/>
        </p:blipFill>
        <p:spPr>
          <a:xfrm>
            <a:off x="860744" y="4465334"/>
            <a:ext cx="2016818" cy="18174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039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CADE59-0326-6C38-666B-38F1DDDBA6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0759673-0FAE-629A-0B5A-33E0E14D53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0646" y="128954"/>
            <a:ext cx="8432445" cy="6068646"/>
          </a:xfrm>
        </p:spPr>
        <p:txBody>
          <a:bodyPr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3000" b="1" dirty="0"/>
              <a:t>看到今日世界的戰爭，兄弟相殘，怨怨相報，不禁無奈和唏噓。除了祈禱外，也正提醒我反省自已的人際關係，我在生活的環境中有否及如何作和平的工具。</a:t>
            </a:r>
            <a:endParaRPr lang="en-HK" altLang="zh-TW" sz="3000" b="1" dirty="0"/>
          </a:p>
          <a:p>
            <a:pPr marL="0" indent="0">
              <a:lnSpc>
                <a:spcPct val="100000"/>
              </a:lnSpc>
              <a:buNone/>
            </a:pPr>
            <a:endParaRPr lang="en-US" altLang="zh-TW" sz="3000" b="1" dirty="0"/>
          </a:p>
          <a:p>
            <a:pPr marL="0" indent="0">
              <a:lnSpc>
                <a:spcPct val="100000"/>
              </a:lnSpc>
              <a:buNone/>
            </a:pPr>
            <a:endParaRPr lang="zh-HK" altLang="en-US" sz="3000" b="1" dirty="0"/>
          </a:p>
          <a:p>
            <a:pPr marL="0" indent="0">
              <a:lnSpc>
                <a:spcPct val="100000"/>
              </a:lnSpc>
              <a:buNone/>
            </a:pPr>
            <a:endParaRPr lang="zh-HK" altLang="en-US" sz="3000" b="1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9ADD15A-CFD0-9166-45CB-1246E86AD5A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9493" y="4317284"/>
            <a:ext cx="2871168" cy="188031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840E7E2D-954E-7FCC-5978-CE163FF9C5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28719" y="4002325"/>
            <a:ext cx="2123441" cy="20978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33910C-107A-A71B-CA09-FD56D1D1E01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8719" y="2226187"/>
            <a:ext cx="2123440" cy="14163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D22BA29-5939-3661-A589-23F0CC3E130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669" y="2721055"/>
            <a:ext cx="3248073" cy="2833041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031031D7-B3E9-E2D5-CF61-880FA604564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648" r="6158"/>
          <a:stretch>
            <a:fillRect/>
          </a:stretch>
        </p:blipFill>
        <p:spPr>
          <a:xfrm>
            <a:off x="6109494" y="1847849"/>
            <a:ext cx="2871168" cy="188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35479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3683642-FA19-8097-8FE5-6C9045346CE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4182" y="489527"/>
            <a:ext cx="8183851" cy="5551055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0000"/>
              </a:lnSpc>
              <a:buNone/>
            </a:pPr>
            <a:r>
              <a:rPr lang="en-US" altLang="zh-TW" sz="3800" b="1" dirty="0"/>
              <a:t>          </a:t>
            </a:r>
            <a:r>
              <a:rPr lang="zh-TW" altLang="en-US" sz="3800" b="1" dirty="0"/>
              <a:t>願我們都懂得尊重每一個人，願人類都能以行動互相尊重，因為我們都是天父鍾愛的子女，四海之內皆兄弟。希望信仰基督的我們，在建設天國的道路上與基督同行，活一個更豐盛的生命，也為別人帶來更豐盛的生命。</a:t>
            </a:r>
            <a:endParaRPr lang="en-US" altLang="zh-TW" sz="3800" b="1" dirty="0"/>
          </a:p>
          <a:p>
            <a:pPr marL="0" indent="0">
              <a:buNone/>
            </a:pPr>
            <a:endParaRPr lang="en-US" altLang="zh-TW" sz="1800" dirty="0"/>
          </a:p>
          <a:p>
            <a:pPr marL="0" indent="0" algn="r">
              <a:buNone/>
            </a:pPr>
            <a:endParaRPr lang="en-US" altLang="zh-TW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endParaRPr lang="en-US" altLang="zh-TW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r>
              <a:rPr lang="en-US" altLang="zh-TW" sz="2200" b="1" dirty="0">
                <a:solidFill>
                  <a:schemeClr val="accent1">
                    <a:lumMod val="75000"/>
                  </a:schemeClr>
                </a:solidFill>
              </a:rPr>
              <a:t>(</a:t>
            </a:r>
            <a:r>
              <a:rPr lang="zh-TW" altLang="en-US" sz="2200" b="1" dirty="0">
                <a:solidFill>
                  <a:schemeClr val="accent1">
                    <a:lumMod val="75000"/>
                  </a:schemeClr>
                </a:solidFill>
              </a:rPr>
              <a:t>黃藍對壘，戰火連綿，何苦？</a:t>
            </a:r>
            <a:endParaRPr lang="en-US" altLang="zh-TW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r>
              <a:rPr lang="zh-TW" altLang="en-US" sz="2200" b="1" dirty="0">
                <a:solidFill>
                  <a:schemeClr val="accent1">
                    <a:lumMod val="75000"/>
                  </a:schemeClr>
                </a:solidFill>
              </a:rPr>
              <a:t>本是同根生，相煎何太急，</a:t>
            </a:r>
            <a:endParaRPr lang="en-US" altLang="zh-TW" sz="2200" b="1" dirty="0">
              <a:solidFill>
                <a:schemeClr val="accent1">
                  <a:lumMod val="75000"/>
                </a:schemeClr>
              </a:solidFill>
            </a:endParaRPr>
          </a:p>
          <a:p>
            <a:pPr marL="0" indent="0" algn="r">
              <a:buNone/>
            </a:pPr>
            <a:r>
              <a:rPr lang="zh-TW" altLang="en-US" sz="2200" b="1" dirty="0">
                <a:solidFill>
                  <a:schemeClr val="accent1">
                    <a:lumMod val="75000"/>
                  </a:schemeClr>
                </a:solidFill>
              </a:rPr>
              <a:t>都是天主的子女，都是中華兒女</a:t>
            </a:r>
            <a:r>
              <a:rPr lang="en-US" altLang="zh-TW" sz="2200" b="1" dirty="0">
                <a:solidFill>
                  <a:schemeClr val="accent1">
                    <a:lumMod val="75000"/>
                  </a:schemeClr>
                </a:solidFill>
              </a:rPr>
              <a:t>)</a:t>
            </a:r>
            <a:endParaRPr lang="zh-HK" altLang="en-US" sz="2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CEAF536-A8F0-2B5B-DC65-E75EE5A11B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5090" y="3870116"/>
            <a:ext cx="3224349" cy="2170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91003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9724A6-022B-C686-C74A-391F5CF6A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HK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F8D04A-1C3A-DF3E-1ABA-59B779B0504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HK"/>
          </a:p>
        </p:txBody>
      </p:sp>
    </p:spTree>
    <p:extLst>
      <p:ext uri="{BB962C8B-B14F-4D97-AF65-F5344CB8AC3E}">
        <p14:creationId xmlns:p14="http://schemas.microsoft.com/office/powerpoint/2010/main" val="261448837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木刻字型">
  <a:themeElements>
    <a:clrScheme name="木刻字型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Trebuchet MS">
      <a:majorFont>
        <a:latin typeface="Trebuchet MS" panose="020B0603020202020204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木刻字型">
      <a: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hade val="63000"/>
              </a:schemeClr>
              <a:schemeClr val="phClr">
                <a:tint val="10000"/>
                <a:satMod val="150000"/>
              </a:schemeClr>
            </a:duotone>
          </a:blip>
          <a:tile tx="0" ty="0" sx="60000" sy="59000" flip="none" algn="tl"/>
        </a:blipFill>
        <a:blipFill rotWithShape="1">
          <a:blip xmlns:r="http://schemas.openxmlformats.org/officeDocument/2006/relationships" r:embed="rId1">
            <a:duotone>
              <a:schemeClr val="phClr">
                <a:shade val="36000"/>
                <a:satMod val="120000"/>
              </a:schemeClr>
              <a:schemeClr val="phClr">
                <a:tint val="40000"/>
              </a:schemeClr>
            </a:duotone>
          </a:blip>
          <a:tile tx="0" ty="0" sx="60000" sy="59000" flip="none" algn="tl"/>
        </a:blip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softEdge rad="12700"/>
          </a:effectLst>
        </a:effectStyle>
        <a:effectStyle>
          <a:effectLst>
            <a:outerShdw blurRad="50800" dist="19050" dir="5400000" algn="tl" rotWithShape="0">
              <a:srgbClr val="000000">
                <a:alpha val="60000"/>
              </a:srgbClr>
            </a:outerShdw>
            <a:softEdge rad="12700"/>
          </a:effectLst>
        </a:effectStyle>
      </a:effectStyleLst>
      <a:bgFillStyleLst>
        <a:solidFill>
          <a:schemeClr val="phClr"/>
        </a:solidFill>
        <a:solidFill>
          <a:schemeClr val="phClr">
            <a:shade val="97000"/>
            <a:satMod val="15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5000"/>
                <a:shade val="58000"/>
                <a:satMod val="120000"/>
              </a:schemeClr>
              <a:schemeClr val="phClr">
                <a:tint val="50000"/>
                <a:shade val="96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ood Type" id="{7ACABC62-BF99-48CF-A9DC-4DB89C7B13DC}" vid="{142A1326-48AB-42A9-8428-CB14AA30176D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TM03090434[[fn=木刻字型]]</Template>
  <TotalTime>1211</TotalTime>
  <Words>1567</Words>
  <Application>Microsoft Office PowerPoint</Application>
  <PresentationFormat>On-screen Show (4:3)</PresentationFormat>
  <Paragraphs>95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Aptos</vt:lpstr>
      <vt:lpstr>Trebuchet MS</vt:lpstr>
      <vt:lpstr>Wingdings</vt:lpstr>
      <vt:lpstr>木刻字型</vt:lpstr>
      <vt:lpstr>  信仰要求人性觀的改變                 組長分享</vt:lpstr>
      <vt:lpstr>   人之初   性本善 ?</vt:lpstr>
      <vt:lpstr>人的矛盾身份《正視》P82</vt:lpstr>
      <vt:lpstr>耶穌基督的話</vt:lpstr>
      <vt:lpstr>有幸稱天主為「父」</vt:lpstr>
      <vt:lpstr>信仰基督給我的改變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我的兩個同事   楊淑嫻</dc:title>
  <dc:creator>Hoi Yin Yeung</dc:creator>
  <cp:lastModifiedBy>Home Yeung</cp:lastModifiedBy>
  <cp:revision>2</cp:revision>
  <dcterms:created xsi:type="dcterms:W3CDTF">2022-10-06T13:56:22Z</dcterms:created>
  <dcterms:modified xsi:type="dcterms:W3CDTF">2026-10-24T15:57:06Z</dcterms:modified>
</cp:coreProperties>
</file>