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4"/>
  </p:sldMasterIdLst>
  <p:notesMasterIdLst>
    <p:notesMasterId r:id="rId10"/>
  </p:notesMasterIdLst>
  <p:handoutMasterIdLst>
    <p:handoutMasterId r:id="rId11"/>
  </p:handoutMasterIdLst>
  <p:sldIdLst>
    <p:sldId id="266" r:id="rId5"/>
    <p:sldId id="262" r:id="rId6"/>
    <p:sldId id="267" r:id="rId7"/>
    <p:sldId id="270" r:id="rId8"/>
    <p:sldId id="269" r:id="rId9"/>
  </p:sldIdLst>
  <p:sldSz cx="12192000" cy="6858000"/>
  <p:notesSz cx="6797675" cy="9928225"/>
  <p:defaultTextStyle>
    <a:defPPr rtl="0">
      <a:defRPr lang="zh-tw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35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>
            <a:extLst>
              <a:ext uri="{FF2B5EF4-FFF2-40B4-BE49-F238E27FC236}">
                <a16:creationId xmlns:a16="http://schemas.microsoft.com/office/drawing/2014/main" id="{5F1CF908-B9F8-4D75-9563-AB61F9135D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noProof="1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FDEC0F2-C9ED-4E40-9090-1AABA509E0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858F55F-BB10-42DA-9E53-BCB05BBED2B5}" type="datetime1">
              <a:rPr lang="zh-TW" altLang="en-US" noProof="1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2026/9/19</a:t>
            </a:fld>
            <a:endParaRPr lang="zh-TW" altLang="en-US" noProof="1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2343BCB-1A9C-419E-A510-1B43D44FD1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noProof="1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:a16="http://schemas.microsoft.com/office/drawing/2014/main" id="{0D2ECDCF-FA4F-4A45-8FAD-9C923EE306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3DA0F0C-BE24-43A8-A6ED-60EC67C28C43}" type="slidenum">
              <a:rPr lang="en-US" altLang="zh-TW" noProof="1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 noProof="1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9089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1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D69C93F-FBAF-484C-9211-DB4EFAFAC149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1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1"/>
              <a:t>按一下以編輯母片文字樣式</a:t>
            </a:r>
          </a:p>
          <a:p>
            <a:pPr lvl="1" rtl="0"/>
            <a:r>
              <a:rPr lang="zh-TW" altLang="en-US" noProof="1"/>
              <a:t>第二層</a:t>
            </a:r>
          </a:p>
          <a:p>
            <a:pPr lvl="2" rtl="0"/>
            <a:r>
              <a:rPr lang="zh-TW" altLang="en-US" noProof="1"/>
              <a:t>第三層</a:t>
            </a:r>
          </a:p>
          <a:p>
            <a:pPr lvl="3" rtl="0"/>
            <a:r>
              <a:rPr lang="zh-TW" altLang="en-US" noProof="1"/>
              <a:t>第四層</a:t>
            </a:r>
          </a:p>
          <a:p>
            <a:pPr lvl="4" rtl="0"/>
            <a:r>
              <a:rPr lang="zh-TW" altLang="en-US" noProof="1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1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F6BA3186-490C-4963-9CE5-58096C2F0BE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97206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BA3186-490C-4963-9CE5-58096C2F0BE5}" type="slidenum">
              <a:rPr lang="en-US" altLang="zh-TW" noProof="1" dirty="0" smtClean="0"/>
              <a:t>1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4071668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BA3186-490C-4963-9CE5-58096C2F0BE5}" type="slidenum">
              <a:rPr lang="en-US" altLang="zh-TW" noProof="1" dirty="0" smtClean="0"/>
              <a:t>2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3081001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BA3186-490C-4963-9CE5-58096C2F0BE5}" type="slidenum">
              <a:rPr lang="en-US" altLang="zh-TW" noProof="1" dirty="0" smtClean="0"/>
              <a:t>3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1460998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BA3186-490C-4963-9CE5-58096C2F0BE5}" type="slidenum">
              <a:rPr lang="en-US" altLang="zh-TW" noProof="1" dirty="0" smtClean="0"/>
              <a:t>4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703587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BA3186-490C-4963-9CE5-58096C2F0BE5}" type="slidenum">
              <a:rPr lang="en-US" altLang="zh-TW" noProof="1" dirty="0" smtClean="0"/>
              <a:t>5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4038409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HD-面板標題-結合索環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TW" altLang="en-US" noProof="1"/>
              <a:t>按一下以編輯母片子標題樣式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 rtlCol="0"/>
          <a:lstStyle/>
          <a:p>
            <a:pPr rtl="0"/>
            <a:fld id="{CACC7FBC-56C3-4402-A7AC-EA5BD9C415E0}" type="datetime1">
              <a:rPr lang="en-US" altLang="zh-TW" noProof="1" dirty="0" smtClean="0"/>
              <a:t>9/19/2026</a:t>
            </a:fld>
            <a:endParaRPr lang="zh-TW" altLang="en-US" noProof="1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  <p:cxnSp>
        <p:nvCxnSpPr>
          <p:cNvPr id="15" name="直線接點​​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37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​​(S)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TW" altLang="en-US" noProof="1"/>
              <a:t>按一下以編輯母片文字樣式</a:t>
            </a:r>
          </a:p>
          <a:p>
            <a:pPr lvl="1" rtl="0"/>
            <a:r>
              <a:rPr lang="zh-TW" altLang="en-US" noProof="1"/>
              <a:t>第二層</a:t>
            </a:r>
          </a:p>
          <a:p>
            <a:pPr lvl="2" rtl="0"/>
            <a:r>
              <a:rPr lang="zh-TW" altLang="en-US" noProof="1"/>
              <a:t>第三層</a:t>
            </a:r>
          </a:p>
          <a:p>
            <a:pPr lvl="3" rtl="0"/>
            <a:r>
              <a:rPr lang="zh-TW" altLang="en-US" noProof="1"/>
              <a:t>第四層</a:t>
            </a:r>
          </a:p>
          <a:p>
            <a:pPr lvl="4" rtl="0"/>
            <a:r>
              <a:rPr lang="zh-TW" altLang="en-US" noProof="1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6C7914-45F6-4C08-A588-B24FE8D969EA}" type="datetime1">
              <a:rPr lang="en-US" altLang="zh-TW" noProof="1" dirty="0" smtClean="0"/>
              <a:t>9/19/2026</a:t>
            </a:fld>
            <a:endParaRPr lang="zh-TW" altLang="en-US" noProof="1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en-US" altLang="zh-TW" noProof="1" dirty="0" smtClean="0"/>
              <a:t>‹#›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48853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rtlCol="0" anchor="b">
            <a:normAutofit/>
          </a:bodyPr>
          <a:lstStyle>
            <a:lvl1pPr algn="ctr">
              <a:defRPr sz="4400" b="0" cap="none"/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293C0A-E406-4362-A58C-E86A70888DE1}" type="datetime1">
              <a:rPr lang="en-US" altLang="zh-TW" noProof="1" dirty="0" smtClean="0"/>
              <a:t>9/19/2026</a:t>
            </a:fld>
            <a:endParaRPr lang="zh-TW" altLang="en-US" noProof="1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  <p:cxnSp>
        <p:nvCxnSpPr>
          <p:cNvPr id="16" name="直線接點​​(S)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90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線接點​​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zh-TW" altLang="en-US" noProof="1"/>
              <a:t>按一下以編輯母片文字樣式</a:t>
            </a:r>
          </a:p>
          <a:p>
            <a:pPr lvl="1" rtl="0"/>
            <a:r>
              <a:rPr lang="zh-TW" altLang="en-US" noProof="1"/>
              <a:t>第二層</a:t>
            </a:r>
          </a:p>
          <a:p>
            <a:pPr lvl="2" rtl="0"/>
            <a:r>
              <a:rPr lang="zh-TW" altLang="en-US" noProof="1"/>
              <a:t>第三層</a:t>
            </a:r>
          </a:p>
          <a:p>
            <a:pPr lvl="3" rtl="0"/>
            <a:r>
              <a:rPr lang="zh-TW" altLang="en-US" noProof="1"/>
              <a:t>第四層</a:t>
            </a:r>
          </a:p>
          <a:p>
            <a:pPr lvl="4" rtl="0"/>
            <a:r>
              <a:rPr lang="zh-TW" altLang="en-US" noProof="1"/>
              <a:t>第五層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zh-TW" altLang="en-US" noProof="1"/>
              <a:t>按一下以編輯母片文字樣式</a:t>
            </a:r>
          </a:p>
          <a:p>
            <a:pPr lvl="1" rtl="0"/>
            <a:r>
              <a:rPr lang="zh-TW" altLang="en-US" noProof="1"/>
              <a:t>第二層</a:t>
            </a:r>
          </a:p>
          <a:p>
            <a:pPr lvl="2" rtl="0"/>
            <a:r>
              <a:rPr lang="zh-TW" altLang="en-US" noProof="1"/>
              <a:t>第三層</a:t>
            </a:r>
          </a:p>
          <a:p>
            <a:pPr lvl="3" rtl="0"/>
            <a:r>
              <a:rPr lang="zh-TW" altLang="en-US" noProof="1"/>
              <a:t>第四層</a:t>
            </a:r>
          </a:p>
          <a:p>
            <a:pPr lvl="4" rtl="0"/>
            <a:r>
              <a:rPr lang="zh-TW" altLang="en-US" noProof="1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BF5C36-F7BF-4D4E-AE84-AC96A40CE74E}" type="datetime1">
              <a:rPr lang="en-US" altLang="zh-TW" noProof="1" dirty="0" smtClean="0"/>
              <a:t>9/19/2026</a:t>
            </a:fld>
            <a:endParaRPr lang="zh-TW" altLang="en-US" noProof="1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en-US" altLang="zh-TW" noProof="1" dirty="0" smtClean="0"/>
              <a:t>‹#›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29698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zh-TW" altLang="en-US" noProof="1"/>
              <a:t>按一下以編輯母片文字樣式</a:t>
            </a:r>
          </a:p>
          <a:p>
            <a:pPr lvl="1" rtl="0"/>
            <a:r>
              <a:rPr lang="zh-TW" altLang="en-US" noProof="1"/>
              <a:t>第二層</a:t>
            </a:r>
          </a:p>
          <a:p>
            <a:pPr lvl="2" rtl="0"/>
            <a:r>
              <a:rPr lang="zh-TW" altLang="en-US" noProof="1"/>
              <a:t>第三層</a:t>
            </a:r>
          </a:p>
          <a:p>
            <a:pPr lvl="3" rtl="0"/>
            <a:r>
              <a:rPr lang="zh-TW" altLang="en-US" noProof="1"/>
              <a:t>第四層</a:t>
            </a:r>
          </a:p>
          <a:p>
            <a:pPr lvl="4" rtl="0"/>
            <a:r>
              <a:rPr lang="zh-TW" altLang="en-US" noProof="1"/>
              <a:t>第五層</a:t>
            </a:r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zh-TW" altLang="en-US" noProof="1"/>
              <a:t>按一下以編輯母片文字樣式</a:t>
            </a:r>
          </a:p>
          <a:p>
            <a:pPr lvl="1" rtl="0"/>
            <a:r>
              <a:rPr lang="zh-TW" altLang="en-US" noProof="1"/>
              <a:t>第二層</a:t>
            </a:r>
          </a:p>
          <a:p>
            <a:pPr lvl="2" rtl="0"/>
            <a:r>
              <a:rPr lang="zh-TW" altLang="en-US" noProof="1"/>
              <a:t>第三層</a:t>
            </a:r>
          </a:p>
          <a:p>
            <a:pPr lvl="3" rtl="0"/>
            <a:r>
              <a:rPr lang="zh-TW" altLang="en-US" noProof="1"/>
              <a:t>第四層</a:t>
            </a:r>
          </a:p>
          <a:p>
            <a:pPr lvl="4" rtl="0"/>
            <a:r>
              <a:rPr lang="zh-TW" altLang="en-US" noProof="1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8F64E7-50C3-4A31-9563-37461E2294DD}" type="datetime1">
              <a:rPr lang="en-US" altLang="zh-TW" noProof="1" dirty="0" smtClean="0"/>
              <a:t>9/19/2026</a:t>
            </a:fld>
            <a:endParaRPr lang="zh-TW" altLang="en-US" noProof="1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  <p:cxnSp>
        <p:nvCxnSpPr>
          <p:cNvPr id="18" name="直線接點​​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A8B45A-F42B-465B-B468-36D544AC7019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  <p:cxnSp>
        <p:nvCxnSpPr>
          <p:cNvPr id="14" name="直線接點​​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76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7E0B8C-F13D-4E9B-809B-C93B1A98298B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194866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rtlCol="0" anchor="ctr">
            <a:normAutofit/>
          </a:bodyPr>
          <a:lstStyle/>
          <a:p>
            <a:pPr lvl="0" rtl="0"/>
            <a:r>
              <a:rPr lang="zh-TW" altLang="en-US" noProof="1"/>
              <a:t>按一下以編輯母片文字樣式</a:t>
            </a:r>
          </a:p>
          <a:p>
            <a:pPr lvl="1" rtl="0"/>
            <a:r>
              <a:rPr lang="zh-TW" altLang="en-US" noProof="1"/>
              <a:t>第二層</a:t>
            </a:r>
          </a:p>
          <a:p>
            <a:pPr lvl="2" rtl="0"/>
            <a:r>
              <a:rPr lang="zh-TW" altLang="en-US" noProof="1"/>
              <a:t>第三層</a:t>
            </a:r>
          </a:p>
          <a:p>
            <a:pPr lvl="3" rtl="0"/>
            <a:r>
              <a:rPr lang="zh-TW" altLang="en-US" noProof="1"/>
              <a:t>第四層</a:t>
            </a:r>
          </a:p>
          <a:p>
            <a:pPr lvl="4" rtl="0"/>
            <a:r>
              <a:rPr lang="zh-TW" altLang="en-US" noProof="1"/>
              <a:t>第五層</a:t>
            </a: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D6CF96-C126-49FC-8279-0F1FC6F813F1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  <p:cxnSp>
        <p:nvCxnSpPr>
          <p:cNvPr id="16" name="直線接點​​(S)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0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17" name="圖片預留位置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zh-TW" altLang="en-US" noProof="1"/>
              <a:t>按一下圖示以新增圖片</a:t>
            </a: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7DCDA3-03E5-403E-8A78-1A4B678576BF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58580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全景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圖片預留位置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zh-TW" altLang="en-US" noProof="1"/>
              <a:t>按一下圖示以新增圖片</a:t>
            </a:r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076597-1673-4E13-9857-3E4F9CEC95CE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10282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rtlCol="0" anchor="ctr">
            <a:normAutofit/>
          </a:bodyPr>
          <a:lstStyle>
            <a:lvl1pPr algn="ctr">
              <a:defRPr sz="3200" b="0" cap="none"/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745E8A-F691-4B3C-ABBF-9C6992AD7477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  <p:cxnSp>
        <p:nvCxnSpPr>
          <p:cNvPr id="15" name="直線接點​​(S)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5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rtlCol="0" anchor="ctr">
            <a:normAutofit/>
          </a:bodyPr>
          <a:lstStyle>
            <a:lvl1pPr algn="ctr">
              <a:defRPr sz="3200" b="0" cap="none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2000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EEA1149-0509-414F-A31B-6B6D3AD4FDFE}" type="datetime1">
              <a:rPr lang="zh-TW" altLang="en-US" noProof="1" smtClean="0"/>
              <a:pPr/>
              <a:t>2026/9/19</a:t>
            </a:fld>
            <a:endParaRPr lang="zh-TW" altLang="en-US" noProof="1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1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57F1E4F-1CFF-5643-939E-217C01CDF565}" type="slidenum">
              <a:rPr lang="en-US" altLang="zh-TW" noProof="1" smtClean="0"/>
              <a:pPr/>
              <a:t>‹#›</a:t>
            </a:fld>
            <a:endParaRPr lang="zh-TW" altLang="en-US" noProof="1"/>
          </a:p>
        </p:txBody>
      </p:sp>
      <p:sp>
        <p:nvSpPr>
          <p:cNvPr id="14" name="文字方塊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zh-TW" altLang="en-US" sz="8000" baseline="0" noProof="1">
                <a:solidFill>
                  <a:schemeClr val="tx1"/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“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zh-TW" altLang="en-US" sz="8000" baseline="0" noProof="1">
                <a:solidFill>
                  <a:schemeClr val="tx1"/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”</a:t>
            </a:r>
          </a:p>
        </p:txBody>
      </p:sp>
      <p:cxnSp>
        <p:nvCxnSpPr>
          <p:cNvPr id="19" name="直線接點​​(S)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802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454FCE-7665-4841-9115-605880C49885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2368068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rtlCol="0" anchor="ctr">
            <a:normAutofit/>
          </a:bodyPr>
          <a:lstStyle>
            <a:lvl1pPr algn="ctr">
              <a:defRPr sz="3200" b="0" cap="none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14" name="文字版面配置區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D32BE51-B6EE-4A8D-B4A4-97D6341C89A7}" type="datetime1">
              <a:rPr lang="en-US" altLang="zh-TW" noProof="1" dirty="0" smtClean="0"/>
              <a:pPr/>
              <a:t>9/19/2026</a:t>
            </a:fld>
            <a:endParaRPr lang="zh-TW" altLang="en-US" noProof="1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1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  <p:sp>
        <p:nvSpPr>
          <p:cNvPr id="12" name="文字方塊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zh-TW" altLang="en-US" sz="8000" baseline="0" noProof="1">
                <a:solidFill>
                  <a:schemeClr val="tx1"/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“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zh-TW" altLang="en-US" sz="8000" baseline="0" noProof="1">
                <a:solidFill>
                  <a:schemeClr val="tx1"/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”</a:t>
            </a:r>
          </a:p>
        </p:txBody>
      </p:sp>
      <p:cxnSp>
        <p:nvCxnSpPr>
          <p:cNvPr id="26" name="直線接點​​(S)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45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或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11" name="文字預留位置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1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9763F73-F0DA-440B-9E7A-E38399477A29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  <p:cxnSp>
        <p:nvCxnSpPr>
          <p:cNvPr id="15" name="直線接點​​(S)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528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zh-TW" altLang="en-US" noProof="1"/>
              <a:t>按一下以編輯母片文字樣式</a:t>
            </a:r>
          </a:p>
          <a:p>
            <a:pPr lvl="1" rtl="0"/>
            <a:r>
              <a:rPr lang="zh-TW" altLang="en-US" noProof="1"/>
              <a:t>第二層</a:t>
            </a:r>
          </a:p>
          <a:p>
            <a:pPr lvl="2" rtl="0"/>
            <a:r>
              <a:rPr lang="zh-TW" altLang="en-US" noProof="1"/>
              <a:t>第三層</a:t>
            </a:r>
          </a:p>
          <a:p>
            <a:pPr lvl="3" rtl="0"/>
            <a:r>
              <a:rPr lang="zh-TW" altLang="en-US" noProof="1"/>
              <a:t>第四層</a:t>
            </a:r>
          </a:p>
          <a:p>
            <a:pPr lvl="4" rtl="0"/>
            <a:r>
              <a:rPr lang="zh-TW" altLang="en-US" noProof="1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B6907D-D59D-47BB-8A43-8D717668B0A5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  <p:cxnSp>
        <p:nvCxnSpPr>
          <p:cNvPr id="14" name="直線接點​​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67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 rtlCol="0"/>
          <a:lstStyle/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rtlCol="0" anchor="t"/>
          <a:lstStyle/>
          <a:p>
            <a:pPr lvl="0" rtl="0"/>
            <a:r>
              <a:rPr lang="zh-TW" altLang="en-US" noProof="1"/>
              <a:t>按一下以編輯母片文字樣式</a:t>
            </a:r>
          </a:p>
          <a:p>
            <a:pPr lvl="1" rtl="0"/>
            <a:r>
              <a:rPr lang="zh-TW" altLang="en-US" noProof="1"/>
              <a:t>第二層</a:t>
            </a:r>
          </a:p>
          <a:p>
            <a:pPr lvl="2" rtl="0"/>
            <a:r>
              <a:rPr lang="zh-TW" altLang="en-US" noProof="1"/>
              <a:t>第三層</a:t>
            </a:r>
          </a:p>
          <a:p>
            <a:pPr lvl="3" rtl="0"/>
            <a:r>
              <a:rPr lang="zh-TW" altLang="en-US" noProof="1"/>
              <a:t>第四層</a:t>
            </a:r>
          </a:p>
          <a:p>
            <a:pPr lvl="4" rtl="0"/>
            <a:r>
              <a:rPr lang="zh-TW" altLang="en-US" noProof="1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EB4AB5-3977-423E-9812-79EBF0DDEE77}" type="datetime1">
              <a:rPr lang="zh-TW" altLang="en-US" noProof="1" smtClean="0"/>
              <a:t>2026/9/19</a:t>
            </a:fld>
            <a:endParaRPr lang="zh-TW" altLang="en-US" noProof="1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1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zh-TW" noProof="1" dirty="0" smtClean="0"/>
              <a:pPr/>
              <a:t>‹#›</a:t>
            </a:fld>
            <a:endParaRPr lang="zh-TW" altLang="en-US" noProof="1"/>
          </a:p>
        </p:txBody>
      </p:sp>
      <p:cxnSp>
        <p:nvCxnSpPr>
          <p:cNvPr id="14" name="直線接點​​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1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HD-面板內容-結合索環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zh-TW" altLang="en-US" noProof="1"/>
              <a:t>按一下以編輯母片文字樣式</a:t>
            </a:r>
          </a:p>
          <a:p>
            <a:pPr lvl="1" rtl="0"/>
            <a:r>
              <a:rPr lang="zh-TW" altLang="en-US" noProof="1"/>
              <a:t>第二層</a:t>
            </a:r>
          </a:p>
          <a:p>
            <a:pPr lvl="2" rtl="0"/>
            <a:r>
              <a:rPr lang="zh-TW" altLang="en-US" noProof="1"/>
              <a:t>第三層</a:t>
            </a:r>
          </a:p>
          <a:p>
            <a:pPr lvl="3" rtl="0"/>
            <a:r>
              <a:rPr lang="zh-TW" altLang="en-US" noProof="1"/>
              <a:t>第四層</a:t>
            </a:r>
          </a:p>
          <a:p>
            <a:pPr lvl="4" rtl="0"/>
            <a:r>
              <a:rPr lang="zh-TW" altLang="en-US" noProof="1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chemeClr val="tx1"/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FF2444E5-F7E5-4EE7-9EB4-CC4727771C50}" type="datetime1">
              <a:rPr lang="en-US" altLang="zh-TW" noProof="1" smtClean="0"/>
              <a:pPr/>
              <a:t>9/19/2026</a:t>
            </a:fld>
            <a:endParaRPr lang="zh-TW" altLang="en-US" noProof="1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 baseline="0">
                <a:solidFill>
                  <a:schemeClr val="tx1"/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1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chemeClr val="tx1"/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57F1E4F-1CFF-5643-939E-217C01CDF565}" type="slidenum">
              <a:rPr lang="en-US" altLang="zh-TW" noProof="1" smtClean="0"/>
              <a:pPr/>
              <a:t>‹#›</a:t>
            </a:fld>
            <a:endParaRPr lang="zh-TW" altLang="en-US" noProof="1"/>
          </a:p>
        </p:txBody>
      </p:sp>
    </p:spTree>
    <p:extLst>
      <p:ext uri="{BB962C8B-B14F-4D97-AF65-F5344CB8AC3E}">
        <p14:creationId xmlns:p14="http://schemas.microsoft.com/office/powerpoint/2010/main" val="117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 baseline="0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岩灘&#10;&#10;">
            <a:extLst>
              <a:ext uri="{FF2B5EF4-FFF2-40B4-BE49-F238E27FC236}">
                <a16:creationId xmlns:a16="http://schemas.microsoft.com/office/drawing/2014/main" id="{1D741830-4E4E-4CA5-B92A-047E598CB2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4774D57-151E-4936-9AF4-E70073D4E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109" y="3011309"/>
            <a:ext cx="6815669" cy="1515533"/>
          </a:xfrm>
        </p:spPr>
        <p:txBody>
          <a:bodyPr rtlCol="0">
            <a:noAutofit/>
          </a:bodyPr>
          <a:lstStyle/>
          <a:p>
            <a:pPr rtl="0"/>
            <a:r>
              <a:rPr lang="zh-TW" altLang="en-US" sz="4400" dirty="0"/>
              <a:t>第</a:t>
            </a:r>
            <a:r>
              <a:rPr lang="en-US" altLang="zh-TW" sz="4400" dirty="0"/>
              <a:t>10</a:t>
            </a:r>
            <a:r>
              <a:rPr lang="zh-TW" altLang="en-US" sz="4400" dirty="0"/>
              <a:t>課：天主教信仰一瞥</a:t>
            </a:r>
            <a:endParaRPr lang="zh-TW" altLang="en-US" sz="4400" noProof="1"/>
          </a:p>
        </p:txBody>
      </p:sp>
    </p:spTree>
    <p:extLst>
      <p:ext uri="{BB962C8B-B14F-4D97-AF65-F5344CB8AC3E}">
        <p14:creationId xmlns:p14="http://schemas.microsoft.com/office/powerpoint/2010/main" val="3205327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1C7DE69-9246-4C6D-B903-F8ACF4C0E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745" y="1163207"/>
            <a:ext cx="7964008" cy="1303867"/>
          </a:xfrm>
        </p:spPr>
        <p:txBody>
          <a:bodyPr rtlCol="0">
            <a:normAutofit/>
          </a:bodyPr>
          <a:lstStyle/>
          <a:p>
            <a:pPr rtl="0"/>
            <a:r>
              <a:rPr lang="zh-HK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宗徒信經       </a:t>
            </a:r>
            <a:r>
              <a:rPr lang="zh-HK" altLang="en-US" b="0" i="0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我的信仰宣言</a:t>
            </a:r>
            <a:endParaRPr lang="zh-TW" altLang="en-US" noProof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A23DCB86-3641-130D-1679-99DF41412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3910046" cy="3616362"/>
          </a:xfrm>
        </p:spPr>
        <p:txBody>
          <a:bodyPr>
            <a:normAutofit/>
          </a:bodyPr>
          <a:lstStyle/>
          <a:p>
            <a:r>
              <a:rPr lang="zh-TW" altLang="en-US" sz="2800" i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我信全能的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天主父</a:t>
            </a:r>
            <a:r>
              <a:rPr lang="zh-TW" altLang="en-US" sz="2800" i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，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天地萬物的創造者</a:t>
            </a:r>
            <a:r>
              <a:rPr lang="zh-TW" altLang="en-US" sz="2800" i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。</a:t>
            </a:r>
            <a:endParaRPr lang="zh-HK" altLang="en-US" sz="28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A57B757-4D72-A836-DDE5-A1FC22262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88746" y="2560320"/>
            <a:ext cx="5510902" cy="368956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zh-TW" altLang="en-US" sz="2800" dirty="0"/>
              <a:t>這個美麗的世界由天父創造</a:t>
            </a:r>
            <a:endParaRPr lang="en-US" altLang="zh-TW" sz="2800" dirty="0"/>
          </a:p>
          <a:p>
            <a:r>
              <a:rPr lang="zh-TW" altLang="en-US" sz="2800" dirty="0"/>
              <a:t>原因：愛和分享</a:t>
            </a:r>
            <a:endParaRPr lang="en-US" altLang="zh-TW" sz="2800" dirty="0"/>
          </a:p>
          <a:p>
            <a:r>
              <a:rPr lang="zh-TW" altLang="en-US" sz="2800" dirty="0"/>
              <a:t>我的回應：</a:t>
            </a:r>
            <a:endParaRPr lang="en-US" altLang="zh-TW" sz="2800" dirty="0"/>
          </a:p>
          <a:p>
            <a:pPr lvl="1"/>
            <a:r>
              <a:rPr lang="zh-TW" altLang="en-US" sz="2400" dirty="0"/>
              <a:t>愛和分享</a:t>
            </a:r>
            <a:endParaRPr lang="en-US" altLang="zh-TW" sz="2400" dirty="0"/>
          </a:p>
          <a:p>
            <a:pPr lvl="1"/>
            <a:r>
              <a:rPr lang="zh-TW" altLang="en-US" sz="2400" dirty="0"/>
              <a:t>感恩、善用、珍惜、欣賞</a:t>
            </a:r>
            <a:endParaRPr lang="en-US" altLang="zh-TW" sz="2400" dirty="0"/>
          </a:p>
          <a:p>
            <a:pPr lvl="1"/>
            <a:r>
              <a:rPr lang="zh-TW" altLang="en-US" sz="2400" dirty="0"/>
              <a:t>四海一家、兄弟姊妹</a:t>
            </a:r>
            <a:endParaRPr lang="en-US" altLang="zh-TW" sz="2400" dirty="0"/>
          </a:p>
        </p:txBody>
      </p:sp>
      <p:pic>
        <p:nvPicPr>
          <p:cNvPr id="2050" name="Picture 2" descr="我信》I Believe - 基恩敬拜AGWMM official MV - YouTube">
            <a:extLst>
              <a:ext uri="{FF2B5EF4-FFF2-40B4-BE49-F238E27FC236}">
                <a16:creationId xmlns:a16="http://schemas.microsoft.com/office/drawing/2014/main" id="{0D3CE09F-D281-563B-54F3-03316FA4D9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4" t="26149" r="24490" b="21165"/>
          <a:stretch/>
        </p:blipFill>
        <p:spPr bwMode="auto">
          <a:xfrm rot="702977">
            <a:off x="9949682" y="1694499"/>
            <a:ext cx="2024468" cy="111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lobe – top-quality canvas print – Photowall">
            <a:extLst>
              <a:ext uri="{FF2B5EF4-FFF2-40B4-BE49-F238E27FC236}">
                <a16:creationId xmlns:a16="http://schemas.microsoft.com/office/drawing/2014/main" id="{6B149B9D-2E60-16B2-EED1-B3C4BA9C3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745" y="3644153"/>
            <a:ext cx="2678129" cy="267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49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72D8A1A-6420-2FF4-0DB1-D08880F7AEE3}"/>
              </a:ext>
            </a:extLst>
          </p:cNvPr>
          <p:cNvSpPr/>
          <p:nvPr/>
        </p:nvSpPr>
        <p:spPr>
          <a:xfrm>
            <a:off x="1202901" y="637309"/>
            <a:ext cx="10196946" cy="5652655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A23DCB86-3641-130D-1679-99DF41412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9817" y="568036"/>
            <a:ext cx="4250253" cy="923413"/>
          </a:xfrm>
        </p:spPr>
        <p:txBody>
          <a:bodyPr>
            <a:normAutofit lnSpcReduction="10000"/>
          </a:bodyPr>
          <a:lstStyle/>
          <a:p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我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信父的唯一子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，我們的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主耶穌基督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；</a:t>
            </a:r>
            <a:endParaRPr lang="zh-HK" altLang="en-US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A57B757-4D72-A836-DDE5-A1FC22262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72610" y="585656"/>
            <a:ext cx="4833020" cy="570430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zh-TW" altLang="en-US" sz="2800" dirty="0"/>
              <a:t>耶穌：</a:t>
            </a:r>
            <a:endParaRPr lang="en-US" altLang="zh-TW" sz="2800" dirty="0"/>
          </a:p>
          <a:p>
            <a:pPr lvl="1"/>
            <a:r>
              <a:rPr lang="zh-TW" altLang="en-US" sz="2400" dirty="0"/>
              <a:t>長兄</a:t>
            </a:r>
            <a:endParaRPr lang="en-US" altLang="zh-TW" sz="2400" dirty="0"/>
          </a:p>
          <a:p>
            <a:pPr lvl="1"/>
            <a:r>
              <a:rPr lang="zh-TW" altLang="en-US" sz="2400" dirty="0"/>
              <a:t>可接獨的</a:t>
            </a:r>
            <a:endParaRPr lang="en-US" altLang="zh-TW" sz="2400" dirty="0"/>
          </a:p>
          <a:p>
            <a:pPr lvl="1"/>
            <a:r>
              <a:rPr lang="zh-TW" altLang="en-US" sz="2400" dirty="0"/>
              <a:t>服從天父，至死不渝</a:t>
            </a:r>
            <a:endParaRPr lang="en-US" altLang="zh-TW" sz="2400" dirty="0"/>
          </a:p>
          <a:p>
            <a:pPr lvl="1"/>
            <a:r>
              <a:rPr lang="zh-TW" altLang="en-US" sz="2400" dirty="0"/>
              <a:t>面對痛苦的最佳榜樣</a:t>
            </a:r>
            <a:endParaRPr lang="en-US" altLang="zh-TW" sz="2400" dirty="0"/>
          </a:p>
          <a:p>
            <a:pPr lvl="1"/>
            <a:r>
              <a:rPr lang="zh-TW" altLang="en-US" sz="2400" dirty="0"/>
              <a:t>最明白人類的所有痛苦</a:t>
            </a:r>
            <a:endParaRPr lang="en-US" altLang="zh-TW" sz="2400" dirty="0"/>
          </a:p>
          <a:p>
            <a:pPr lvl="1"/>
            <a:r>
              <a:rPr lang="zh-TW" altLang="en-US" sz="2400" dirty="0"/>
              <a:t>平凡的意義</a:t>
            </a:r>
            <a:endParaRPr lang="en-US" altLang="zh-TW" sz="2400" dirty="0"/>
          </a:p>
          <a:p>
            <a:r>
              <a:rPr lang="zh-TW" altLang="en-US" sz="2800" dirty="0"/>
              <a:t>天父自有祂的救贖工程和計劃</a:t>
            </a:r>
            <a:endParaRPr lang="en-US" altLang="zh-TW" sz="2800" dirty="0"/>
          </a:p>
          <a:p>
            <a:endParaRPr lang="en-US" altLang="zh-TW" sz="2800" dirty="0"/>
          </a:p>
          <a:p>
            <a:endParaRPr lang="zh-HK" altLang="en-US" sz="2800" dirty="0"/>
          </a:p>
        </p:txBody>
      </p:sp>
      <p:sp>
        <p:nvSpPr>
          <p:cNvPr id="8" name="內容版面配置區 4">
            <a:extLst>
              <a:ext uri="{FF2B5EF4-FFF2-40B4-BE49-F238E27FC236}">
                <a16:creationId xmlns:a16="http://schemas.microsoft.com/office/drawing/2014/main" id="{C4C92C9E-21E8-3A11-9368-864B25C5A9BC}"/>
              </a:ext>
            </a:extLst>
          </p:cNvPr>
          <p:cNvSpPr txBox="1">
            <a:spLocks/>
          </p:cNvSpPr>
          <p:nvPr/>
        </p:nvSpPr>
        <p:spPr>
          <a:xfrm>
            <a:off x="969816" y="1491448"/>
            <a:ext cx="4250253" cy="41742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他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因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聖神降孕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，由童貞瑪利亞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誕生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；在比拉多執政時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蒙難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，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被釘在十字架上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，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死而安葬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；他下降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陰府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，第三日自死者中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復活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；他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升了天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，坐在</a:t>
            </a:r>
            <a:r>
              <a:rPr lang="zh-TW" alt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全能天主父的右邊</a:t>
            </a:r>
            <a:r>
              <a:rPr lang="zh-TW" altLang="en-US" i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；</a:t>
            </a:r>
            <a:endParaRPr lang="zh-HK" altLang="en-US" sz="32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3" name="Picture 2" descr="我信》I Believe - 基恩敬拜AGWMM official MV - YouTube">
            <a:extLst>
              <a:ext uri="{FF2B5EF4-FFF2-40B4-BE49-F238E27FC236}">
                <a16:creationId xmlns:a16="http://schemas.microsoft.com/office/drawing/2014/main" id="{DD83D94D-16DB-074F-3C39-6047EF2B6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4" t="26149" r="24490" b="21165"/>
          <a:stretch/>
        </p:blipFill>
        <p:spPr bwMode="auto">
          <a:xfrm rot="702977">
            <a:off x="8188739" y="552417"/>
            <a:ext cx="2024468" cy="111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Little Eyes Jesus-v2 - WhatSticker">
            <a:extLst>
              <a:ext uri="{FF2B5EF4-FFF2-40B4-BE49-F238E27FC236}">
                <a16:creationId xmlns:a16="http://schemas.microsoft.com/office/drawing/2014/main" id="{EAD6FE19-5ACF-2732-3945-B5AF61094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852" y="1775449"/>
            <a:ext cx="2402104" cy="240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62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uiExpand="1" build="p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72D8A1A-6420-2FF4-0DB1-D08880F7AEE3}"/>
              </a:ext>
            </a:extLst>
          </p:cNvPr>
          <p:cNvSpPr/>
          <p:nvPr/>
        </p:nvSpPr>
        <p:spPr>
          <a:xfrm>
            <a:off x="939199" y="568036"/>
            <a:ext cx="10196946" cy="5652655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A23DCB86-3641-130D-1679-99DF41412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9818" y="568036"/>
            <a:ext cx="4472194" cy="1482437"/>
          </a:xfrm>
        </p:spPr>
        <p:txBody>
          <a:bodyPr>
            <a:normAutofit/>
          </a:bodyPr>
          <a:lstStyle/>
          <a:p>
            <a:r>
              <a:rPr lang="zh-TW" altLang="en-US" sz="3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他要從天降下，</a:t>
            </a:r>
            <a:r>
              <a:rPr lang="zh-TW" alt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審判生者死者</a:t>
            </a:r>
            <a:r>
              <a:rPr lang="zh-TW" altLang="en-US" sz="3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。</a:t>
            </a:r>
            <a:endParaRPr lang="zh-HK" altLang="en-US" sz="36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A57B757-4D72-A836-DDE5-A1FC22262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8628" y="568036"/>
            <a:ext cx="5322632" cy="838199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zh-TW" altLang="en-US" dirty="0"/>
              <a:t>面對最後的審判，為自己一生做過的著事情負責</a:t>
            </a:r>
            <a:endParaRPr lang="en-US" altLang="zh-TW" dirty="0"/>
          </a:p>
        </p:txBody>
      </p:sp>
      <p:sp>
        <p:nvSpPr>
          <p:cNvPr id="8" name="內容版面配置區 4">
            <a:extLst>
              <a:ext uri="{FF2B5EF4-FFF2-40B4-BE49-F238E27FC236}">
                <a16:creationId xmlns:a16="http://schemas.microsoft.com/office/drawing/2014/main" id="{C4C92C9E-21E8-3A11-9368-864B25C5A9BC}"/>
              </a:ext>
            </a:extLst>
          </p:cNvPr>
          <p:cNvSpPr txBox="1">
            <a:spLocks/>
          </p:cNvSpPr>
          <p:nvPr/>
        </p:nvSpPr>
        <p:spPr>
          <a:xfrm>
            <a:off x="1025236" y="2085110"/>
            <a:ext cx="5249210" cy="7897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我信</a:t>
            </a:r>
            <a:r>
              <a:rPr lang="zh-TW" alt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聖神</a:t>
            </a:r>
            <a:r>
              <a:rPr lang="zh-TW" altLang="en-US" sz="3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，</a:t>
            </a:r>
            <a:endParaRPr lang="en-US" altLang="zh-TW" sz="36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內容版面配置區 5">
            <a:extLst>
              <a:ext uri="{FF2B5EF4-FFF2-40B4-BE49-F238E27FC236}">
                <a16:creationId xmlns:a16="http://schemas.microsoft.com/office/drawing/2014/main" id="{8211CA9C-FCF5-EDC8-F648-B19829D84CBC}"/>
              </a:ext>
            </a:extLst>
          </p:cNvPr>
          <p:cNvSpPr txBox="1">
            <a:spLocks/>
          </p:cNvSpPr>
          <p:nvPr/>
        </p:nvSpPr>
        <p:spPr>
          <a:xfrm>
            <a:off x="5108627" y="1692381"/>
            <a:ext cx="5322633" cy="1683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600" dirty="0"/>
              <a:t>“</a:t>
            </a:r>
            <a:r>
              <a:rPr lang="zh-TW" altLang="en-US" sz="2600" dirty="0"/>
              <a:t>聖神聖化</a:t>
            </a:r>
            <a:r>
              <a:rPr lang="en-US" altLang="zh-TW" sz="2600" dirty="0"/>
              <a:t>”</a:t>
            </a:r>
          </a:p>
          <a:p>
            <a:pPr lvl="1"/>
            <a:r>
              <a:rPr lang="zh-TW" altLang="en-US" dirty="0"/>
              <a:t>涼風</a:t>
            </a:r>
            <a:endParaRPr lang="en-US" altLang="zh-TW" dirty="0"/>
          </a:p>
          <a:p>
            <a:pPr lvl="1"/>
            <a:r>
              <a:rPr lang="zh-TW" altLang="en-US" dirty="0"/>
              <a:t>天父的祝福、神來之筆</a:t>
            </a:r>
            <a:endParaRPr lang="en-US" altLang="zh-TW" dirty="0"/>
          </a:p>
          <a:p>
            <a:pPr lvl="1"/>
            <a:r>
              <a:rPr lang="zh-TW" altLang="en-US" dirty="0"/>
              <a:t>聖三：和而不同</a:t>
            </a:r>
            <a:endParaRPr lang="en-US" altLang="zh-TW" dirty="0"/>
          </a:p>
        </p:txBody>
      </p:sp>
      <p:sp>
        <p:nvSpPr>
          <p:cNvPr id="3" name="內容版面配置區 4">
            <a:extLst>
              <a:ext uri="{FF2B5EF4-FFF2-40B4-BE49-F238E27FC236}">
                <a16:creationId xmlns:a16="http://schemas.microsoft.com/office/drawing/2014/main" id="{BA3D4561-575F-F3B1-81F6-92FB4537EADC}"/>
              </a:ext>
            </a:extLst>
          </p:cNvPr>
          <p:cNvSpPr txBox="1">
            <a:spLocks/>
          </p:cNvSpPr>
          <p:nvPr/>
        </p:nvSpPr>
        <p:spPr>
          <a:xfrm>
            <a:off x="969818" y="5114307"/>
            <a:ext cx="5249210" cy="7897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諸聖的相通</a:t>
            </a:r>
            <a:r>
              <a:rPr lang="zh-TW" altLang="en-US" sz="3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。</a:t>
            </a:r>
            <a:endParaRPr lang="en-US" altLang="zh-HK" sz="36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內容版面配置區 5">
            <a:extLst>
              <a:ext uri="{FF2B5EF4-FFF2-40B4-BE49-F238E27FC236}">
                <a16:creationId xmlns:a16="http://schemas.microsoft.com/office/drawing/2014/main" id="{A1875F5E-D5CA-E944-5574-D477D853E624}"/>
              </a:ext>
            </a:extLst>
          </p:cNvPr>
          <p:cNvSpPr txBox="1">
            <a:spLocks/>
          </p:cNvSpPr>
          <p:nvPr/>
        </p:nvSpPr>
        <p:spPr>
          <a:xfrm>
            <a:off x="5108627" y="5188123"/>
            <a:ext cx="5402533" cy="10325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諸聖「相通功」</a:t>
            </a:r>
            <a:endParaRPr lang="en-US" altLang="zh-TW" dirty="0"/>
          </a:p>
          <a:p>
            <a:pPr lvl="1"/>
            <a:r>
              <a:rPr lang="zh-TW" altLang="en-US" dirty="0"/>
              <a:t>普世、貫穿時空的連繫</a:t>
            </a:r>
            <a:endParaRPr lang="en-US" altLang="zh-TW" dirty="0"/>
          </a:p>
          <a:p>
            <a:endParaRPr lang="zh-HK" altLang="en-US" dirty="0"/>
          </a:p>
        </p:txBody>
      </p:sp>
      <p:sp>
        <p:nvSpPr>
          <p:cNvPr id="12" name="內容版面配置區 4">
            <a:extLst>
              <a:ext uri="{FF2B5EF4-FFF2-40B4-BE49-F238E27FC236}">
                <a16:creationId xmlns:a16="http://schemas.microsoft.com/office/drawing/2014/main" id="{9139E3C9-E984-C247-92BA-98F2D02CE989}"/>
              </a:ext>
            </a:extLst>
          </p:cNvPr>
          <p:cNvSpPr txBox="1">
            <a:spLocks/>
          </p:cNvSpPr>
          <p:nvPr/>
        </p:nvSpPr>
        <p:spPr>
          <a:xfrm>
            <a:off x="1055855" y="3699163"/>
            <a:ext cx="5249210" cy="8299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我信</a:t>
            </a:r>
            <a:r>
              <a:rPr lang="zh-TW" alt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聖而公教會</a:t>
            </a:r>
            <a:r>
              <a:rPr lang="zh-TW" altLang="en-US" sz="3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，</a:t>
            </a:r>
            <a:endParaRPr lang="en-US" altLang="zh-TW" sz="36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內容版面配置區 5">
            <a:extLst>
              <a:ext uri="{FF2B5EF4-FFF2-40B4-BE49-F238E27FC236}">
                <a16:creationId xmlns:a16="http://schemas.microsoft.com/office/drawing/2014/main" id="{63C6FD06-FD53-119C-7507-52FDA51B91B3}"/>
              </a:ext>
            </a:extLst>
          </p:cNvPr>
          <p:cNvSpPr txBox="1">
            <a:spLocks/>
          </p:cNvSpPr>
          <p:nvPr/>
        </p:nvSpPr>
        <p:spPr>
          <a:xfrm>
            <a:off x="5108628" y="3659941"/>
            <a:ext cx="5322634" cy="1307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1800" dirty="0"/>
              <a:t>耶穌親自建立的、「從宗徒傳下來的」教會</a:t>
            </a:r>
            <a:endParaRPr lang="en-US" altLang="zh-TW" sz="1800" dirty="0"/>
          </a:p>
          <a:p>
            <a:r>
              <a:rPr lang="zh-TW" altLang="en-US" sz="1800" dirty="0"/>
              <a:t>所有人的教會</a:t>
            </a:r>
            <a:endParaRPr lang="en-US" altLang="zh-TW" sz="1800" dirty="0"/>
          </a:p>
          <a:p>
            <a:r>
              <a:rPr lang="zh-TW" altLang="en-US" sz="1800" dirty="0"/>
              <a:t>我也是教會</a:t>
            </a:r>
            <a:endParaRPr lang="en-US" altLang="zh-TW" sz="1800" dirty="0"/>
          </a:p>
        </p:txBody>
      </p:sp>
      <p:pic>
        <p:nvPicPr>
          <p:cNvPr id="16" name="Picture 2" descr="我信》I Believe - 基恩敬拜AGWMM official MV - YouTube">
            <a:extLst>
              <a:ext uri="{FF2B5EF4-FFF2-40B4-BE49-F238E27FC236}">
                <a16:creationId xmlns:a16="http://schemas.microsoft.com/office/drawing/2014/main" id="{BC93D3F0-277A-6FE7-9B20-F8C5DB2472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4" t="26149" r="24490" b="21165"/>
          <a:stretch/>
        </p:blipFill>
        <p:spPr bwMode="auto">
          <a:xfrm rot="702977">
            <a:off x="9371697" y="1665485"/>
            <a:ext cx="2024468" cy="111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00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  <p:bldP spid="9" grpId="0" animBg="1"/>
      <p:bldP spid="3" grpId="0"/>
      <p:bldP spid="10" grpId="0" animBg="1"/>
      <p:bldP spid="12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72D8A1A-6420-2FF4-0DB1-D08880F7AEE3}"/>
              </a:ext>
            </a:extLst>
          </p:cNvPr>
          <p:cNvSpPr/>
          <p:nvPr/>
        </p:nvSpPr>
        <p:spPr>
          <a:xfrm>
            <a:off x="969818" y="568036"/>
            <a:ext cx="10196946" cy="5652655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A23DCB86-3641-130D-1679-99DF414127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9818" y="568037"/>
            <a:ext cx="3353607" cy="666404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sz="3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罪過</a:t>
            </a:r>
            <a:r>
              <a:rPr lang="zh-TW" altLang="en-US" sz="2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的</a:t>
            </a:r>
            <a:r>
              <a:rPr lang="zh-TW" altLang="en-US" sz="39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赦免</a:t>
            </a:r>
            <a:r>
              <a:rPr lang="zh-TW" altLang="en-US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，</a:t>
            </a:r>
            <a:endParaRPr lang="zh-HK" altLang="en-US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A57B757-4D72-A836-DDE5-A1FC22262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5334" y="559021"/>
            <a:ext cx="4833020" cy="184682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zh-TW" altLang="en-US" sz="3200" dirty="0"/>
              <a:t>天父願意赦免</a:t>
            </a:r>
            <a:endParaRPr lang="en-US" altLang="zh-TW" sz="3200" dirty="0"/>
          </a:p>
          <a:p>
            <a:pPr lvl="1"/>
            <a:r>
              <a:rPr lang="zh-TW" altLang="en-US" sz="2800" dirty="0"/>
              <a:t>等待我們回頭</a:t>
            </a:r>
            <a:endParaRPr lang="en-US" altLang="zh-TW" sz="2800" dirty="0"/>
          </a:p>
          <a:p>
            <a:pPr lvl="1"/>
            <a:r>
              <a:rPr lang="zh-TW" altLang="en-US" sz="2800" dirty="0"/>
              <a:t>只要我願意，隨時可劃上句號，掀開新的一頁</a:t>
            </a:r>
            <a:endParaRPr lang="en-US" altLang="zh-TW" sz="2800" dirty="0"/>
          </a:p>
        </p:txBody>
      </p:sp>
      <p:sp>
        <p:nvSpPr>
          <p:cNvPr id="8" name="內容版面配置區 4">
            <a:extLst>
              <a:ext uri="{FF2B5EF4-FFF2-40B4-BE49-F238E27FC236}">
                <a16:creationId xmlns:a16="http://schemas.microsoft.com/office/drawing/2014/main" id="{C4C92C9E-21E8-3A11-9368-864B25C5A9BC}"/>
              </a:ext>
            </a:extLst>
          </p:cNvPr>
          <p:cNvSpPr txBox="1">
            <a:spLocks/>
          </p:cNvSpPr>
          <p:nvPr/>
        </p:nvSpPr>
        <p:spPr>
          <a:xfrm>
            <a:off x="969818" y="2559994"/>
            <a:ext cx="3353607" cy="1343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肉身</a:t>
            </a:r>
            <a:r>
              <a:rPr lang="zh-TW" altLang="en-US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的</a:t>
            </a:r>
            <a:r>
              <a:rPr lang="zh-TW" alt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復活</a:t>
            </a:r>
            <a:r>
              <a:rPr lang="zh-TW" altLang="en-US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，</a:t>
            </a:r>
            <a:endParaRPr lang="zh-HK" altLang="en-US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內容版面配置區 5">
            <a:extLst>
              <a:ext uri="{FF2B5EF4-FFF2-40B4-BE49-F238E27FC236}">
                <a16:creationId xmlns:a16="http://schemas.microsoft.com/office/drawing/2014/main" id="{8211CA9C-FCF5-EDC8-F648-B19829D84CBC}"/>
              </a:ext>
            </a:extLst>
          </p:cNvPr>
          <p:cNvSpPr txBox="1">
            <a:spLocks/>
          </p:cNvSpPr>
          <p:nvPr/>
        </p:nvSpPr>
        <p:spPr>
          <a:xfrm>
            <a:off x="4745334" y="2559994"/>
            <a:ext cx="4833020" cy="33714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dirty="0"/>
              <a:t>我們會有復活的一天</a:t>
            </a:r>
            <a:endParaRPr lang="en-US" altLang="zh-TW" sz="2800" dirty="0"/>
          </a:p>
          <a:p>
            <a:pPr lvl="1"/>
            <a:r>
              <a:rPr lang="zh-TW" altLang="en-US" sz="2400" dirty="0"/>
              <a:t>死亡非一切的結束</a:t>
            </a:r>
            <a:endParaRPr lang="en-US" altLang="zh-TW" sz="2400" dirty="0"/>
          </a:p>
          <a:p>
            <a:pPr lvl="1"/>
            <a:r>
              <a:rPr lang="zh-TW" altLang="en-US" sz="2400" dirty="0"/>
              <a:t>盼望</a:t>
            </a:r>
            <a:endParaRPr lang="en-US" altLang="zh-TW" sz="2400" dirty="0"/>
          </a:p>
          <a:p>
            <a:pPr lvl="1"/>
            <a:r>
              <a:rPr lang="zh-TW" altLang="en-US" sz="2400" dirty="0"/>
              <a:t>與天父、所有人再聚</a:t>
            </a:r>
            <a:endParaRPr lang="zh-HK" altLang="en-US" sz="2400" dirty="0"/>
          </a:p>
        </p:txBody>
      </p:sp>
      <p:sp>
        <p:nvSpPr>
          <p:cNvPr id="3" name="內容版面配置區 4">
            <a:extLst>
              <a:ext uri="{FF2B5EF4-FFF2-40B4-BE49-F238E27FC236}">
                <a16:creationId xmlns:a16="http://schemas.microsoft.com/office/drawing/2014/main" id="{5923731E-E967-AD98-8E52-9C003655D116}"/>
              </a:ext>
            </a:extLst>
          </p:cNvPr>
          <p:cNvSpPr txBox="1">
            <a:spLocks/>
          </p:cNvSpPr>
          <p:nvPr/>
        </p:nvSpPr>
        <p:spPr>
          <a:xfrm>
            <a:off x="969818" y="3383195"/>
            <a:ext cx="3353607" cy="1343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永恆</a:t>
            </a:r>
            <a:r>
              <a:rPr lang="zh-TW" altLang="en-US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的</a:t>
            </a:r>
            <a:r>
              <a:rPr lang="zh-TW" alt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生命</a:t>
            </a:r>
            <a:r>
              <a:rPr lang="zh-TW" altLang="en-US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。亞孟。</a:t>
            </a:r>
            <a:endParaRPr lang="zh-HK" altLang="en-US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" name="Picture 2" descr="我信》I Believe - 基恩敬拜AGWMM official MV - YouTube">
            <a:extLst>
              <a:ext uri="{FF2B5EF4-FFF2-40B4-BE49-F238E27FC236}">
                <a16:creationId xmlns:a16="http://schemas.microsoft.com/office/drawing/2014/main" id="{50B9995A-CEFE-C8CD-4FCF-F8FC185135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4" t="26149" r="24490" b="21165"/>
          <a:stretch/>
        </p:blipFill>
        <p:spPr bwMode="auto">
          <a:xfrm rot="702977">
            <a:off x="9670777" y="336550"/>
            <a:ext cx="2024468" cy="111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52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uiExpand="1" build="p"/>
      <p:bldP spid="8" grpId="0"/>
      <p:bldP spid="9" grpId="0" animBg="1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Custom 46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FF9900"/>
      </a:accent2>
      <a:accent3>
        <a:srgbClr val="DD8C3C"/>
      </a:accent3>
      <a:accent4>
        <a:srgbClr val="8E684C"/>
      </a:accent4>
      <a:accent5>
        <a:srgbClr val="CBAF62"/>
      </a:accent5>
      <a:accent6>
        <a:srgbClr val="33CCCC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80287_TF78524312.potx" id="{9F06D1B5-4924-45FD-B3AE-7746C1E27974}" vid="{EADF20F5-BA6F-4E97-A1B1-150463BB57CB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75A39CB-C45B-4F08-829C-AB9550EE08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92F16A-38EE-4C9D-AFD3-2845EC2D90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C6F0FA-5858-4AD1-8F89-D32310719A51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休閒育樂設計</Template>
  <TotalTime>235</TotalTime>
  <Words>321</Words>
  <Application>Microsoft Office PowerPoint</Application>
  <PresentationFormat>寬螢幕</PresentationFormat>
  <Paragraphs>48</Paragraphs>
  <Slides>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9" baseType="lpstr">
      <vt:lpstr>Microsoft JhengHei UI</vt:lpstr>
      <vt:lpstr>Arial</vt:lpstr>
      <vt:lpstr>Times New Roman</vt:lpstr>
      <vt:lpstr>有機</vt:lpstr>
      <vt:lpstr>第10課：天主教信仰一瞥</vt:lpstr>
      <vt:lpstr>宗徒信經       我的信仰宣言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第10課：天主教信仰一瞥</dc:title>
  <dc:creator>CHAN Yan Joan 陳忻</dc:creator>
  <cp:lastModifiedBy>CHAN Yan Joan 陳忻</cp:lastModifiedBy>
  <cp:revision>11</cp:revision>
  <cp:lastPrinted>2022-09-10T18:08:20Z</cp:lastPrinted>
  <dcterms:created xsi:type="dcterms:W3CDTF">2022-09-10T15:01:36Z</dcterms:created>
  <dcterms:modified xsi:type="dcterms:W3CDTF">2026-09-19T13:46:34Z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