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56" r:id="rId6"/>
    <p:sldId id="259" r:id="rId7"/>
    <p:sldId id="257" r:id="rId8"/>
    <p:sldId id="260" r:id="rId9"/>
    <p:sldId id="261" r:id="rId10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1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en Kam Fai 阮錦輝" userId="fc1f0ae8-368e-48a4-93d4-e52a1cc97efd" providerId="ADAL" clId="{EE9CCAD6-113C-47BD-8CF7-66B878ACBD53}"/>
    <pc:docChg chg="undo custSel addSld modSld sldOrd modMainMaster">
      <pc:chgData name="Yuen Kam Fai 阮錦輝" userId="fc1f0ae8-368e-48a4-93d4-e52a1cc97efd" providerId="ADAL" clId="{EE9CCAD6-113C-47BD-8CF7-66B878ACBD53}" dt="2026-09-12T22:47:46.865" v="3267" actId="1037"/>
      <pc:docMkLst>
        <pc:docMk/>
      </pc:docMkLst>
      <pc:sldChg chg="addSp delSp modSp mod setBg delAnim modAnim">
        <pc:chgData name="Yuen Kam Fai 阮錦輝" userId="fc1f0ae8-368e-48a4-93d4-e52a1cc97efd" providerId="ADAL" clId="{EE9CCAD6-113C-47BD-8CF7-66B878ACBD53}" dt="2026-09-12T22:28:36.819" v="3105" actId="1076"/>
        <pc:sldMkLst>
          <pc:docMk/>
          <pc:sldMk cId="986528438" sldId="256"/>
        </pc:sldMkLst>
        <pc:spChg chg="mod">
          <ac:chgData name="Yuen Kam Fai 阮錦輝" userId="fc1f0ae8-368e-48a4-93d4-e52a1cc97efd" providerId="ADAL" clId="{EE9CCAD6-113C-47BD-8CF7-66B878ACBD53}" dt="2026-09-12T21:49:43.363" v="167" actId="27636"/>
          <ac:spMkLst>
            <pc:docMk/>
            <pc:sldMk cId="986528438" sldId="256"/>
            <ac:spMk id="4" creationId="{8382F884-EB08-C993-6D78-C0E95B346D7C}"/>
          </ac:spMkLst>
        </pc:spChg>
        <pc:spChg chg="del">
          <ac:chgData name="Yuen Kam Fai 阮錦輝" userId="fc1f0ae8-368e-48a4-93d4-e52a1cc97efd" providerId="ADAL" clId="{EE9CCAD6-113C-47BD-8CF7-66B878ACBD53}" dt="2026-09-12T21:49:49.890" v="168" actId="478"/>
          <ac:spMkLst>
            <pc:docMk/>
            <pc:sldMk cId="986528438" sldId="256"/>
            <ac:spMk id="5" creationId="{F0DB8D53-04E9-1BCE-786E-9EE69E374F9F}"/>
          </ac:spMkLst>
        </pc:spChg>
        <pc:spChg chg="mod">
          <ac:chgData name="Yuen Kam Fai 阮錦輝" userId="fc1f0ae8-368e-48a4-93d4-e52a1cc97efd" providerId="ADAL" clId="{EE9CCAD6-113C-47BD-8CF7-66B878ACBD53}" dt="2026-09-12T22:28:36.819" v="3105" actId="1076"/>
          <ac:spMkLst>
            <pc:docMk/>
            <pc:sldMk cId="986528438" sldId="256"/>
            <ac:spMk id="6" creationId="{E725E887-470C-7235-F352-27200D5D7D59}"/>
          </ac:spMkLst>
        </pc:spChg>
        <pc:spChg chg="add del mod">
          <ac:chgData name="Yuen Kam Fai 阮錦輝" userId="fc1f0ae8-368e-48a4-93d4-e52a1cc97efd" providerId="ADAL" clId="{EE9CCAD6-113C-47BD-8CF7-66B878ACBD53}" dt="2026-09-12T21:50:06.847" v="170" actId="478"/>
          <ac:spMkLst>
            <pc:docMk/>
            <pc:sldMk cId="986528438" sldId="256"/>
            <ac:spMk id="7" creationId="{8105950B-B304-F303-426B-B0331C73DEC6}"/>
          </ac:spMkLst>
        </pc:spChg>
        <pc:spChg chg="add del mod">
          <ac:chgData name="Yuen Kam Fai 阮錦輝" userId="fc1f0ae8-368e-48a4-93d4-e52a1cc97efd" providerId="ADAL" clId="{EE9CCAD6-113C-47BD-8CF7-66B878ACBD53}" dt="2026-09-12T22:18:36.807" v="1883" actId="207"/>
          <ac:spMkLst>
            <pc:docMk/>
            <pc:sldMk cId="986528438" sldId="256"/>
            <ac:spMk id="8" creationId="{6262703F-B31E-979D-5D07-45F873DC0E72}"/>
          </ac:spMkLst>
        </pc:spChg>
        <pc:spChg chg="del">
          <ac:chgData name="Yuen Kam Fai 阮錦輝" userId="fc1f0ae8-368e-48a4-93d4-e52a1cc97efd" providerId="ADAL" clId="{EE9CCAD6-113C-47BD-8CF7-66B878ACBD53}" dt="2026-09-12T21:53:36.261" v="681" actId="478"/>
          <ac:spMkLst>
            <pc:docMk/>
            <pc:sldMk cId="986528438" sldId="256"/>
            <ac:spMk id="17" creationId="{B75677B8-B97E-1A92-9C3F-873C620504D1}"/>
          </ac:spMkLst>
        </pc:spChg>
        <pc:spChg chg="del">
          <ac:chgData name="Yuen Kam Fai 阮錦輝" userId="fc1f0ae8-368e-48a4-93d4-e52a1cc97efd" providerId="ADAL" clId="{EE9CCAD6-113C-47BD-8CF7-66B878ACBD53}" dt="2026-09-12T21:50:18.600" v="174" actId="478"/>
          <ac:spMkLst>
            <pc:docMk/>
            <pc:sldMk cId="986528438" sldId="256"/>
            <ac:spMk id="18" creationId="{1C8B40AE-51A1-AB4E-F3E3-D684417ECE02}"/>
          </ac:spMkLst>
        </pc:spChg>
        <pc:picChg chg="del">
          <ac:chgData name="Yuen Kam Fai 阮錦輝" userId="fc1f0ae8-368e-48a4-93d4-e52a1cc97efd" providerId="ADAL" clId="{EE9CCAD6-113C-47BD-8CF7-66B878ACBD53}" dt="2026-09-12T21:50:14.893" v="173" actId="478"/>
          <ac:picMkLst>
            <pc:docMk/>
            <pc:sldMk cId="986528438" sldId="256"/>
            <ac:picMk id="3" creationId="{B8DC5A16-8E39-DF46-FD40-A471EE26CC54}"/>
          </ac:picMkLst>
        </pc:picChg>
        <pc:picChg chg="del">
          <ac:chgData name="Yuen Kam Fai 阮錦輝" userId="fc1f0ae8-368e-48a4-93d4-e52a1cc97efd" providerId="ADAL" clId="{EE9CCAD6-113C-47BD-8CF7-66B878ACBD53}" dt="2026-09-12T21:50:12.739" v="172" actId="478"/>
          <ac:picMkLst>
            <pc:docMk/>
            <pc:sldMk cId="986528438" sldId="256"/>
            <ac:picMk id="12" creationId="{7DF7E57F-6F25-FB7E-93A8-0EB16DD85864}"/>
          </ac:picMkLst>
        </pc:picChg>
        <pc:picChg chg="del">
          <ac:chgData name="Yuen Kam Fai 阮錦輝" userId="fc1f0ae8-368e-48a4-93d4-e52a1cc97efd" providerId="ADAL" clId="{EE9CCAD6-113C-47BD-8CF7-66B878ACBD53}" dt="2026-09-12T21:50:10.973" v="171" actId="478"/>
          <ac:picMkLst>
            <pc:docMk/>
            <pc:sldMk cId="986528438" sldId="256"/>
            <ac:picMk id="16" creationId="{90CAF9D2-7BC2-5E3C-8B06-F0E510486096}"/>
          </ac:picMkLst>
        </pc:picChg>
      </pc:sldChg>
      <pc:sldChg chg="addSp delSp modSp mod setBg delAnim modAnim">
        <pc:chgData name="Yuen Kam Fai 阮錦輝" userId="fc1f0ae8-368e-48a4-93d4-e52a1cc97efd" providerId="ADAL" clId="{EE9CCAD6-113C-47BD-8CF7-66B878ACBD53}" dt="2026-09-12T22:29:23.101" v="3223"/>
        <pc:sldMkLst>
          <pc:docMk/>
          <pc:sldMk cId="3169962243" sldId="257"/>
        </pc:sldMkLst>
        <pc:spChg chg="mod">
          <ac:chgData name="Yuen Kam Fai 阮錦輝" userId="fc1f0ae8-368e-48a4-93d4-e52a1cc97efd" providerId="ADAL" clId="{EE9CCAD6-113C-47BD-8CF7-66B878ACBD53}" dt="2026-09-12T22:29:23.101" v="3223"/>
          <ac:spMkLst>
            <pc:docMk/>
            <pc:sldMk cId="3169962243" sldId="257"/>
            <ac:spMk id="2" creationId="{565B4E8B-FFA3-38B4-D0AD-36901CD96585}"/>
          </ac:spMkLst>
        </pc:spChg>
        <pc:spChg chg="del">
          <ac:chgData name="Yuen Kam Fai 阮錦輝" userId="fc1f0ae8-368e-48a4-93d4-e52a1cc97efd" providerId="ADAL" clId="{EE9CCAD6-113C-47BD-8CF7-66B878ACBD53}" dt="2026-09-12T22:23:29.993" v="2737" actId="478"/>
          <ac:spMkLst>
            <pc:docMk/>
            <pc:sldMk cId="3169962243" sldId="257"/>
            <ac:spMk id="3" creationId="{E58D832E-BEEA-C3C3-1FD0-DBFD38197DC9}"/>
          </ac:spMkLst>
        </pc:spChg>
        <pc:spChg chg="mod">
          <ac:chgData name="Yuen Kam Fai 阮錦輝" userId="fc1f0ae8-368e-48a4-93d4-e52a1cc97efd" providerId="ADAL" clId="{EE9CCAD6-113C-47BD-8CF7-66B878ACBD53}" dt="2026-09-12T22:27:53.472" v="3102" actId="1076"/>
          <ac:spMkLst>
            <pc:docMk/>
            <pc:sldMk cId="3169962243" sldId="257"/>
            <ac:spMk id="6" creationId="{2F753DA6-9FD3-07CB-982A-51E5F358B87D}"/>
          </ac:spMkLst>
        </pc:spChg>
        <pc:spChg chg="del">
          <ac:chgData name="Yuen Kam Fai 阮錦輝" userId="fc1f0ae8-368e-48a4-93d4-e52a1cc97efd" providerId="ADAL" clId="{EE9CCAD6-113C-47BD-8CF7-66B878ACBD53}" dt="2026-09-12T22:23:43.410" v="2739" actId="478"/>
          <ac:spMkLst>
            <pc:docMk/>
            <pc:sldMk cId="3169962243" sldId="257"/>
            <ac:spMk id="7" creationId="{FCCCF471-4A82-2B86-2690-00CC5B259DB5}"/>
          </ac:spMkLst>
        </pc:spChg>
        <pc:spChg chg="add mod">
          <ac:chgData name="Yuen Kam Fai 阮錦輝" userId="fc1f0ae8-368e-48a4-93d4-e52a1cc97efd" providerId="ADAL" clId="{EE9CCAD6-113C-47BD-8CF7-66B878ACBD53}" dt="2026-09-12T22:27:39.960" v="3100" actId="1076"/>
          <ac:spMkLst>
            <pc:docMk/>
            <pc:sldMk cId="3169962243" sldId="257"/>
            <ac:spMk id="8" creationId="{307D4AE6-5D49-306F-C441-4A92B6EEFF75}"/>
          </ac:spMkLst>
        </pc:spChg>
        <pc:picChg chg="del">
          <ac:chgData name="Yuen Kam Fai 阮錦輝" userId="fc1f0ae8-368e-48a4-93d4-e52a1cc97efd" providerId="ADAL" clId="{EE9CCAD6-113C-47BD-8CF7-66B878ACBD53}" dt="2026-09-12T22:10:14.038" v="1108" actId="478"/>
          <ac:picMkLst>
            <pc:docMk/>
            <pc:sldMk cId="3169962243" sldId="257"/>
            <ac:picMk id="5" creationId="{8C09A74D-42FD-1640-5D15-58705F9501A9}"/>
          </ac:picMkLst>
        </pc:picChg>
      </pc:sldChg>
      <pc:sldChg chg="addSp delSp modSp new mod ord setBg modClrScheme chgLayout">
        <pc:chgData name="Yuen Kam Fai 阮錦輝" userId="fc1f0ae8-368e-48a4-93d4-e52a1cc97efd" providerId="ADAL" clId="{EE9CCAD6-113C-47BD-8CF7-66B878ACBD53}" dt="2026-09-12T21:49:04.608" v="72"/>
        <pc:sldMkLst>
          <pc:docMk/>
          <pc:sldMk cId="4179460495" sldId="258"/>
        </pc:sldMkLst>
        <pc:spChg chg="del">
          <ac:chgData name="Yuen Kam Fai 阮錦輝" userId="fc1f0ae8-368e-48a4-93d4-e52a1cc97efd" providerId="ADAL" clId="{EE9CCAD6-113C-47BD-8CF7-66B878ACBD53}" dt="2026-09-12T21:46:55.962" v="1" actId="700"/>
          <ac:spMkLst>
            <pc:docMk/>
            <pc:sldMk cId="4179460495" sldId="258"/>
            <ac:spMk id="2" creationId="{29A23339-F3ED-9CB8-F8AA-50E360965C48}"/>
          </ac:spMkLst>
        </pc:spChg>
        <pc:spChg chg="del">
          <ac:chgData name="Yuen Kam Fai 阮錦輝" userId="fc1f0ae8-368e-48a4-93d4-e52a1cc97efd" providerId="ADAL" clId="{EE9CCAD6-113C-47BD-8CF7-66B878ACBD53}" dt="2026-09-12T21:46:55.962" v="1" actId="700"/>
          <ac:spMkLst>
            <pc:docMk/>
            <pc:sldMk cId="4179460495" sldId="258"/>
            <ac:spMk id="3" creationId="{A78A41D7-2C6A-3B17-134A-0B7DA017B054}"/>
          </ac:spMkLst>
        </pc:spChg>
        <pc:spChg chg="add mod">
          <ac:chgData name="Yuen Kam Fai 阮錦輝" userId="fc1f0ae8-368e-48a4-93d4-e52a1cc97efd" providerId="ADAL" clId="{EE9CCAD6-113C-47BD-8CF7-66B878ACBD53}" dt="2026-09-12T21:48:58.985" v="70" actId="1076"/>
          <ac:spMkLst>
            <pc:docMk/>
            <pc:sldMk cId="4179460495" sldId="258"/>
            <ac:spMk id="4" creationId="{404EFACC-5304-CE0F-6688-6E79F7A5B368}"/>
          </ac:spMkLst>
        </pc:spChg>
      </pc:sldChg>
      <pc:sldChg chg="addSp delSp modSp new mod">
        <pc:chgData name="Yuen Kam Fai 阮錦輝" userId="fc1f0ae8-368e-48a4-93d4-e52a1cc97efd" providerId="ADAL" clId="{EE9CCAD6-113C-47BD-8CF7-66B878ACBD53}" dt="2026-09-12T22:09:55.564" v="1107" actId="1037"/>
        <pc:sldMkLst>
          <pc:docMk/>
          <pc:sldMk cId="3674776597" sldId="259"/>
        </pc:sldMkLst>
        <pc:spChg chg="mod">
          <ac:chgData name="Yuen Kam Fai 阮錦輝" userId="fc1f0ae8-368e-48a4-93d4-e52a1cc97efd" providerId="ADAL" clId="{EE9CCAD6-113C-47BD-8CF7-66B878ACBD53}" dt="2026-09-12T22:07:10.639" v="1040"/>
          <ac:spMkLst>
            <pc:docMk/>
            <pc:sldMk cId="3674776597" sldId="259"/>
            <ac:spMk id="2" creationId="{F0C416CA-3903-5EC5-49D9-7086270B2732}"/>
          </ac:spMkLst>
        </pc:spChg>
        <pc:spChg chg="del">
          <ac:chgData name="Yuen Kam Fai 阮錦輝" userId="fc1f0ae8-368e-48a4-93d4-e52a1cc97efd" providerId="ADAL" clId="{EE9CCAD6-113C-47BD-8CF7-66B878ACBD53}" dt="2026-09-12T21:59:47.416" v="922" actId="931"/>
          <ac:spMkLst>
            <pc:docMk/>
            <pc:sldMk cId="3674776597" sldId="259"/>
            <ac:spMk id="3" creationId="{B094E63C-8968-5FD1-AE5C-BC053382B8E8}"/>
          </ac:spMkLst>
        </pc:spChg>
        <pc:spChg chg="add mod">
          <ac:chgData name="Yuen Kam Fai 阮錦輝" userId="fc1f0ae8-368e-48a4-93d4-e52a1cc97efd" providerId="ADAL" clId="{EE9CCAD6-113C-47BD-8CF7-66B878ACBD53}" dt="2026-09-12T22:09:49.861" v="1099" actId="1076"/>
          <ac:spMkLst>
            <pc:docMk/>
            <pc:sldMk cId="3674776597" sldId="259"/>
            <ac:spMk id="6" creationId="{CDB543CA-549D-0548-D9FA-9ED798568205}"/>
          </ac:spMkLst>
        </pc:spChg>
        <pc:spChg chg="add mod">
          <ac:chgData name="Yuen Kam Fai 阮錦輝" userId="fc1f0ae8-368e-48a4-93d4-e52a1cc97efd" providerId="ADAL" clId="{EE9CCAD6-113C-47BD-8CF7-66B878ACBD53}" dt="2026-09-12T22:09:55.564" v="1107" actId="1037"/>
          <ac:spMkLst>
            <pc:docMk/>
            <pc:sldMk cId="3674776597" sldId="259"/>
            <ac:spMk id="7" creationId="{6EB7BCC6-2803-A7D4-F325-2E5A54B9CF51}"/>
          </ac:spMkLst>
        </pc:spChg>
        <pc:picChg chg="add mod">
          <ac:chgData name="Yuen Kam Fai 阮錦輝" userId="fc1f0ae8-368e-48a4-93d4-e52a1cc97efd" providerId="ADAL" clId="{EE9CCAD6-113C-47BD-8CF7-66B878ACBD53}" dt="2026-09-12T22:09:51.189" v="1100" actId="1076"/>
          <ac:picMkLst>
            <pc:docMk/>
            <pc:sldMk cId="3674776597" sldId="259"/>
            <ac:picMk id="5" creationId="{1B031DA7-D274-74B0-51E7-9C6E27958C6A}"/>
          </ac:picMkLst>
        </pc:picChg>
      </pc:sldChg>
      <pc:sldChg chg="addSp delSp modSp new mod modAnim">
        <pc:chgData name="Yuen Kam Fai 阮錦輝" userId="fc1f0ae8-368e-48a4-93d4-e52a1cc97efd" providerId="ADAL" clId="{EE9CCAD6-113C-47BD-8CF7-66B878ACBD53}" dt="2026-09-12T22:47:19.813" v="3258"/>
        <pc:sldMkLst>
          <pc:docMk/>
          <pc:sldMk cId="4161248947" sldId="260"/>
        </pc:sldMkLst>
        <pc:spChg chg="del">
          <ac:chgData name="Yuen Kam Fai 阮錦輝" userId="fc1f0ae8-368e-48a4-93d4-e52a1cc97efd" providerId="ADAL" clId="{EE9CCAD6-113C-47BD-8CF7-66B878ACBD53}" dt="2026-09-12T22:45:13.257" v="3227" actId="478"/>
          <ac:spMkLst>
            <pc:docMk/>
            <pc:sldMk cId="4161248947" sldId="260"/>
            <ac:spMk id="2" creationId="{5B3D213C-6A78-B6F4-DA0D-0984168B8672}"/>
          </ac:spMkLst>
        </pc:spChg>
        <pc:spChg chg="del">
          <ac:chgData name="Yuen Kam Fai 阮錦輝" userId="fc1f0ae8-368e-48a4-93d4-e52a1cc97efd" providerId="ADAL" clId="{EE9CCAD6-113C-47BD-8CF7-66B878ACBD53}" dt="2026-09-12T22:45:05.289" v="3225" actId="931"/>
          <ac:spMkLst>
            <pc:docMk/>
            <pc:sldMk cId="4161248947" sldId="260"/>
            <ac:spMk id="3" creationId="{295C66D4-776C-40E7-25C7-5A3ECA319553}"/>
          </ac:spMkLst>
        </pc:spChg>
        <pc:picChg chg="add mod">
          <ac:chgData name="Yuen Kam Fai 阮錦輝" userId="fc1f0ae8-368e-48a4-93d4-e52a1cc97efd" providerId="ADAL" clId="{EE9CCAD6-113C-47BD-8CF7-66B878ACBD53}" dt="2026-09-12T22:45:29.927" v="3229" actId="1076"/>
          <ac:picMkLst>
            <pc:docMk/>
            <pc:sldMk cId="4161248947" sldId="260"/>
            <ac:picMk id="5" creationId="{A5AF6358-E4DE-EBAD-EF0B-8B36A22E41B4}"/>
          </ac:picMkLst>
        </pc:picChg>
        <pc:picChg chg="add mod">
          <ac:chgData name="Yuen Kam Fai 阮錦輝" userId="fc1f0ae8-368e-48a4-93d4-e52a1cc97efd" providerId="ADAL" clId="{EE9CCAD6-113C-47BD-8CF7-66B878ACBD53}" dt="2026-09-12T22:46:45.493" v="3249" actId="1076"/>
          <ac:picMkLst>
            <pc:docMk/>
            <pc:sldMk cId="4161248947" sldId="260"/>
            <ac:picMk id="7" creationId="{657DE12F-DC80-0AC7-A073-5DA22AB64CEC}"/>
          </ac:picMkLst>
        </pc:picChg>
        <pc:picChg chg="add del mod">
          <ac:chgData name="Yuen Kam Fai 阮錦輝" userId="fc1f0ae8-368e-48a4-93d4-e52a1cc97efd" providerId="ADAL" clId="{EE9CCAD6-113C-47BD-8CF7-66B878ACBD53}" dt="2026-09-12T22:46:41.047" v="3247" actId="478"/>
          <ac:picMkLst>
            <pc:docMk/>
            <pc:sldMk cId="4161248947" sldId="260"/>
            <ac:picMk id="9" creationId="{0E69F514-5914-8BEB-788C-14FB73FD8EC7}"/>
          </ac:picMkLst>
        </pc:picChg>
        <pc:picChg chg="add mod">
          <ac:chgData name="Yuen Kam Fai 阮錦輝" userId="fc1f0ae8-368e-48a4-93d4-e52a1cc97efd" providerId="ADAL" clId="{EE9CCAD6-113C-47BD-8CF7-66B878ACBD53}" dt="2026-09-12T22:47:16.272" v="3257" actId="1076"/>
          <ac:picMkLst>
            <pc:docMk/>
            <pc:sldMk cId="4161248947" sldId="260"/>
            <ac:picMk id="10" creationId="{8D9BC230-71A6-FFF3-C86B-1A36152962E8}"/>
          </ac:picMkLst>
        </pc:picChg>
      </pc:sldChg>
      <pc:sldChg chg="addSp delSp modSp new mod">
        <pc:chgData name="Yuen Kam Fai 阮錦輝" userId="fc1f0ae8-368e-48a4-93d4-e52a1cc97efd" providerId="ADAL" clId="{EE9CCAD6-113C-47BD-8CF7-66B878ACBD53}" dt="2026-09-12T22:47:46.865" v="3267" actId="1037"/>
        <pc:sldMkLst>
          <pc:docMk/>
          <pc:sldMk cId="3855658138" sldId="261"/>
        </pc:sldMkLst>
        <pc:spChg chg="del">
          <ac:chgData name="Yuen Kam Fai 阮錦輝" userId="fc1f0ae8-368e-48a4-93d4-e52a1cc97efd" providerId="ADAL" clId="{EE9CCAD6-113C-47BD-8CF7-66B878ACBD53}" dt="2026-09-12T22:46:03.266" v="3237" actId="478"/>
          <ac:spMkLst>
            <pc:docMk/>
            <pc:sldMk cId="3855658138" sldId="261"/>
            <ac:spMk id="2" creationId="{66C0C3C5-F4BF-7C76-850D-D9F900A4640F}"/>
          </ac:spMkLst>
        </pc:spChg>
        <pc:spChg chg="del">
          <ac:chgData name="Yuen Kam Fai 阮錦輝" userId="fc1f0ae8-368e-48a4-93d4-e52a1cc97efd" providerId="ADAL" clId="{EE9CCAD6-113C-47BD-8CF7-66B878ACBD53}" dt="2026-09-12T22:45:57.485" v="3234"/>
          <ac:spMkLst>
            <pc:docMk/>
            <pc:sldMk cId="3855658138" sldId="261"/>
            <ac:spMk id="3" creationId="{3CECA7A8-7D12-BC76-FEA1-D4EE9688DE4F}"/>
          </ac:spMkLst>
        </pc:spChg>
        <pc:spChg chg="add del mod">
          <ac:chgData name="Yuen Kam Fai 阮錦輝" userId="fc1f0ae8-368e-48a4-93d4-e52a1cc97efd" providerId="ADAL" clId="{EE9CCAD6-113C-47BD-8CF7-66B878ACBD53}" dt="2026-09-12T22:47:30.573" v="3260" actId="478"/>
          <ac:spMkLst>
            <pc:docMk/>
            <pc:sldMk cId="3855658138" sldId="261"/>
            <ac:spMk id="8" creationId="{69E0E79F-D377-CF80-86CC-C0F95A68EBE1}"/>
          </ac:spMkLst>
        </pc:spChg>
        <pc:picChg chg="add del mod">
          <ac:chgData name="Yuen Kam Fai 阮錦輝" userId="fc1f0ae8-368e-48a4-93d4-e52a1cc97efd" providerId="ADAL" clId="{EE9CCAD6-113C-47BD-8CF7-66B878ACBD53}" dt="2026-09-12T22:47:24.959" v="3259" actId="478"/>
          <ac:picMkLst>
            <pc:docMk/>
            <pc:sldMk cId="3855658138" sldId="261"/>
            <ac:picMk id="4" creationId="{902BDAAB-1DAD-20AC-CCA8-74ECF3EF3829}"/>
          </ac:picMkLst>
        </pc:picChg>
        <pc:picChg chg="add mod">
          <ac:chgData name="Yuen Kam Fai 阮錦輝" userId="fc1f0ae8-368e-48a4-93d4-e52a1cc97efd" providerId="ADAL" clId="{EE9CCAD6-113C-47BD-8CF7-66B878ACBD53}" dt="2026-09-12T22:47:46.865" v="3267" actId="1037"/>
          <ac:picMkLst>
            <pc:docMk/>
            <pc:sldMk cId="3855658138" sldId="261"/>
            <ac:picMk id="6" creationId="{E36EF7AC-A3F3-DB3F-F0D4-E41307894D00}"/>
          </ac:picMkLst>
        </pc:picChg>
      </pc:sldChg>
      <pc:sldMasterChg chg="setBg modSldLayout">
        <pc:chgData name="Yuen Kam Fai 阮錦輝" userId="fc1f0ae8-368e-48a4-93d4-e52a1cc97efd" providerId="ADAL" clId="{EE9CCAD6-113C-47BD-8CF7-66B878ACBD53}" dt="2026-09-12T21:47:41.855" v="38"/>
        <pc:sldMasterMkLst>
          <pc:docMk/>
          <pc:sldMasterMk cId="1965533846" sldId="2147483660"/>
        </pc:sldMasterMkLst>
        <pc:sldLayoutChg chg="setBg">
          <pc:chgData name="Yuen Kam Fai 阮錦輝" userId="fc1f0ae8-368e-48a4-93d4-e52a1cc97efd" providerId="ADAL" clId="{EE9CCAD6-113C-47BD-8CF7-66B878ACBD53}" dt="2026-09-12T21:47:41.855" v="38"/>
          <pc:sldLayoutMkLst>
            <pc:docMk/>
            <pc:sldMasterMk cId="1965533846" sldId="2147483660"/>
            <pc:sldLayoutMk cId="2641988727" sldId="2147483661"/>
          </pc:sldLayoutMkLst>
        </pc:sldLayoutChg>
        <pc:sldLayoutChg chg="setBg">
          <pc:chgData name="Yuen Kam Fai 阮錦輝" userId="fc1f0ae8-368e-48a4-93d4-e52a1cc97efd" providerId="ADAL" clId="{EE9CCAD6-113C-47BD-8CF7-66B878ACBD53}" dt="2026-09-12T21:47:41.855" v="38"/>
          <pc:sldLayoutMkLst>
            <pc:docMk/>
            <pc:sldMasterMk cId="1965533846" sldId="2147483660"/>
            <pc:sldLayoutMk cId="385114756" sldId="2147483662"/>
          </pc:sldLayoutMkLst>
        </pc:sldLayoutChg>
        <pc:sldLayoutChg chg="setBg">
          <pc:chgData name="Yuen Kam Fai 阮錦輝" userId="fc1f0ae8-368e-48a4-93d4-e52a1cc97efd" providerId="ADAL" clId="{EE9CCAD6-113C-47BD-8CF7-66B878ACBD53}" dt="2026-09-12T21:47:41.855" v="38"/>
          <pc:sldLayoutMkLst>
            <pc:docMk/>
            <pc:sldMasterMk cId="1965533846" sldId="2147483660"/>
            <pc:sldLayoutMk cId="1166190082" sldId="2147483663"/>
          </pc:sldLayoutMkLst>
        </pc:sldLayoutChg>
        <pc:sldLayoutChg chg="setBg">
          <pc:chgData name="Yuen Kam Fai 阮錦輝" userId="fc1f0ae8-368e-48a4-93d4-e52a1cc97efd" providerId="ADAL" clId="{EE9CCAD6-113C-47BD-8CF7-66B878ACBD53}" dt="2026-09-12T21:47:41.855" v="38"/>
          <pc:sldLayoutMkLst>
            <pc:docMk/>
            <pc:sldMasterMk cId="1965533846" sldId="2147483660"/>
            <pc:sldLayoutMk cId="3038988800" sldId="2147483664"/>
          </pc:sldLayoutMkLst>
        </pc:sldLayoutChg>
        <pc:sldLayoutChg chg="setBg">
          <pc:chgData name="Yuen Kam Fai 阮錦輝" userId="fc1f0ae8-368e-48a4-93d4-e52a1cc97efd" providerId="ADAL" clId="{EE9CCAD6-113C-47BD-8CF7-66B878ACBD53}" dt="2026-09-12T21:47:41.855" v="38"/>
          <pc:sldLayoutMkLst>
            <pc:docMk/>
            <pc:sldMasterMk cId="1965533846" sldId="2147483660"/>
            <pc:sldLayoutMk cId="2757182241" sldId="2147483665"/>
          </pc:sldLayoutMkLst>
        </pc:sldLayoutChg>
        <pc:sldLayoutChg chg="setBg">
          <pc:chgData name="Yuen Kam Fai 阮錦輝" userId="fc1f0ae8-368e-48a4-93d4-e52a1cc97efd" providerId="ADAL" clId="{EE9CCAD6-113C-47BD-8CF7-66B878ACBD53}" dt="2026-09-12T21:47:41.855" v="38"/>
          <pc:sldLayoutMkLst>
            <pc:docMk/>
            <pc:sldMasterMk cId="1965533846" sldId="2147483660"/>
            <pc:sldLayoutMk cId="136545657" sldId="2147483666"/>
          </pc:sldLayoutMkLst>
        </pc:sldLayoutChg>
        <pc:sldLayoutChg chg="setBg">
          <pc:chgData name="Yuen Kam Fai 阮錦輝" userId="fc1f0ae8-368e-48a4-93d4-e52a1cc97efd" providerId="ADAL" clId="{EE9CCAD6-113C-47BD-8CF7-66B878ACBD53}" dt="2026-09-12T21:47:41.855" v="38"/>
          <pc:sldLayoutMkLst>
            <pc:docMk/>
            <pc:sldMasterMk cId="1965533846" sldId="2147483660"/>
            <pc:sldLayoutMk cId="1843774912" sldId="2147483667"/>
          </pc:sldLayoutMkLst>
        </pc:sldLayoutChg>
        <pc:sldLayoutChg chg="setBg">
          <pc:chgData name="Yuen Kam Fai 阮錦輝" userId="fc1f0ae8-368e-48a4-93d4-e52a1cc97efd" providerId="ADAL" clId="{EE9CCAD6-113C-47BD-8CF7-66B878ACBD53}" dt="2026-09-12T21:47:41.855" v="38"/>
          <pc:sldLayoutMkLst>
            <pc:docMk/>
            <pc:sldMasterMk cId="1965533846" sldId="2147483660"/>
            <pc:sldLayoutMk cId="4069100628" sldId="2147483668"/>
          </pc:sldLayoutMkLst>
        </pc:sldLayoutChg>
        <pc:sldLayoutChg chg="setBg">
          <pc:chgData name="Yuen Kam Fai 阮錦輝" userId="fc1f0ae8-368e-48a4-93d4-e52a1cc97efd" providerId="ADAL" clId="{EE9CCAD6-113C-47BD-8CF7-66B878ACBD53}" dt="2026-09-12T21:47:41.855" v="38"/>
          <pc:sldLayoutMkLst>
            <pc:docMk/>
            <pc:sldMasterMk cId="1965533846" sldId="2147483660"/>
            <pc:sldLayoutMk cId="1070990111" sldId="2147483669"/>
          </pc:sldLayoutMkLst>
        </pc:sldLayoutChg>
        <pc:sldLayoutChg chg="setBg">
          <pc:chgData name="Yuen Kam Fai 阮錦輝" userId="fc1f0ae8-368e-48a4-93d4-e52a1cc97efd" providerId="ADAL" clId="{EE9CCAD6-113C-47BD-8CF7-66B878ACBD53}" dt="2026-09-12T21:47:41.855" v="38"/>
          <pc:sldLayoutMkLst>
            <pc:docMk/>
            <pc:sldMasterMk cId="1965533846" sldId="2147483660"/>
            <pc:sldLayoutMk cId="1269058607" sldId="2147483670"/>
          </pc:sldLayoutMkLst>
        </pc:sldLayoutChg>
        <pc:sldLayoutChg chg="setBg">
          <pc:chgData name="Yuen Kam Fai 阮錦輝" userId="fc1f0ae8-368e-48a4-93d4-e52a1cc97efd" providerId="ADAL" clId="{EE9CCAD6-113C-47BD-8CF7-66B878ACBD53}" dt="2026-09-12T21:47:41.855" v="38"/>
          <pc:sldLayoutMkLst>
            <pc:docMk/>
            <pc:sldMasterMk cId="1965533846" sldId="2147483660"/>
            <pc:sldLayoutMk cId="580237386" sldId="214748367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EA2-191D-4596-BDA8-24BB0FE17D79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1988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EA2-191D-4596-BDA8-24BB0FE17D79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114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EA2-191D-4596-BDA8-24BB0FE17D79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6190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EA2-191D-4596-BDA8-24BB0FE17D79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8988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EA2-191D-4596-BDA8-24BB0FE17D79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7182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EA2-191D-4596-BDA8-24BB0FE17D79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54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EA2-191D-4596-BDA8-24BB0FE17D79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3774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EA2-191D-4596-BDA8-24BB0FE17D79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9100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EA2-191D-4596-BDA8-24BB0FE17D79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0990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EA2-191D-4596-BDA8-24BB0FE17D79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9058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EA2-191D-4596-BDA8-24BB0FE17D79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0237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7CEA2-191D-4596-BDA8-24BB0FE17D79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5533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404EFACC-5304-CE0F-6688-6E79F7A5B368}"/>
              </a:ext>
            </a:extLst>
          </p:cNvPr>
          <p:cNvSpPr txBox="1"/>
          <p:nvPr/>
        </p:nvSpPr>
        <p:spPr>
          <a:xfrm>
            <a:off x="250724" y="0"/>
            <a:ext cx="710963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落霞與孤鶩齊飛</a:t>
            </a:r>
            <a:endParaRPr lang="en-US" altLang="zh-TW" sz="7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7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秋水共長天一色</a:t>
            </a:r>
          </a:p>
        </p:txBody>
      </p:sp>
    </p:spTree>
    <p:extLst>
      <p:ext uri="{BB962C8B-B14F-4D97-AF65-F5344CB8AC3E}">
        <p14:creationId xmlns:p14="http://schemas.microsoft.com/office/powerpoint/2010/main" val="4179460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8382F884-EB08-C993-6D78-C0E95B346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3" y="0"/>
            <a:ext cx="8391831" cy="1010837"/>
          </a:xfrm>
        </p:spPr>
        <p:txBody>
          <a:bodyPr>
            <a:normAutofit/>
          </a:bodyPr>
          <a:lstStyle/>
          <a:p>
            <a:r>
              <a:rPr lang="en-US" altLang="zh-TW" dirty="0">
                <a:solidFill>
                  <a:schemeClr val="bg1"/>
                </a:solidFill>
              </a:rPr>
              <a:t>8 </a:t>
            </a:r>
            <a:r>
              <a:rPr lang="zh-TW" altLang="en-US" dirty="0">
                <a:solidFill>
                  <a:schemeClr val="bg1"/>
                </a:solidFill>
              </a:rPr>
              <a:t>天主教與中國文化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725E887-470C-7235-F352-27200D5D7D59}"/>
              </a:ext>
            </a:extLst>
          </p:cNvPr>
          <p:cNvSpPr txBox="1"/>
          <p:nvPr/>
        </p:nvSpPr>
        <p:spPr>
          <a:xfrm>
            <a:off x="832507" y="1010837"/>
            <a:ext cx="7228261" cy="193899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zh-TW" altLang="en-US" sz="4000" dirty="0">
                <a:solidFill>
                  <a:schemeClr val="bg1"/>
                </a:solidFill>
              </a:rPr>
              <a:t>保祿宗教雅典傳教</a:t>
            </a:r>
            <a:r>
              <a:rPr lang="en-US" altLang="zh-TW" sz="4000" dirty="0">
                <a:solidFill>
                  <a:schemeClr val="bg1"/>
                </a:solidFill>
              </a:rPr>
              <a:t>(</a:t>
            </a:r>
            <a:r>
              <a:rPr lang="zh-TW" altLang="en-US" sz="4000" dirty="0">
                <a:solidFill>
                  <a:schemeClr val="bg1"/>
                </a:solidFill>
              </a:rPr>
              <a:t>文化影響</a:t>
            </a:r>
            <a:r>
              <a:rPr lang="en-US" altLang="zh-TW" sz="4000" dirty="0">
                <a:solidFill>
                  <a:schemeClr val="bg1"/>
                </a:solidFill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TW" altLang="en-US" sz="4000" dirty="0">
                <a:solidFill>
                  <a:schemeClr val="bg1"/>
                </a:solidFill>
              </a:rPr>
              <a:t>獲罪於天，無所禱</a:t>
            </a:r>
            <a:r>
              <a:rPr lang="en-US" altLang="zh-TW" sz="4000" dirty="0">
                <a:solidFill>
                  <a:schemeClr val="bg1"/>
                </a:solidFill>
              </a:rPr>
              <a:t>(</a:t>
            </a:r>
            <a:r>
              <a:rPr lang="zh-TW" altLang="en-US" sz="4000" dirty="0">
                <a:solidFill>
                  <a:schemeClr val="bg1"/>
                </a:solidFill>
              </a:rPr>
              <a:t>孔子</a:t>
            </a:r>
            <a:r>
              <a:rPr lang="en-US" altLang="zh-TW" sz="4000" dirty="0">
                <a:solidFill>
                  <a:schemeClr val="bg1"/>
                </a:solidFill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TW" altLang="en-US" sz="4000" dirty="0">
                <a:solidFill>
                  <a:schemeClr val="bg1"/>
                </a:solidFill>
              </a:rPr>
              <a:t>中國文化註解每日聖言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6262703F-B31E-979D-5D07-45F873DC0E72}"/>
              </a:ext>
            </a:extLst>
          </p:cNvPr>
          <p:cNvSpPr txBox="1"/>
          <p:nvPr/>
        </p:nvSpPr>
        <p:spPr>
          <a:xfrm>
            <a:off x="453513" y="3185805"/>
            <a:ext cx="818904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/>
              <a:t>「</a:t>
            </a:r>
            <a:r>
              <a:rPr lang="zh-TW" altLang="en-US" sz="3600" u="sng" dirty="0"/>
              <a:t>保祿</a:t>
            </a:r>
            <a:r>
              <a:rPr lang="zh-TW" altLang="en-US" sz="3600" dirty="0"/>
              <a:t>在</a:t>
            </a:r>
            <a:r>
              <a:rPr lang="zh-TW" altLang="en-US" sz="3600" u="sng" dirty="0"/>
              <a:t>雅典</a:t>
            </a:r>
            <a:r>
              <a:rPr lang="zh-TW" altLang="en-US" sz="3600" dirty="0"/>
              <a:t>等候他們時，見城裏滿是偶像，</a:t>
            </a:r>
            <a:r>
              <a:rPr lang="zh-TW" altLang="en-US" sz="3600" b="1" dirty="0">
                <a:solidFill>
                  <a:srgbClr val="FF0000"/>
                </a:solidFill>
              </a:rPr>
              <a:t>心神很是悲憤</a:t>
            </a:r>
            <a:r>
              <a:rPr lang="zh-TW" altLang="en-US" sz="3600" dirty="0"/>
              <a:t>。」</a:t>
            </a:r>
            <a:r>
              <a:rPr lang="zh-TW" altLang="en-US" sz="2800" dirty="0"/>
              <a:t>宗徒大事錄</a:t>
            </a:r>
            <a:r>
              <a:rPr lang="en-US" altLang="zh-TW" sz="2800" dirty="0"/>
              <a:t>17</a:t>
            </a:r>
            <a:r>
              <a:rPr lang="zh-TW" altLang="en-US" sz="2800" dirty="0"/>
              <a:t>章</a:t>
            </a:r>
            <a:r>
              <a:rPr lang="en-US" altLang="zh-TW" sz="2800" dirty="0"/>
              <a:t>16</a:t>
            </a:r>
            <a:endParaRPr lang="en-US" altLang="zh-TW" sz="3600" dirty="0"/>
          </a:p>
          <a:p>
            <a:r>
              <a:rPr lang="zh-TW" altLang="en-US" sz="3600" dirty="0"/>
              <a:t>「不可拜偶像」 </a:t>
            </a:r>
            <a:r>
              <a:rPr lang="en-US" altLang="zh-TW" sz="3600" dirty="0"/>
              <a:t>… </a:t>
            </a:r>
            <a:r>
              <a:rPr lang="zh-TW" altLang="en-US" sz="3600" dirty="0"/>
              <a:t>上香可以嗎？入唔入洪聖廟？食唔食拜完神的燒豬</a:t>
            </a:r>
            <a:r>
              <a:rPr lang="zh-TW" altLang="en-US" sz="4000" dirty="0"/>
              <a:t>？</a:t>
            </a:r>
            <a:endParaRPr lang="en-US" altLang="zh-TW" sz="4000" dirty="0"/>
          </a:p>
          <a:p>
            <a:r>
              <a:rPr lang="zh-TW" altLang="en-US" sz="4800" dirty="0">
                <a:solidFill>
                  <a:schemeClr val="bg1"/>
                </a:solidFill>
              </a:rPr>
              <a:t>是</a:t>
            </a:r>
            <a:r>
              <a:rPr lang="zh-TW" altLang="en-US" sz="4800" dirty="0">
                <a:solidFill>
                  <a:srgbClr val="FF0000"/>
                </a:solidFill>
              </a:rPr>
              <a:t>信仰核心</a:t>
            </a:r>
            <a:r>
              <a:rPr lang="zh-TW" altLang="en-US" sz="4800" dirty="0">
                <a:solidFill>
                  <a:schemeClr val="bg1"/>
                </a:solidFill>
              </a:rPr>
              <a:t>？還是文化差異？</a:t>
            </a:r>
            <a:endParaRPr lang="zh-TW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528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0C416CA-3903-5EC5-49D9-7086270B2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921" y="249422"/>
            <a:ext cx="7886700" cy="1325563"/>
          </a:xfrm>
        </p:spPr>
        <p:txBody>
          <a:bodyPr>
            <a:normAutofit/>
          </a:bodyPr>
          <a:lstStyle/>
          <a:p>
            <a:r>
              <a:rPr lang="zh-TW" altLang="en-US" dirty="0"/>
              <a:t>「在這山，還是在那山，朝拜天主？」</a:t>
            </a:r>
            <a:r>
              <a:rPr lang="en-US" altLang="zh-TW" dirty="0"/>
              <a:t>(</a:t>
            </a:r>
            <a:r>
              <a:rPr lang="zh-TW" altLang="en-US" dirty="0"/>
              <a:t>若望福音第</a:t>
            </a:r>
            <a:r>
              <a:rPr lang="en-US" altLang="zh-TW" dirty="0"/>
              <a:t>4</a:t>
            </a:r>
            <a:r>
              <a:rPr lang="zh-TW" altLang="en-US" dirty="0"/>
              <a:t>章</a:t>
            </a:r>
            <a:r>
              <a:rPr lang="en-US" altLang="zh-TW" dirty="0"/>
              <a:t>20)</a:t>
            </a:r>
            <a:endParaRPr lang="zh-TW" altLang="en-US" dirty="0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1B031DA7-D274-74B0-51E7-9C6E27958C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47" y="1748708"/>
            <a:ext cx="3498475" cy="4351338"/>
          </a:xfr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CDB543CA-549D-0548-D9FA-9ED798568205}"/>
              </a:ext>
            </a:extLst>
          </p:cNvPr>
          <p:cNvSpPr txBox="1"/>
          <p:nvPr/>
        </p:nvSpPr>
        <p:spPr>
          <a:xfrm>
            <a:off x="3905898" y="1574985"/>
            <a:ext cx="52381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獲罪於天，無所禱也</a:t>
            </a:r>
            <a:endParaRPr lang="en-US" alt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論語。八佾。十三</a:t>
            </a:r>
            <a:r>
              <a:rPr lang="en-US" altLang="zh-TW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zh-TW" altLang="en-US" sz="3200" b="1" dirty="0">
                <a:latin typeface="+mn-ea"/>
              </a:rPr>
              <a:t>王孫賈問曰：「</a:t>
            </a:r>
            <a:r>
              <a:rPr lang="en-US" altLang="zh-TW" sz="3200" b="1" dirty="0">
                <a:latin typeface="+mn-ea"/>
              </a:rPr>
              <a:t>『</a:t>
            </a:r>
            <a:r>
              <a:rPr lang="zh-TW" altLang="en-US" sz="3200" b="1" dirty="0">
                <a:latin typeface="+mn-ea"/>
              </a:rPr>
              <a:t>與其媚於奧，寧媚於灶</a:t>
            </a:r>
            <a:r>
              <a:rPr lang="en-US" altLang="zh-TW" sz="3200" b="1" dirty="0">
                <a:latin typeface="+mn-ea"/>
              </a:rPr>
              <a:t>』</a:t>
            </a:r>
            <a:r>
              <a:rPr lang="zh-TW" altLang="en-US" sz="3200" b="1" dirty="0">
                <a:latin typeface="+mn-ea"/>
              </a:rPr>
              <a:t>，何謂也？」子曰：「不然，獲罪於天，無所禱也。</a:t>
            </a:r>
            <a:r>
              <a:rPr lang="zh-TW" altLang="en-US" b="1" dirty="0"/>
              <a:t>」</a:t>
            </a:r>
            <a:endParaRPr lang="zh-TW" altLang="en-US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6EB7BCC6-2803-A7D4-F325-2E5A54B9CF51}"/>
              </a:ext>
            </a:extLst>
          </p:cNvPr>
          <p:cNvSpPr txBox="1"/>
          <p:nvPr/>
        </p:nvSpPr>
        <p:spPr>
          <a:xfrm>
            <a:off x="3817411" y="5116539"/>
            <a:ext cx="5238101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TW" altLang="en-US" sz="3600" dirty="0"/>
              <a:t>「那些真正朝拜的人，將以</a:t>
            </a:r>
            <a:r>
              <a:rPr lang="zh-TW" altLang="en-US" sz="3600" b="1" dirty="0">
                <a:solidFill>
                  <a:srgbClr val="FF0000"/>
                </a:solidFill>
              </a:rPr>
              <a:t>心神</a:t>
            </a:r>
            <a:r>
              <a:rPr lang="zh-TW" altLang="en-US" sz="3600" dirty="0"/>
              <a:t>以</a:t>
            </a:r>
            <a:r>
              <a:rPr lang="zh-TW" altLang="en-US" sz="3600" b="1" dirty="0">
                <a:solidFill>
                  <a:srgbClr val="FF0000"/>
                </a:solidFill>
              </a:rPr>
              <a:t>真理</a:t>
            </a:r>
            <a:r>
              <a:rPr lang="zh-TW" altLang="en-US" sz="3600" dirty="0"/>
              <a:t>朝拜父」</a:t>
            </a:r>
            <a:endParaRPr lang="zh-TW" altLang="en-US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74776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65B4E8B-FFA3-38B4-D0AD-36901CD96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155" y="147434"/>
            <a:ext cx="8554063" cy="1212951"/>
          </a:xfrm>
        </p:spPr>
        <p:txBody>
          <a:bodyPr>
            <a:norm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我的反思</a:t>
            </a:r>
            <a:r>
              <a:rPr lang="en-US" altLang="zh-TW" dirty="0">
                <a:solidFill>
                  <a:schemeClr val="bg1"/>
                </a:solidFill>
              </a:rPr>
              <a:t>(</a:t>
            </a:r>
            <a:r>
              <a:rPr lang="zh-TW" altLang="en-US" dirty="0">
                <a:solidFill>
                  <a:schemeClr val="bg1"/>
                </a:solidFill>
              </a:rPr>
              <a:t>用中華文化註解聖經</a:t>
            </a:r>
            <a:r>
              <a:rPr lang="en-US" altLang="zh-TW" dirty="0">
                <a:solidFill>
                  <a:schemeClr val="bg1"/>
                </a:solidFill>
              </a:rPr>
              <a:t>)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F753DA6-9FD3-07CB-982A-51E5F358B87D}"/>
              </a:ext>
            </a:extLst>
          </p:cNvPr>
          <p:cNvSpPr txBox="1"/>
          <p:nvPr/>
        </p:nvSpPr>
        <p:spPr>
          <a:xfrm>
            <a:off x="704185" y="1236346"/>
            <a:ext cx="8026859" cy="31700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</a:rPr>
              <a:t>中國文化是中國先賢的生活反思，正如聖經是歷代信徒的信仰反思。</a:t>
            </a:r>
            <a:endParaRPr lang="en-US" altLang="zh-TW" sz="4000" dirty="0">
              <a:solidFill>
                <a:schemeClr val="bg1"/>
              </a:solidFill>
            </a:endParaRPr>
          </a:p>
          <a:p>
            <a:r>
              <a:rPr lang="zh-TW" altLang="en-US" sz="4000" dirty="0">
                <a:solidFill>
                  <a:schemeClr val="bg1"/>
                </a:solidFill>
              </a:rPr>
              <a:t>天主透過萬事萬物，把「真理」告訴先賢，讓我們能站在巨人肩上看世界。</a:t>
            </a:r>
          </a:p>
        </p:txBody>
      </p:sp>
      <p:sp>
        <p:nvSpPr>
          <p:cNvPr id="8" name="內容版面配置區 7">
            <a:extLst>
              <a:ext uri="{FF2B5EF4-FFF2-40B4-BE49-F238E27FC236}">
                <a16:creationId xmlns:a16="http://schemas.microsoft.com/office/drawing/2014/main" id="{307D4AE6-5D49-306F-C441-4A92B6EEF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583" y="4636861"/>
            <a:ext cx="8554064" cy="1969586"/>
          </a:xfrm>
        </p:spPr>
        <p:txBody>
          <a:bodyPr>
            <a:normAutofit/>
          </a:bodyPr>
          <a:lstStyle/>
          <a:p>
            <a:r>
              <a:rPr lang="zh-TW" altLang="en-US" sz="4000" dirty="0"/>
              <a:t>耕田欲雨刈欲晴，去得順風來者怨</a:t>
            </a:r>
            <a:r>
              <a:rPr lang="en-US" altLang="zh-TW" sz="4000" dirty="0"/>
              <a:t>(</a:t>
            </a:r>
            <a:r>
              <a:rPr lang="zh-TW" altLang="en-US" sz="4000" dirty="0"/>
              <a:t>北宋蘇軾</a:t>
            </a:r>
            <a:r>
              <a:rPr lang="en-US" altLang="zh-TW" sz="4000" dirty="0"/>
              <a:t>)</a:t>
            </a:r>
          </a:p>
          <a:p>
            <a:r>
              <a:rPr lang="zh-TW" altLang="en-US" sz="4000" dirty="0"/>
              <a:t>人造水塘天降雨</a:t>
            </a:r>
            <a:r>
              <a:rPr lang="en-US" altLang="zh-TW" sz="4000" dirty="0"/>
              <a:t>(</a:t>
            </a:r>
            <a:r>
              <a:rPr lang="zh-TW" altLang="en-US" sz="4000" dirty="0"/>
              <a:t>徐神父？</a:t>
            </a:r>
            <a:r>
              <a:rPr lang="en-US" altLang="zh-TW" sz="4000" dirty="0"/>
              <a:t>)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16996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A5AF6358-E4DE-EBAD-EF0B-8B36A22E41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63503" cy="4351338"/>
          </a:xfr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657DE12F-DC80-0AC7-A073-5DA22AB64C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59734"/>
            <a:ext cx="9144000" cy="2598266"/>
          </a:xfrm>
          <a:prstGeom prst="rect">
            <a:avLst/>
          </a:prstGeom>
        </p:spPr>
      </p:pic>
      <p:pic>
        <p:nvPicPr>
          <p:cNvPr id="10" name="內容版面配置區 3">
            <a:extLst>
              <a:ext uri="{FF2B5EF4-FFF2-40B4-BE49-F238E27FC236}">
                <a16:creationId xmlns:a16="http://schemas.microsoft.com/office/drawing/2014/main" id="{8D9BC230-71A6-FFF3-C86B-1A36152962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782" y="120538"/>
            <a:ext cx="5585938" cy="31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24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E36EF7AC-A3F3-DB3F-F0D4-E41307894D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9" y="87309"/>
            <a:ext cx="8967019" cy="677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658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A09AAAE35E068E4EB2899F5E7A0625D5" ma:contentTypeVersion="31" ma:contentTypeDescription="建立新的文件。" ma:contentTypeScope="" ma:versionID="e0dcaf33e0cea3710b53af08fb669e2d">
  <xsd:schema xmlns:xsd="http://www.w3.org/2001/XMLSchema" xmlns:xs="http://www.w3.org/2001/XMLSchema" xmlns:p="http://schemas.microsoft.com/office/2006/metadata/properties" xmlns:ns3="4c53f9c4-a96c-4543-b034-05412a03cd0e" xmlns:ns4="247da5a7-5c1f-4292-9220-b51a3c3c7f9e" targetNamespace="http://schemas.microsoft.com/office/2006/metadata/properties" ma:root="true" ma:fieldsID="2607cf0a05a888687eb873ed2feabe14" ns3:_="" ns4:_="">
    <xsd:import namespace="4c53f9c4-a96c-4543-b034-05412a03cd0e"/>
    <xsd:import namespace="247da5a7-5c1f-4292-9220-b51a3c3c7f9e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SystemTags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53f9c4-a96c-4543-b034-05412a03cd0e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2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chers" ma:index="1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2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6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8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9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30" nillable="true" ma:displayName="MediaServiceLocation" ma:internalName="MediaServiceLocation" ma:readOnly="true">
      <xsd:simpleType>
        <xsd:restriction base="dms:Text"/>
      </xsd:simpleType>
    </xsd:element>
    <xsd:element name="MediaServiceOCR" ma:index="3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3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3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3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3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38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7da5a7-5c1f-4292-9220-b51a3c3c7f9e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共用對象: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共用詳細資料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5" nillable="true" ma:displayName="共用提示雜湊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lf_Registration_Enabled xmlns="4c53f9c4-a96c-4543-b034-05412a03cd0e" xsi:nil="true"/>
    <_activity xmlns="4c53f9c4-a96c-4543-b034-05412a03cd0e" xsi:nil="true"/>
    <Templates xmlns="4c53f9c4-a96c-4543-b034-05412a03cd0e" xsi:nil="true"/>
    <Has_Teacher_Only_SectionGroup xmlns="4c53f9c4-a96c-4543-b034-05412a03cd0e" xsi:nil="true"/>
    <CultureName xmlns="4c53f9c4-a96c-4543-b034-05412a03cd0e" xsi:nil="true"/>
    <DefaultSectionNames xmlns="4c53f9c4-a96c-4543-b034-05412a03cd0e" xsi:nil="true"/>
    <NotebookType xmlns="4c53f9c4-a96c-4543-b034-05412a03cd0e" xsi:nil="true"/>
    <Teachers xmlns="4c53f9c4-a96c-4543-b034-05412a03cd0e">
      <UserInfo>
        <DisplayName/>
        <AccountId xsi:nil="true"/>
        <AccountType/>
      </UserInfo>
    </Teachers>
    <Is_Collaboration_Space_Locked xmlns="4c53f9c4-a96c-4543-b034-05412a03cd0e" xsi:nil="true"/>
    <Owner xmlns="4c53f9c4-a96c-4543-b034-05412a03cd0e">
      <UserInfo>
        <DisplayName/>
        <AccountId xsi:nil="true"/>
        <AccountType/>
      </UserInfo>
    </Owner>
    <Invited_Teachers xmlns="4c53f9c4-a96c-4543-b034-05412a03cd0e" xsi:nil="true"/>
    <FolderType xmlns="4c53f9c4-a96c-4543-b034-05412a03cd0e" xsi:nil="true"/>
    <Students xmlns="4c53f9c4-a96c-4543-b034-05412a03cd0e">
      <UserInfo>
        <DisplayName/>
        <AccountId xsi:nil="true"/>
        <AccountType/>
      </UserInfo>
    </Students>
    <Student_Groups xmlns="4c53f9c4-a96c-4543-b034-05412a03cd0e">
      <UserInfo>
        <DisplayName/>
        <AccountId xsi:nil="true"/>
        <AccountType/>
      </UserInfo>
    </Student_Groups>
    <AppVersion xmlns="4c53f9c4-a96c-4543-b034-05412a03cd0e" xsi:nil="true"/>
    <Invited_Students xmlns="4c53f9c4-a96c-4543-b034-05412a03cd0e" xsi:nil="true"/>
  </documentManagement>
</p:properties>
</file>

<file path=customXml/itemProps1.xml><?xml version="1.0" encoding="utf-8"?>
<ds:datastoreItem xmlns:ds="http://schemas.openxmlformats.org/officeDocument/2006/customXml" ds:itemID="{0377A2BA-00F9-47BC-89A0-B5720B8046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53f9c4-a96c-4543-b034-05412a03cd0e"/>
    <ds:schemaRef ds:uri="247da5a7-5c1f-4292-9220-b51a3c3c7f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D93EDB2-DD70-470A-A0F4-CA3A85C6A50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3DDAC3-5DED-4F01-BD17-E88C1D2E66FF}">
  <ds:schemaRefs>
    <ds:schemaRef ds:uri="http://schemas.microsoft.com/office/infopath/2007/PartnerControls"/>
    <ds:schemaRef ds:uri="http://purl.org/dc/elements/1.1/"/>
    <ds:schemaRef ds:uri="4c53f9c4-a96c-4543-b034-05412a03cd0e"/>
    <ds:schemaRef ds:uri="http://schemas.microsoft.com/office/2006/metadata/properties"/>
    <ds:schemaRef ds:uri="247da5a7-5c1f-4292-9220-b51a3c3c7f9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130</TotalTime>
  <Words>280</Words>
  <Application>Microsoft Office PowerPoint</Application>
  <PresentationFormat>如螢幕大小 (4:3)</PresentationFormat>
  <Paragraphs>19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1" baseType="lpstr">
      <vt:lpstr>標楷體</vt:lpstr>
      <vt:lpstr>Arial</vt:lpstr>
      <vt:lpstr>Calibri</vt:lpstr>
      <vt:lpstr>Calibri Light</vt:lpstr>
      <vt:lpstr>Office 佈景主題</vt:lpstr>
      <vt:lpstr>PowerPoint 簡報</vt:lpstr>
      <vt:lpstr>8 天主教與中國文化</vt:lpstr>
      <vt:lpstr>「在這山，還是在那山，朝拜天主？」(若望福音第4章20)</vt:lpstr>
      <vt:lpstr>我的反思(用中華文化註解聖經)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Yuen Kam Fai 阮錦輝</dc:creator>
  <cp:lastModifiedBy>Yuen Kam Fai 阮錦輝</cp:lastModifiedBy>
  <cp:revision>3</cp:revision>
  <cp:lastPrinted>2025-09-06T23:10:10Z</cp:lastPrinted>
  <dcterms:created xsi:type="dcterms:W3CDTF">2025-09-06T22:55:46Z</dcterms:created>
  <dcterms:modified xsi:type="dcterms:W3CDTF">2026-09-12T22:47:59Z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0x010100A09AAAE35E068E4EB2899F5E7A0625D5</vt:lpwstr>
  </property>
</Properties>
</file>