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1988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905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0237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11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6190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898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7182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45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774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9100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0990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7CEA2-191D-4596-BDA8-24BB0FE17D79}" type="datetimeFigureOut">
              <a:rPr lang="zh-TW" altLang="en-US" smtClean="0"/>
              <a:t>2026/7/12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BCD6B-D7F6-4311-9C0C-1600DAED04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553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eb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382F884-EB08-C993-6D78-C0E95B346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23" y="0"/>
            <a:ext cx="8391831" cy="1010837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chemeClr val="bg1"/>
                </a:solidFill>
              </a:rPr>
              <a:t>2 </a:t>
            </a:r>
            <a:r>
              <a:rPr lang="zh-TW" altLang="en-US" dirty="0">
                <a:solidFill>
                  <a:schemeClr val="bg1"/>
                </a:solidFill>
              </a:rPr>
              <a:t>挑戰人生之謎</a:t>
            </a:r>
            <a:r>
              <a:rPr lang="en-US" altLang="zh-TW" dirty="0">
                <a:solidFill>
                  <a:schemeClr val="bg1"/>
                </a:solidFill>
              </a:rPr>
              <a:t>(</a:t>
            </a:r>
            <a:r>
              <a:rPr lang="zh-TW" altLang="en-US" dirty="0">
                <a:solidFill>
                  <a:schemeClr val="bg1"/>
                </a:solidFill>
              </a:rPr>
              <a:t>人生追求的是甚麼？</a:t>
            </a:r>
            <a:r>
              <a:rPr lang="en-US" altLang="zh-TW" dirty="0">
                <a:solidFill>
                  <a:schemeClr val="bg1"/>
                </a:solidFill>
              </a:rPr>
              <a:t>)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F0DB8D53-04E9-1BCE-786E-9EE69E374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857" y="982485"/>
            <a:ext cx="8615419" cy="1414039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chemeClr val="bg1"/>
                </a:solidFill>
              </a:rPr>
              <a:t>是活了</a:t>
            </a:r>
            <a:r>
              <a:rPr lang="en-US" altLang="zh-TW" sz="4000" dirty="0">
                <a:solidFill>
                  <a:schemeClr val="bg1"/>
                </a:solidFill>
              </a:rPr>
              <a:t>6000</a:t>
            </a:r>
            <a:r>
              <a:rPr lang="zh-TW" altLang="en-US" sz="4000" dirty="0">
                <a:solidFill>
                  <a:schemeClr val="bg1"/>
                </a:solidFill>
              </a:rPr>
              <a:t>多天，還是活了一天，不過重覆了</a:t>
            </a:r>
            <a:r>
              <a:rPr lang="en-US" altLang="zh-TW" sz="4000" dirty="0">
                <a:solidFill>
                  <a:schemeClr val="bg1"/>
                </a:solidFill>
              </a:rPr>
              <a:t>6000</a:t>
            </a:r>
            <a:r>
              <a:rPr lang="zh-TW" altLang="en-US" sz="4000" dirty="0">
                <a:solidFill>
                  <a:schemeClr val="bg1"/>
                </a:solidFill>
              </a:rPr>
              <a:t>多次？</a:t>
            </a:r>
            <a:endParaRPr lang="en-US" altLang="zh-TW" sz="4000" dirty="0">
              <a:solidFill>
                <a:schemeClr val="bg1"/>
              </a:solidFill>
            </a:endParaRPr>
          </a:p>
          <a:p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8DC5A16-8E39-DF46-FD40-A471EE26C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546" y="1646824"/>
            <a:ext cx="3448620" cy="7497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725E887-470C-7235-F352-27200D5D7D59}"/>
              </a:ext>
            </a:extLst>
          </p:cNvPr>
          <p:cNvSpPr txBox="1"/>
          <p:nvPr/>
        </p:nvSpPr>
        <p:spPr>
          <a:xfrm>
            <a:off x="87439" y="2404294"/>
            <a:ext cx="8969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4000" dirty="0">
                <a:solidFill>
                  <a:schemeClr val="bg1"/>
                </a:solidFill>
              </a:rPr>
              <a:t>没有口的蛾？生存只為了繁衍後代？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DF7E57F-6F25-FB7E-93A8-0EB16DD85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638" y="3236968"/>
            <a:ext cx="2871068" cy="228837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90CAF9D2-7BC2-5E3C-8B06-F0E5104860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8363" y="3071916"/>
            <a:ext cx="2324100" cy="3105150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B75677B8-B97E-1A92-9C3F-873C620504D1}"/>
              </a:ext>
            </a:extLst>
          </p:cNvPr>
          <p:cNvSpPr txBox="1"/>
          <p:nvPr/>
        </p:nvSpPr>
        <p:spPr>
          <a:xfrm>
            <a:off x="174878" y="3259091"/>
            <a:ext cx="32486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4000" dirty="0">
                <a:solidFill>
                  <a:schemeClr val="bg1"/>
                </a:solidFill>
              </a:rPr>
              <a:t>總不能成為世界冠軍，為甚麼要這樣努力？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C8B40AE-51A1-AB4E-F3E3-D684417ECE02}"/>
              </a:ext>
            </a:extLst>
          </p:cNvPr>
          <p:cNvSpPr txBox="1"/>
          <p:nvPr/>
        </p:nvSpPr>
        <p:spPr>
          <a:xfrm>
            <a:off x="3612472" y="6136802"/>
            <a:ext cx="5383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</a:rPr>
              <a:t>背景照片</a:t>
            </a:r>
            <a:r>
              <a:rPr lang="en-US" altLang="zh-TW" sz="3200" dirty="0">
                <a:solidFill>
                  <a:schemeClr val="bg1"/>
                </a:solidFill>
              </a:rPr>
              <a:t>︰</a:t>
            </a:r>
            <a:r>
              <a:rPr lang="zh-TW" altLang="en-US" sz="3200" dirty="0">
                <a:solidFill>
                  <a:schemeClr val="bg1"/>
                </a:solidFill>
              </a:rPr>
              <a:t>袁斯樂</a:t>
            </a:r>
            <a:r>
              <a:rPr lang="en-US" altLang="zh-TW" sz="3200" dirty="0">
                <a:solidFill>
                  <a:schemeClr val="bg1"/>
                </a:solidFill>
              </a:rPr>
              <a:t>Kelvin yuen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52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5B4E8B-FFA3-38B4-D0AD-36901CD96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156" y="147434"/>
            <a:ext cx="3943350" cy="1212951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回應</a:t>
            </a:r>
            <a:r>
              <a:rPr lang="en-US" altLang="zh-TW" dirty="0">
                <a:solidFill>
                  <a:schemeClr val="bg1"/>
                </a:solidFill>
              </a:rPr>
              <a:t>(</a:t>
            </a:r>
            <a:r>
              <a:rPr lang="zh-TW" altLang="en-US" dirty="0">
                <a:solidFill>
                  <a:schemeClr val="bg1"/>
                </a:solidFill>
              </a:rPr>
              <a:t>不是答案</a:t>
            </a:r>
            <a:r>
              <a:rPr lang="en-US" altLang="zh-TW" dirty="0">
                <a:solidFill>
                  <a:schemeClr val="bg1"/>
                </a:solidFill>
              </a:rPr>
              <a:t>)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8D832E-BEEA-C3C3-1FD0-DBFD3819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456" y="3558623"/>
            <a:ext cx="8292331" cy="2989661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+mn-ea"/>
              </a:rPr>
              <a:t>感謝天主給我今天活著，讓我發現世界的美；因我、世界有點點不一樣。</a:t>
            </a:r>
            <a:endParaRPr lang="en-US" altLang="zh-TW" sz="3600" dirty="0">
              <a:solidFill>
                <a:schemeClr val="bg1"/>
              </a:solidFill>
              <a:latin typeface="+mn-ea"/>
            </a:endParaRPr>
          </a:p>
          <a:p>
            <a:r>
              <a:rPr lang="zh-TW" altLang="en-US" sz="3600" dirty="0">
                <a:solidFill>
                  <a:schemeClr val="bg1"/>
                </a:solidFill>
              </a:rPr>
              <a:t>路漫漫其修遠兮，吾將</a:t>
            </a:r>
            <a:r>
              <a:rPr lang="zh-TW" altLang="en-US" sz="4000" b="1" dirty="0">
                <a:solidFill>
                  <a:srgbClr val="FFFF00"/>
                </a:solidFill>
              </a:rPr>
              <a:t>上下而求索</a:t>
            </a:r>
            <a:r>
              <a:rPr lang="en-US" altLang="zh-TW" sz="3600" dirty="0">
                <a:solidFill>
                  <a:schemeClr val="bg1"/>
                </a:solidFill>
              </a:rPr>
              <a:t>(</a:t>
            </a:r>
            <a:r>
              <a:rPr lang="zh-TW" altLang="en-US" sz="3600" dirty="0">
                <a:solidFill>
                  <a:schemeClr val="bg1"/>
                </a:solidFill>
              </a:rPr>
              <a:t>屈原</a:t>
            </a:r>
            <a:r>
              <a:rPr lang="en-US" altLang="zh-TW" sz="3600" dirty="0">
                <a:solidFill>
                  <a:schemeClr val="bg1"/>
                </a:solidFill>
              </a:rPr>
              <a:t>《</a:t>
            </a:r>
            <a:r>
              <a:rPr lang="zh-TW" altLang="en-US" sz="3600" dirty="0">
                <a:solidFill>
                  <a:schemeClr val="bg1"/>
                </a:solidFill>
              </a:rPr>
              <a:t>離騷</a:t>
            </a:r>
            <a:r>
              <a:rPr lang="en-US" altLang="zh-TW" sz="3600" dirty="0">
                <a:solidFill>
                  <a:schemeClr val="bg1"/>
                </a:solidFill>
              </a:rPr>
              <a:t>》)</a:t>
            </a:r>
            <a:endParaRPr lang="en-US" altLang="zh-TW" sz="3600" dirty="0">
              <a:solidFill>
                <a:schemeClr val="bg1"/>
              </a:solidFill>
              <a:latin typeface="+mn-ea"/>
            </a:endParaRPr>
          </a:p>
          <a:p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C09A74D-42FD-1640-5D15-58705F950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635" y="554398"/>
            <a:ext cx="3341715" cy="27449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F753DA6-9FD3-07CB-982A-51E5F358B87D}"/>
              </a:ext>
            </a:extLst>
          </p:cNvPr>
          <p:cNvSpPr txBox="1"/>
          <p:nvPr/>
        </p:nvSpPr>
        <p:spPr>
          <a:xfrm>
            <a:off x="512457" y="1360385"/>
            <a:ext cx="40595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</a:rPr>
              <a:t>為了戰勝眼前的對手；扣出漂亮一球的快樂。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CCCF471-4A82-2B86-2690-00CC5B259DB5}"/>
              </a:ext>
            </a:extLst>
          </p:cNvPr>
          <p:cNvSpPr txBox="1"/>
          <p:nvPr/>
        </p:nvSpPr>
        <p:spPr>
          <a:xfrm>
            <a:off x="3421005" y="6011214"/>
            <a:ext cx="5383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</a:rPr>
              <a:t>背景照片</a:t>
            </a:r>
            <a:r>
              <a:rPr lang="en-US" altLang="zh-TW" sz="3200" dirty="0">
                <a:solidFill>
                  <a:schemeClr val="bg1"/>
                </a:solidFill>
              </a:rPr>
              <a:t>︰</a:t>
            </a:r>
            <a:r>
              <a:rPr lang="zh-TW" altLang="en-US" sz="3200" dirty="0">
                <a:solidFill>
                  <a:schemeClr val="bg1"/>
                </a:solidFill>
              </a:rPr>
              <a:t>袁斯樂</a:t>
            </a:r>
            <a:r>
              <a:rPr lang="en-US" altLang="zh-TW" sz="3200" dirty="0">
                <a:solidFill>
                  <a:schemeClr val="bg1"/>
                </a:solidFill>
              </a:rPr>
              <a:t>Kelvin yuen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96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4c53f9c4-a96c-4543-b034-05412a03cd0e" xsi:nil="true"/>
    <_activity xmlns="4c53f9c4-a96c-4543-b034-05412a03cd0e" xsi:nil="true"/>
    <Templates xmlns="4c53f9c4-a96c-4543-b034-05412a03cd0e" xsi:nil="true"/>
    <Has_Teacher_Only_SectionGroup xmlns="4c53f9c4-a96c-4543-b034-05412a03cd0e" xsi:nil="true"/>
    <CultureName xmlns="4c53f9c4-a96c-4543-b034-05412a03cd0e" xsi:nil="true"/>
    <DefaultSectionNames xmlns="4c53f9c4-a96c-4543-b034-05412a03cd0e" xsi:nil="true"/>
    <NotebookType xmlns="4c53f9c4-a96c-4543-b034-05412a03cd0e" xsi:nil="true"/>
    <Teachers xmlns="4c53f9c4-a96c-4543-b034-05412a03cd0e">
      <UserInfo>
        <DisplayName/>
        <AccountId xsi:nil="true"/>
        <AccountType/>
      </UserInfo>
    </Teachers>
    <Is_Collaboration_Space_Locked xmlns="4c53f9c4-a96c-4543-b034-05412a03cd0e" xsi:nil="true"/>
    <Owner xmlns="4c53f9c4-a96c-4543-b034-05412a03cd0e">
      <UserInfo>
        <DisplayName/>
        <AccountId xsi:nil="true"/>
        <AccountType/>
      </UserInfo>
    </Owner>
    <Invited_Teachers xmlns="4c53f9c4-a96c-4543-b034-05412a03cd0e" xsi:nil="true"/>
    <FolderType xmlns="4c53f9c4-a96c-4543-b034-05412a03cd0e" xsi:nil="true"/>
    <Students xmlns="4c53f9c4-a96c-4543-b034-05412a03cd0e">
      <UserInfo>
        <DisplayName/>
        <AccountId xsi:nil="true"/>
        <AccountType/>
      </UserInfo>
    </Students>
    <Student_Groups xmlns="4c53f9c4-a96c-4543-b034-05412a03cd0e">
      <UserInfo>
        <DisplayName/>
        <AccountId xsi:nil="true"/>
        <AccountType/>
      </UserInfo>
    </Student_Groups>
    <AppVersion xmlns="4c53f9c4-a96c-4543-b034-05412a03cd0e" xsi:nil="true"/>
    <Invited_Students xmlns="4c53f9c4-a96c-4543-b034-05412a03cd0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A09AAAE35E068E4EB2899F5E7A0625D5" ma:contentTypeVersion="31" ma:contentTypeDescription="建立新的文件。" ma:contentTypeScope="" ma:versionID="e0dcaf33e0cea3710b53af08fb669e2d">
  <xsd:schema xmlns:xsd="http://www.w3.org/2001/XMLSchema" xmlns:xs="http://www.w3.org/2001/XMLSchema" xmlns:p="http://schemas.microsoft.com/office/2006/metadata/properties" xmlns:ns3="4c53f9c4-a96c-4543-b034-05412a03cd0e" xmlns:ns4="247da5a7-5c1f-4292-9220-b51a3c3c7f9e" targetNamespace="http://schemas.microsoft.com/office/2006/metadata/properties" ma:root="true" ma:fieldsID="2607cf0a05a888687eb873ed2feabe14" ns3:_="" ns4:_="">
    <xsd:import namespace="4c53f9c4-a96c-4543-b034-05412a03cd0e"/>
    <xsd:import namespace="247da5a7-5c1f-4292-9220-b51a3c3c7f9e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ystemTags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53f9c4-a96c-4543-b034-05412a03cd0e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9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30" nillable="true" ma:displayName="MediaServiceLocation" ma:internalName="MediaServiceLocation" ma:readOnly="true">
      <xsd:simpleType>
        <xsd:restriction base="dms:Text"/>
      </xsd:simpleType>
    </xsd:element>
    <xsd:element name="MediaServiceOCR" ma:index="3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3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3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3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3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38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7da5a7-5c1f-4292-9220-b51a3c3c7f9e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共用對象: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共用詳細資料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共用提示雜湊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3DDAC3-5DED-4F01-BD17-E88C1D2E66FF}">
  <ds:schemaRefs>
    <ds:schemaRef ds:uri="http://schemas.microsoft.com/office/infopath/2007/PartnerControls"/>
    <ds:schemaRef ds:uri="http://purl.org/dc/elements/1.1/"/>
    <ds:schemaRef ds:uri="4c53f9c4-a96c-4543-b034-05412a03cd0e"/>
    <ds:schemaRef ds:uri="http://schemas.microsoft.com/office/2006/metadata/properties"/>
    <ds:schemaRef ds:uri="247da5a7-5c1f-4292-9220-b51a3c3c7f9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D93EDB2-DD70-470A-A0F4-CA3A85C6A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77A2BA-00F9-47BC-89A0-B5720B8046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53f9c4-a96c-4543-b034-05412a03cd0e"/>
    <ds:schemaRef ds:uri="247da5a7-5c1f-4292-9220-b51a3c3c7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66</TotalTime>
  <Words>130</Words>
  <Application>Microsoft Office PowerPoint</Application>
  <PresentationFormat>如螢幕大小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佈景主題</vt:lpstr>
      <vt:lpstr>2 挑戰人生之謎(人生追求的是甚麼？)</vt:lpstr>
      <vt:lpstr>回應(不是答案)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Yuen Kam Fai 阮錦輝</dc:creator>
  <cp:lastModifiedBy>Yuen Kam Fai 阮錦輝</cp:lastModifiedBy>
  <cp:revision>3</cp:revision>
  <cp:lastPrinted>2025-09-06T23:10:10Z</cp:lastPrinted>
  <dcterms:created xsi:type="dcterms:W3CDTF">2025-09-06T22:55:46Z</dcterms:created>
  <dcterms:modified xsi:type="dcterms:W3CDTF">2026-07-11T17:28:24Z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0x010100A09AAAE35E068E4EB2899F5E7A0625D5</vt:lpwstr>
  </property>
</Properties>
</file>