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99FF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48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9F857-22B1-4219-8419-C8512A7B8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E049F-DF28-4D86-9013-7D4E2450D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CEBAC-8F72-46E6-9028-456A246B8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D3C3C-3813-4A00-847E-F7618FE9CB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851664"/>
      </p:ext>
    </p:extLst>
  </p:cSld>
  <p:clrMapOvr>
    <a:masterClrMapping/>
  </p:clrMapOvr>
  <p:transition advClick="0" advTm="24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3D4B9-38A8-49C6-A025-26B3D50D4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CDEF8F-62D8-45FA-850F-69FC2B493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14CA78-21B7-44FD-A020-8983EF502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97E6-2AE2-409A-963E-36AA6CBC3C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89183"/>
      </p:ext>
    </p:extLst>
  </p:cSld>
  <p:clrMapOvr>
    <a:masterClrMapping/>
  </p:clrMapOvr>
  <p:transition advClick="0" advTm="24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12A09-2BF5-451F-AD34-B49F0A371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D870B-C921-48AB-B79F-AD06A67AD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0F8F3-8A9F-4B9C-A760-EF7A87C66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CB15-458B-427D-BF9F-0C42B8163C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681700"/>
      </p:ext>
    </p:extLst>
  </p:cSld>
  <p:clrMapOvr>
    <a:masterClrMapping/>
  </p:clrMapOvr>
  <p:transition advClick="0" advTm="24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E7C7A5-7FF7-43E4-9F06-33252CE84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7C931-9B27-452C-A946-237D9D7F1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BAF9E-E6BC-4A45-A1C1-BAC544602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50B09-E46C-4C53-B77A-4166CB6C83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9217821"/>
      </p:ext>
    </p:extLst>
  </p:cSld>
  <p:clrMapOvr>
    <a:masterClrMapping/>
  </p:clrMapOvr>
  <p:transition advClick="0" advTm="24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2B46B-029B-4BE6-AFB3-3DD1ACA70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9FE169-F1C5-4BC7-9700-42B5F3E5E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73E5BB-E0B1-4DFE-A663-022C7E8CF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42628-8EB0-470F-89F5-7B0AF087BE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9938514"/>
      </p:ext>
    </p:extLst>
  </p:cSld>
  <p:clrMapOvr>
    <a:masterClrMapping/>
  </p:clrMapOvr>
  <p:transition advClick="0" advTm="24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47D04-7042-4413-8BA0-C2DB45BBC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67E99-7641-4C36-863D-8A55735AD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DAF2D-A378-48C8-86C3-CB88C8FA6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C9F5F-FE1F-487A-A0A4-40F88441BB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2233249"/>
      </p:ext>
    </p:extLst>
  </p:cSld>
  <p:clrMapOvr>
    <a:masterClrMapping/>
  </p:clrMapOvr>
  <p:transition advClick="0" advTm="24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84F3A7-3C95-4F0C-A222-6440CB697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B015ED-FE1C-429D-B1B6-B29C9096C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FB313D-39CB-4F45-B366-BAEFAADC9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649B-AC59-4CD3-AEED-4875674A94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9028"/>
      </p:ext>
    </p:extLst>
  </p:cSld>
  <p:clrMapOvr>
    <a:masterClrMapping/>
  </p:clrMapOvr>
  <p:transition advClick="0" advTm="24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293BEA-9573-4F1E-9061-55165422F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67CD57-A8DB-4696-8ADF-8A595B055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AB4E9A-0501-4331-938D-555EC6185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F5B2D-C1F6-4094-A957-922C5855A7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564645"/>
      </p:ext>
    </p:extLst>
  </p:cSld>
  <p:clrMapOvr>
    <a:masterClrMapping/>
  </p:clrMapOvr>
  <p:transition advClick="0" advTm="24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C5B2D4-66F3-4034-B7F2-B8756DF91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5068C4-CDF1-4261-A128-7A7D9AB23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F1B7BB-C2E4-45FC-A6E6-CEC2D3D6B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B12ED-5991-47B7-A1E9-4F121DF3E1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2103581"/>
      </p:ext>
    </p:extLst>
  </p:cSld>
  <p:clrMapOvr>
    <a:masterClrMapping/>
  </p:clrMapOvr>
  <p:transition advClick="0" advTm="24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6C9AD-C929-463C-BEAA-7061A1CF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C0C3E-FFA0-473D-84AC-F605B4656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3241E-4DA7-4461-8EEC-C8BF11F32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043C7-2CA8-442C-8C78-A4CCB7C5A6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5794885"/>
      </p:ext>
    </p:extLst>
  </p:cSld>
  <p:clrMapOvr>
    <a:masterClrMapping/>
  </p:clrMapOvr>
  <p:transition advClick="0" advTm="24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F1708-D222-4506-B263-74A13471D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E1702-6141-40D1-961C-1DFA57C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FB915-28BF-4570-BCC9-C4813133D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38112-ECDD-40D3-9BF4-A4FBC7C3AB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3771494"/>
      </p:ext>
    </p:extLst>
  </p:cSld>
  <p:clrMapOvr>
    <a:masterClrMapping/>
  </p:clrMapOvr>
  <p:transition advClick="0" advTm="24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BE90A0-377C-4836-84EB-111581816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B9E00B-6160-44E1-8E2D-3AB4E888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EBFB8D-05E5-489B-9A6F-EDEE0E2428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3601C0-113F-45B4-B4AA-125CAF362D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98B8D3-6C83-4EF9-8092-F6CC6478A9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E0129F0A-04A4-40EF-9778-163961A27E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450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038811-D92D-4B00-9F7B-9A796E2420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7CCA2E6-9065-4B53-981E-588449E1C0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052" name="Picture 6" descr="fj31">
            <a:extLst>
              <a:ext uri="{FF2B5EF4-FFF2-40B4-BE49-F238E27FC236}">
                <a16:creationId xmlns:a16="http://schemas.microsoft.com/office/drawing/2014/main" id="{675A8CA6-FC53-4A0A-AA4B-A3DBBD2D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D8EC1065-EF26-40AD-9FAF-629BC445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7010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8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採 訪 天 主</a:t>
            </a:r>
            <a:endParaRPr lang="zh-CN" altLang="en-US" sz="80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j1">
            <a:extLst>
              <a:ext uri="{FF2B5EF4-FFF2-40B4-BE49-F238E27FC236}">
                <a16:creationId xmlns:a16="http://schemas.microsoft.com/office/drawing/2014/main" id="{EB8D0240-13E5-4B10-8698-6AA8B78C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21996146-1315-40B7-B9FF-4CB9B6DE9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明白</a:t>
            </a:r>
            <a:r>
              <a:rPr lang="zh-CN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跟別人</a:t>
            </a:r>
            <a:r>
              <a:rPr lang="zh-TW" altLang="en-US" sz="60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比較</a:t>
            </a:r>
            <a:r>
              <a:rPr lang="zh-CN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是</a:t>
            </a:r>
            <a:r>
              <a:rPr lang="zh-TW" altLang="en-US" sz="48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不必要</a:t>
            </a:r>
            <a:r>
              <a:rPr lang="zh-CN" altLang="en-US" sz="48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的</a:t>
            </a: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；因為你是我獨一無二的創造。</a:t>
            </a:r>
            <a:endParaRPr lang="zh-CN" altLang="en-US" sz="4400" dirty="0">
              <a:solidFill>
                <a:srgbClr val="FFFF00"/>
              </a:solidFill>
              <a:latin typeface="+mn-lt"/>
              <a:ea typeface="華康粗黑體" panose="020B0709000000000000" pitchFamily="49" charset="-120"/>
            </a:endParaRPr>
          </a:p>
          <a:p>
            <a:pPr>
              <a:spcBef>
                <a:spcPct val="50000"/>
              </a:spcBef>
              <a:defRPr/>
            </a:pPr>
            <a:endParaRPr lang="zh-CN" altLang="zh-TW" sz="5400" dirty="0">
              <a:solidFill>
                <a:srgbClr val="FFFF00"/>
              </a:solidFill>
              <a:latin typeface="+mn-lt"/>
              <a:ea typeface="華康粗黑體" panose="020B0709000000000000" pitchFamily="49" charset="-12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  並</a:t>
            </a:r>
            <a:r>
              <a:rPr lang="zh-CN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明白</a:t>
            </a:r>
            <a:r>
              <a:rPr lang="zh-TW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世界沒有常存的城，而</a:t>
            </a:r>
          </a:p>
          <a:p>
            <a:pPr>
              <a:spcBef>
                <a:spcPct val="15000"/>
              </a:spcBef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      </a:t>
            </a:r>
            <a:r>
              <a:rPr lang="zh-TW" altLang="en-US" sz="5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富貴到頭皆夢幻</a:t>
            </a: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，</a:t>
            </a:r>
          </a:p>
          <a:p>
            <a:pPr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           </a:t>
            </a:r>
            <a:r>
              <a:rPr lang="zh-TW" altLang="en-US" sz="5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英雄彈指又山丘</a:t>
            </a:r>
            <a:r>
              <a:rPr lang="zh-CN" altLang="en-US" sz="40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j2">
            <a:extLst>
              <a:ext uri="{FF2B5EF4-FFF2-40B4-BE49-F238E27FC236}">
                <a16:creationId xmlns:a16="http://schemas.microsoft.com/office/drawing/2014/main" id="{14B85B76-C1DB-4CE7-8611-33E46D16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9CDAE44F-2FBF-4BFF-BC39-D7317CED0F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349500"/>
            <a:ext cx="7772400" cy="12192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楷体_GB2312" pitchFamily="49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傷害心愛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只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需幾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秒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鐘</a:t>
            </a:r>
            <a:endParaRPr lang="zh-CN" altLang="en-US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846219A4-35D1-4A89-B932-BADEA04A5A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292600"/>
            <a:ext cx="7769225" cy="1223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要花</a:t>
            </a:r>
            <a:r>
              <a:rPr lang="zh-CN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很</a:t>
            </a:r>
            <a:r>
              <a:rPr lang="zh-TW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長時間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才能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愈</a:t>
            </a:r>
            <a:r>
              <a:rPr lang="zh-CN" altLang="en-US" sz="4400">
                <a:solidFill>
                  <a:srgbClr val="FFFF00"/>
                </a:solidFill>
                <a:ea typeface="楷体_GB2312" pitchFamily="49" charset="-122"/>
              </a:rPr>
              <a:t>”</a:t>
            </a:r>
            <a:endParaRPr lang="zh-CN" altLang="en-US" sz="440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j3">
            <a:extLst>
              <a:ext uri="{FF2B5EF4-FFF2-40B4-BE49-F238E27FC236}">
                <a16:creationId xmlns:a16="http://schemas.microsoft.com/office/drawing/2014/main" id="{0468FE2F-DE01-4689-B0A6-27803C54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>
            <a:extLst>
              <a:ext uri="{FF2B5EF4-FFF2-40B4-BE49-F238E27FC236}">
                <a16:creationId xmlns:a16="http://schemas.microsoft.com/office/drawing/2014/main" id="{6661A438-AEFB-4B91-8334-7F303599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2513"/>
            <a:ext cx="740568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FF00"/>
                </a:solidFill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ea typeface="華康粗黑體" panose="020B0709000000000000" pitchFamily="49" charset="-120"/>
              </a:rPr>
              <a:t>明白</a:t>
            </a:r>
            <a:r>
              <a:rPr lang="zh-TW" altLang="en-US" sz="4000" b="1">
                <a:solidFill>
                  <a:schemeClr val="bg1"/>
                </a:solidFill>
                <a:ea typeface="華康粗黑體" panose="020B0709000000000000" pitchFamily="49" charset="-120"/>
              </a:rPr>
              <a:t>要</a:t>
            </a: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寬</a:t>
            </a:r>
            <a:r>
              <a:rPr lang="zh-CN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恕</a:t>
            </a: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別人，也要寬恕自</a:t>
            </a:r>
            <a:b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</a:b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  己。這是愛的重要部分。</a:t>
            </a:r>
            <a:r>
              <a:rPr lang="zh-CN" altLang="en-US" sz="4000" b="1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0A21594-33E6-4175-BEF9-309E6056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6697663" cy="176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有些人很</a:t>
            </a:r>
            <a:r>
              <a:rPr lang="zh-TW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愛他們</a:t>
            </a:r>
          </a:p>
          <a:p>
            <a:pPr eaLnBrk="1" hangingPunct="1">
              <a:spcBef>
                <a:spcPct val="10000"/>
              </a:spcBef>
            </a:pP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只是不知道</a:t>
            </a:r>
            <a:r>
              <a:rPr lang="zh-CN" altLang="en-US" sz="6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如何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表</a:t>
            </a:r>
            <a:r>
              <a:rPr lang="zh-TW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達</a:t>
            </a:r>
            <a:r>
              <a:rPr lang="zh-CN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j4">
            <a:extLst>
              <a:ext uri="{FF2B5EF4-FFF2-40B4-BE49-F238E27FC236}">
                <a16:creationId xmlns:a16="http://schemas.microsoft.com/office/drawing/2014/main" id="{F38E0CC3-E77E-4428-83E5-B9190CFC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8FEDC817-3489-48DC-853B-398E252479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5863" y="4005263"/>
            <a:ext cx="795813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不是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道不同，不相為謀，</a:t>
            </a:r>
            <a:b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而是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道不同，</a:t>
            </a:r>
            <a:r>
              <a:rPr lang="zh-TW" altLang="en-US" sz="5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正好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為謀</a:t>
            </a:r>
            <a:endParaRPr lang="zh-CN" altLang="en-US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2887958A-B852-47E4-846C-E86A231D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8208962" cy="173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任何兩個人看同一件事，</a:t>
            </a:r>
          </a:p>
          <a:p>
            <a:pPr eaLnBrk="1" hangingPunct="1">
              <a:spcBef>
                <a:spcPct val="25000"/>
              </a:spcBef>
            </a:pP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都會有不同的看法。  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j22">
            <a:extLst>
              <a:ext uri="{FF2B5EF4-FFF2-40B4-BE49-F238E27FC236}">
                <a16:creationId xmlns:a16="http://schemas.microsoft.com/office/drawing/2014/main" id="{E6BEC7FD-B468-402C-A739-42C5AB41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213E928C-53B8-4A16-BD5D-CEEF937FD2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4675" y="1916113"/>
            <a:ext cx="8569325" cy="32400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CN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幸福和快樂是</a:t>
            </a:r>
            <a:r>
              <a:rPr lang="zh-TW" altLang="en-US" sz="66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完全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掌握在</a:t>
            </a:r>
            <a:b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自己手中，千萬別把她們</a:t>
            </a:r>
            <a:b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奉送給別人。」</a:t>
            </a:r>
            <a:endParaRPr lang="zh-CN" altLang="en-US" b="1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j27">
            <a:extLst>
              <a:ext uri="{FF2B5EF4-FFF2-40B4-BE49-F238E27FC236}">
                <a16:creationId xmlns:a16="http://schemas.microsoft.com/office/drawing/2014/main" id="{A4ACB54A-B4E4-4C86-A467-69A8C7BB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>
            <a:extLst>
              <a:ext uri="{FF2B5EF4-FFF2-40B4-BE49-F238E27FC236}">
                <a16:creationId xmlns:a16="http://schemas.microsoft.com/office/drawing/2014/main" id="{917C41C9-F11A-4994-A053-638A7E91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440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更要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我就在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這裡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  <a:spcAft>
                <a:spcPct val="10000"/>
              </a:spcAft>
            </a:pPr>
            <a:r>
              <a:rPr lang="zh-TW" altLang="en-US" sz="6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</a:t>
            </a:r>
            <a:r>
              <a:rPr lang="zh-TW" altLang="en-US" sz="7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我等你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9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我愛你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</a:t>
            </a: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直到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地老天荒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C9CEE6-BF57-408F-83E3-1DBF7040EA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075" name="Picture 5" descr="fj32">
            <a:extLst>
              <a:ext uri="{FF2B5EF4-FFF2-40B4-BE49-F238E27FC236}">
                <a16:creationId xmlns:a16="http://schemas.microsoft.com/office/drawing/2014/main" id="{A165BA40-C9A7-4610-9333-A471846E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CBE194D0-4810-4FCC-8AD3-D45BA94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>
                <a:solidFill>
                  <a:srgbClr val="FFFF00"/>
                </a:solidFill>
                <a:ea typeface="華康粗黑體" panose="020B0709000000000000" pitchFamily="49" charset="-120"/>
              </a:rPr>
              <a:t>我夢見自己在採訪天主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9CEBC02-9A3D-4D0D-8AAC-8BA6AE2E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6970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你要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採訪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我嗎？”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天主問</a:t>
            </a:r>
            <a:endParaRPr lang="zh-CN" altLang="en-US" sz="4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E20999F2-3F61-45A5-B49A-B8D89C79F3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708275"/>
            <a:ext cx="7239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zh-CN" sz="4400">
                <a:solidFill>
                  <a:srgbClr val="FFFF00"/>
                </a:solidFill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如果你有</a:t>
            </a:r>
            <a:r>
              <a:rPr lang="zh-TW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時間的話</a:t>
            </a:r>
            <a:r>
              <a:rPr lang="zh-CN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。”我</a:t>
            </a:r>
            <a:r>
              <a:rPr lang="zh-TW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說</a:t>
            </a:r>
            <a:endParaRPr lang="zh-CN" altLang="en-US" sz="2400"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  <p:bldP spid="410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j33">
            <a:extLst>
              <a:ext uri="{FF2B5EF4-FFF2-40B4-BE49-F238E27FC236}">
                <a16:creationId xmlns:a16="http://schemas.microsoft.com/office/drawing/2014/main" id="{E2197F91-9E79-4C04-9FAE-67ACC2BF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FB5A87A2-72B2-48CD-B359-E4F54509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485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天主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露出微笑</a:t>
            </a: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――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3C11AC1-7249-43B2-B035-690E9B6F93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1775" y="5229225"/>
            <a:ext cx="542925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你想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什麼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</a:t>
            </a:r>
            <a:endParaRPr lang="zh-CN" altLang="en-US" sz="24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3DB46BD0-3A86-4848-AC6C-A01BF1B6D7A2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843213" y="1916113"/>
            <a:ext cx="5381625" cy="1143000"/>
          </a:xfrm>
          <a:noFill/>
        </p:spPr>
        <p:txBody>
          <a:bodyPr/>
          <a:lstStyle/>
          <a:p>
            <a:pPr algn="l"/>
            <a:r>
              <a:rPr lang="en-US" altLang="zh-CN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我有永恒的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時間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endParaRPr lang="zh-CN" altLang="en-US" sz="2400">
              <a:solidFill>
                <a:schemeClr val="tx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1" grpId="0" build="p" autoUpdateAnimBg="0"/>
      <p:bldP spid="30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j34">
            <a:extLst>
              <a:ext uri="{FF2B5EF4-FFF2-40B4-BE49-F238E27FC236}">
                <a16:creationId xmlns:a16="http://schemas.microsoft.com/office/drawing/2014/main" id="{2C7215FB-6E75-4834-B8D8-69FAD04C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1DF3513E-B438-4BF3-AC0F-9CAAC381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280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人類</a:t>
            </a:r>
            <a:r>
              <a:rPr lang="zh-CN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有哪些事最令你</a:t>
            </a: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驚訝</a:t>
            </a:r>
            <a:r>
              <a:rPr lang="zh-CN" altLang="en-US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？”我</a:t>
            </a:r>
            <a:r>
              <a:rPr lang="zh-TW" altLang="en-US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問。</a:t>
            </a:r>
            <a:endParaRPr lang="zh-CN" altLang="en-US" sz="32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87D94A1-2FF1-4A0E-8C1E-29F798FE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275"/>
            <a:ext cx="8351837" cy="3354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天主回答：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他們不願意朝拜我，卻朝拜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                           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b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那轉眼即成塵土的金錢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還有那不堪一擊的所謂青春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j35">
            <a:extLst>
              <a:ext uri="{FF2B5EF4-FFF2-40B4-BE49-F238E27FC236}">
                <a16:creationId xmlns:a16="http://schemas.microsoft.com/office/drawing/2014/main" id="{D954D70B-7C53-4348-81F9-795702D3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4D99C14A-7583-46A8-9EA5-C8C20E3244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141663"/>
            <a:ext cx="8077200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他們為賺錢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失去健康                  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90DF587F-1A66-4E4D-B5C3-C811DBA632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82963" y="4581525"/>
            <a:ext cx="5761037" cy="969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又要花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錢</a:t>
            </a: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找回健康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j36">
            <a:extLst>
              <a:ext uri="{FF2B5EF4-FFF2-40B4-BE49-F238E27FC236}">
                <a16:creationId xmlns:a16="http://schemas.microsoft.com/office/drawing/2014/main" id="{8E8C1E5C-C5E2-49AD-A217-982D00FA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678589C9-CD10-4FD7-BEB7-BE1820EC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763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 b="1">
                <a:solidFill>
                  <a:srgbClr val="FFFF00"/>
                </a:solidFill>
                <a:ea typeface="華康粗黑體" panose="020B0709000000000000" pitchFamily="49" charset="-120"/>
              </a:rPr>
              <a:t>“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擔心着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未來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卻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忘了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   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90A5F58-2413-4AB9-A009-71AD77A0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7620000" cy="1766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因此他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既不是活在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也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無力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活在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未來</a:t>
            </a:r>
            <a:r>
              <a:rPr lang="zh-CN" altLang="en-US" sz="4400" b="1">
                <a:solidFill>
                  <a:srgbClr val="FFFF00"/>
                </a:solidFill>
                <a:ea typeface="華康粗黑體" panose="020B0709000000000000" pitchFamily="49" charset="-120"/>
              </a:rPr>
              <a:t>”</a:t>
            </a:r>
            <a:endParaRPr lang="zh-CN" altLang="en-US" sz="4400" b="1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j37">
            <a:extLst>
              <a:ext uri="{FF2B5EF4-FFF2-40B4-BE49-F238E27FC236}">
                <a16:creationId xmlns:a16="http://schemas.microsoft.com/office/drawing/2014/main" id="{BFF84936-411B-40D8-91B3-99B7A549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27AAA48E-E135-4052-B5CC-D1558656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69865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FF00"/>
                </a:solidFill>
              </a:rPr>
              <a:t>“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活得好像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永遠不會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死  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547ED0C-0A3F-4565-B06A-EE3EEEF1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6638"/>
            <a:ext cx="80645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TW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卻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死得好像</a:t>
            </a:r>
            <a:endParaRPr lang="zh-CN" altLang="zh-TW" sz="5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從</a:t>
            </a:r>
            <a:r>
              <a:rPr lang="zh-CN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未活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過</a:t>
            </a:r>
            <a:r>
              <a:rPr lang="zh-CN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</a:t>
            </a:r>
            <a:r>
              <a:rPr lang="zh-TW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樣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j38">
            <a:extLst>
              <a:ext uri="{FF2B5EF4-FFF2-40B4-BE49-F238E27FC236}">
                <a16:creationId xmlns:a16="http://schemas.microsoft.com/office/drawing/2014/main" id="{0A7D352F-F757-4B6D-8418-C7F3B967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52E7F6AE-DF40-4996-AD2A-58B6B13A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6389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握着我的手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我們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靜坐片刻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FCB4C3D7-8553-464D-BF66-C75C33596B8C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4500563" y="4724400"/>
            <a:ext cx="4276725" cy="8382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後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</a:t>
            </a:r>
            <a:r>
              <a:rPr lang="en-US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——</a:t>
            </a:r>
            <a:endParaRPr lang="en-US" altLang="zh-CN" sz="4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j39">
            <a:extLst>
              <a:ext uri="{FF2B5EF4-FFF2-40B4-BE49-F238E27FC236}">
                <a16:creationId xmlns:a16="http://schemas.microsoft.com/office/drawing/2014/main" id="{38AD4864-F3E8-4D64-9894-0FD9ED68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8065D381-1EB9-4FB7-813C-91D8A400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653463" cy="1582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你是我們的天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父，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希望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你的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子女們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明白哪些人生的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真理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 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3F69B8F9-E64A-4EAC-B2F8-07CE02F093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365625"/>
            <a:ext cx="9144000" cy="18002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不可能</a:t>
            </a:r>
            <a:r>
              <a:rPr lang="zh-TW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強</a:t>
            </a:r>
            <a:r>
              <a:rPr lang="zh-CN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迫</a:t>
            </a:r>
            <a:r>
              <a:rPr lang="zh-TW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所有人都來愛你們，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b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但你們卻永遠都可以愛所有人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  <a:endParaRPr lang="zh-CN" altLang="en-US" sz="24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9C3F3636-855C-410E-A0A1-7654DF04BD36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438400" y="2819400"/>
            <a:ext cx="4191000" cy="1143000"/>
          </a:xfrm>
          <a:noFill/>
        </p:spPr>
        <p:txBody>
          <a:bodyPr/>
          <a:lstStyle/>
          <a:p>
            <a:pPr algn="l"/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微笑著說：</a:t>
            </a:r>
            <a:endParaRPr lang="zh-CN" altLang="en-US" sz="2400">
              <a:solidFill>
                <a:schemeClr val="tx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9" grpId="0" build="p" autoUpdateAnimBg="0"/>
      <p:bldP spid="10250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389</Words>
  <Application>Microsoft Office PowerPoint</Application>
  <PresentationFormat>如螢幕大小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Times New Roman</vt:lpstr>
      <vt:lpstr>楷体_GB2312</vt:lpstr>
      <vt:lpstr>Arial</vt:lpstr>
      <vt:lpstr>宋体</vt:lpstr>
      <vt:lpstr>Calibri</vt:lpstr>
      <vt:lpstr>華康粗黑體</vt:lpstr>
      <vt:lpstr>華康中黑體</vt:lpstr>
      <vt:lpstr>默认设计模板</vt:lpstr>
      <vt:lpstr> </vt:lpstr>
      <vt:lpstr>PowerPoint 簡報</vt:lpstr>
      <vt:lpstr>“我有永恒的時間，</vt:lpstr>
      <vt:lpstr>PowerPoint 簡報</vt:lpstr>
      <vt:lpstr>“他們為賺錢失去健康                  </vt:lpstr>
      <vt:lpstr>PowerPoint 簡報</vt:lpstr>
      <vt:lpstr>PowerPoint 簡報</vt:lpstr>
      <vt:lpstr>PowerPoint 簡報</vt:lpstr>
      <vt:lpstr>天主微笑著說：</vt:lpstr>
      <vt:lpstr>PowerPoint 簡報</vt:lpstr>
      <vt:lpstr>“明白傷害心愛的人只需幾秒鐘</vt:lpstr>
      <vt:lpstr>PowerPoint 簡報</vt:lpstr>
      <vt:lpstr> 不是道不同，不相為謀，      而是道不同，正好為謀</vt:lpstr>
      <vt:lpstr>「明白幸福和快樂是完全掌握在 自己手中，千萬別把她們   奉送給別人。」</vt:lpstr>
      <vt:lpstr>PowerPoint 簡報</vt:lpstr>
    </vt:vector>
  </TitlesOfParts>
  <Company>croot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zhouhang</dc:creator>
  <cp:lastModifiedBy>user</cp:lastModifiedBy>
  <cp:revision>23</cp:revision>
  <dcterms:created xsi:type="dcterms:W3CDTF">2003-04-28T08:06:01Z</dcterms:created>
  <dcterms:modified xsi:type="dcterms:W3CDTF">2025-08-18T11:15:24Z</dcterms:modified>
</cp:coreProperties>
</file>