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2" r:id="rId8"/>
    <p:sldId id="263" r:id="rId9"/>
    <p:sldId id="265" r:id="rId10"/>
    <p:sldId id="266" r:id="rId11"/>
    <p:sldId id="267" r:id="rId12"/>
    <p:sldId id="268" r:id="rId13"/>
    <p:sldId id="273" r:id="rId14"/>
    <p:sldId id="270" r:id="rId15"/>
    <p:sldId id="271" r:id="rId16"/>
    <p:sldId id="275" r:id="rId1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99CCFF"/>
    <a:srgbClr val="CCFFFF"/>
    <a:srgbClr val="00CC00"/>
    <a:srgbClr val="FFCCFF"/>
    <a:srgbClr val="FF00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8DD028-2CE7-4A0C-B18F-3A5BBCCFFE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BF2680-2839-409D-9A80-A1DD161890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65653-24D8-4453-9DF5-04110543D2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88927-2D3C-4B87-964E-FA48C88833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727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FB9DBF-9BE6-418C-8091-C4911EF4C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0B6634-0B4E-4A40-864F-6A4A1E71B7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98A9E2-69F9-48BC-9615-C44B67CAC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DDDC8-E605-4892-9B36-46BC72F614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43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DAF729-5AD8-4F42-8F3A-1DD55D9BBE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97B9A0-C93B-4593-9EE9-0B120141F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854098-FEC0-48B5-BA1B-D88AD362B1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A2625-40DE-461D-AE2B-6D1176D7E6A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697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1B490F-6823-4167-B541-02953F0341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4A55F6-65CD-4048-AE2D-71F71F0B7E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9CD546-2E04-4CE9-9373-9119B69354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4E912-C48F-4417-8B7F-3296622882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492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F32398-B103-4C82-AA6B-6C9BEDE35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808060-4D8D-4A61-8A59-2572DB20FC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161EB0-AB32-420E-AA1D-02C49DE262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6C776-C366-4874-8638-C12F38FA00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452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F5ECCD-FB64-4CEB-8B42-FA00D5BEC1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D14FBD-250C-475F-8175-D1046BC455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69AF9-CE1C-4E3C-A4CC-63FE916A0D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C93D7-832A-4D97-B0A0-F55E4ACF1C0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907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898C39B-33BB-48D0-8150-754D2232BA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35F8D2-B998-4D56-BD29-D42E25A921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504293-CDAA-4256-8BB1-9C3934C16D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EFD84-5115-447A-83DF-FD56E12BEC6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644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FEC8199-E43B-4E82-925F-426FC9CD6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D41800-BC6E-4DBB-A152-A5379EF26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99826B6-7A5B-42A6-9C85-4DFA3223F1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A53F0-A07D-4846-B7E2-3C2B418E2A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297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281EE1A-DC94-4D5E-A62C-6F5726F1E2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302CC1-CEBA-4834-8C48-DB0D9BEBC0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4CBC20-3EFC-44B3-B6A0-C41BFB1CD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CE7B9-CD1C-4D62-84D7-2BC0DC019A3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651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A45C38-F60D-4871-9D81-63132D940B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A94D48-2B50-442E-ADD0-94819ED881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52C32F-73F5-4113-9776-F5DA317418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BF3A5-86C0-49A1-A0CA-123F230F62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10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F0CC54-4352-44A6-BC54-8069FF123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497A8C-B74E-44EC-94B0-6DF79B2B5B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DB2B45-AF1A-4181-8829-7A6826EBF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47406-1BAA-41BF-9EE1-C85C0B31A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103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6AE1066-D005-4F80-A8AF-C2C0525BD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98BF26-38EC-4A8F-83D6-502248AA4D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85EEA5-F925-4230-BB1E-2036821D35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0DAE2A-3BA6-4960-A666-D683367836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8393BA8-D2E8-45E4-99AC-2AC122F660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F48288A-0924-417A-A6F9-008F1E04AB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1">
            <a:extLst>
              <a:ext uri="{FF2B5EF4-FFF2-40B4-BE49-F238E27FC236}">
                <a16:creationId xmlns:a16="http://schemas.microsoft.com/office/drawing/2014/main" id="{FDB6F005-9538-4172-81C8-C28B840D1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4450"/>
            <a:ext cx="6011862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5">
            <a:extLst>
              <a:ext uri="{FF2B5EF4-FFF2-40B4-BE49-F238E27FC236}">
                <a16:creationId xmlns:a16="http://schemas.microsoft.com/office/drawing/2014/main" id="{BAE8FF5D-1921-425D-83CB-67A62A9F4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913" y="692150"/>
            <a:ext cx="2154237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</a:t>
            </a:r>
            <a:r>
              <a:rPr lang="zh-TW" altLang="en-US" sz="4000">
                <a:solidFill>
                  <a:srgbClr val="66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是個啞巴，雖然能聽懂別人的話，卻說不出自己的感受。</a:t>
            </a:r>
            <a:r>
              <a:rPr lang="zh-CN" altLang="en-US" sz="2400">
                <a:solidFill>
                  <a:srgbClr val="66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10">
            <a:extLst>
              <a:ext uri="{FF2B5EF4-FFF2-40B4-BE49-F238E27FC236}">
                <a16:creationId xmlns:a16="http://schemas.microsoft.com/office/drawing/2014/main" id="{1496E648-C5B7-4AD0-8F81-53B1CF75E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5400"/>
            <a:ext cx="4243387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5">
            <a:extLst>
              <a:ext uri="{FF2B5EF4-FFF2-40B4-BE49-F238E27FC236}">
                <a16:creationId xmlns:a16="http://schemas.microsoft.com/office/drawing/2014/main" id="{8A43F5AA-1A47-40D7-BC1B-36EC321CF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8" y="260350"/>
            <a:ext cx="3957637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有一天，她突然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住進了醫院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。</a:t>
            </a:r>
            <a:endParaRPr lang="zh-CN" altLang="ko-KR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儷宋(P)-GB5" pitchFamily="18" charset="-12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他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嚇壞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了，跑去看他。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醫生說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，她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喉嚨裡長了一個瘤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，</a:t>
            </a:r>
            <a:endParaRPr lang="zh-CN" altLang="ko-KR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儷宋(P)-GB5" pitchFamily="18" charset="-12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雖然切除了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，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卻破壞了聲帶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，</a:t>
            </a:r>
            <a:endParaRPr lang="zh-CN" altLang="zh-TW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儷宋(P)-GB5" pitchFamily="18" charset="-12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可能再也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講不出話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了。病床上，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她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泪眼婆娑的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注視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着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他</a:t>
            </a:r>
            <a:r>
              <a:rPr lang="zh-TW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。</a:t>
            </a:r>
            <a:r>
              <a:rPr lang="zh-CN" altLang="en-US" sz="1800">
                <a:solidFill>
                  <a:srgbClr val="777777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儷宋(P)-GB5" pitchFamily="18" charset="-12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11">
            <a:extLst>
              <a:ext uri="{FF2B5EF4-FFF2-40B4-BE49-F238E27FC236}">
                <a16:creationId xmlns:a16="http://schemas.microsoft.com/office/drawing/2014/main" id="{11C82DB4-3555-4AC8-AF58-D083AB74E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4967288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6">
            <a:extLst>
              <a:ext uri="{FF2B5EF4-FFF2-40B4-BE49-F238E27FC236}">
                <a16:creationId xmlns:a16="http://schemas.microsoft.com/office/drawing/2014/main" id="{C0798E8B-9C5B-4E01-93D7-96A6FF765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115888"/>
            <a:ext cx="2314575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於是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他們結婚了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。很多年，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沒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有人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聽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們講過一句話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。他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們用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手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、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用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筆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，用眼神交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談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r>
              <a:rPr lang="zh-TW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分享喜悅和悲傷</a:t>
            </a:r>
            <a:r>
              <a:rPr lang="zh-CN" altLang="en-US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</a:p>
        </p:txBody>
      </p:sp>
      <p:sp>
        <p:nvSpPr>
          <p:cNvPr id="12292" name="Text Box 7">
            <a:extLst>
              <a:ext uri="{FF2B5EF4-FFF2-40B4-BE49-F238E27FC236}">
                <a16:creationId xmlns:a16="http://schemas.microsoft.com/office/drawing/2014/main" id="{4B30D219-D1C0-408E-B163-02AAE5B13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33375"/>
            <a:ext cx="1846263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他們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成了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相戀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男女羡慕的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對象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。人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們說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那是一對多麼幸福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</a:t>
            </a:r>
            <a:r>
              <a:rPr lang="zh-TW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啞</a:t>
            </a:r>
            <a:r>
              <a:rPr lang="zh-CN" altLang="en-US" sz="36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夫妻啊。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12">
            <a:extLst>
              <a:ext uri="{FF2B5EF4-FFF2-40B4-BE49-F238E27FC236}">
                <a16:creationId xmlns:a16="http://schemas.microsoft.com/office/drawing/2014/main" id="{FE90FA88-7AC5-4CC3-9BD3-0080B936D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738"/>
            <a:ext cx="914400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5">
            <a:extLst>
              <a:ext uri="{FF2B5EF4-FFF2-40B4-BE49-F238E27FC236}">
                <a16:creationId xmlns:a16="http://schemas.microsoft.com/office/drawing/2014/main" id="{4BB0FEB0-4210-476F-B52E-5607A80AC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6250"/>
            <a:ext cx="8569325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愛情阻擋不了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死神的降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臨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，他撇下她一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個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人先走了。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人們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怕她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經受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不住失去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愛侶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的打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擊來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安慰她。</a:t>
            </a:r>
            <a:r>
              <a:rPr lang="zh-CN" altLang="en-US" sz="24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3">
            <a:extLst>
              <a:ext uri="{FF2B5EF4-FFF2-40B4-BE49-F238E27FC236}">
                <a16:creationId xmlns:a16="http://schemas.microsoft.com/office/drawing/2014/main" id="{E68AB894-CE75-44F2-8C92-80E00E8F5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0"/>
            <a:ext cx="4321175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ED255C10-E974-4528-B226-936A2BD90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404813"/>
            <a:ext cx="2586038" cy="61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這時</a:t>
            </a:r>
            <a:r>
              <a:rPr lang="zh-CN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，她收回</a:t>
            </a:r>
            <a:r>
              <a:rPr lang="zh-TW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注視</a:t>
            </a:r>
            <a:r>
              <a:rPr lang="zh-CN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他</a:t>
            </a:r>
            <a:r>
              <a:rPr lang="zh-TW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遺像</a:t>
            </a:r>
            <a:r>
              <a:rPr lang="zh-CN" altLang="en-US" sz="4000" dirty="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的呆痴目光，突然</a:t>
            </a:r>
            <a:r>
              <a:rPr lang="zh-TW" altLang="en-US" sz="4000">
                <a:solidFill>
                  <a:schemeClr val="accent2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開口說</a:t>
            </a:r>
            <a:endParaRPr lang="zh-CN" altLang="zh-TW" sz="4000" dirty="0">
              <a:solidFill>
                <a:schemeClr val="accent2"/>
              </a:solidFill>
              <a:latin typeface="+mn-lt"/>
              <a:ea typeface="華康粗黑體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4000" dirty="0">
                <a:solidFill>
                  <a:srgbClr val="FF0000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他</a:t>
            </a:r>
            <a:r>
              <a:rPr lang="zh-TW" altLang="en-US" sz="4000" dirty="0">
                <a:solidFill>
                  <a:srgbClr val="FF0000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還</a:t>
            </a:r>
            <a:r>
              <a:rPr lang="zh-CN" altLang="en-US" sz="4000" dirty="0">
                <a:solidFill>
                  <a:srgbClr val="FF0000"/>
                </a:solidFill>
                <a:latin typeface="+mn-lt"/>
                <a:ea typeface="華康粗黑體" pitchFamily="49" charset="-120"/>
                <a:cs typeface="華康黑體(P)-GB5" pitchFamily="34" charset="-120"/>
              </a:rPr>
              <a:t>是走了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14">
            <a:extLst>
              <a:ext uri="{FF2B5EF4-FFF2-40B4-BE49-F238E27FC236}">
                <a16:creationId xmlns:a16="http://schemas.microsoft.com/office/drawing/2014/main" id="{331CE86B-1EDF-4550-AA33-644712FBC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765175"/>
            <a:ext cx="57150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5">
            <a:extLst>
              <a:ext uri="{FF2B5EF4-FFF2-40B4-BE49-F238E27FC236}">
                <a16:creationId xmlns:a16="http://schemas.microsoft.com/office/drawing/2014/main" id="{04110864-F5C9-44F0-9BF4-AD43A22BA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65625"/>
            <a:ext cx="91440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人們驚訝之餘，都感嘆不已，這是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一份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多麼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執著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的、深厚的、像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童話一樣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愛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呀！</a:t>
            </a:r>
            <a:endParaRPr lang="zh-CN" altLang="ko-KR" sz="3600">
              <a:solidFill>
                <a:srgbClr val="FF3399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從此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，她不再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講話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，不久也</a:t>
            </a:r>
            <a:r>
              <a:rPr lang="zh-TW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離開</a:t>
            </a:r>
            <a:r>
              <a:rPr lang="zh-CN" altLang="en-US" sz="3600">
                <a:solidFill>
                  <a:srgbClr val="FF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了人世。</a:t>
            </a:r>
            <a:endParaRPr lang="zh-CN" altLang="en-US" sz="2400">
              <a:solidFill>
                <a:srgbClr val="FF3399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15">
            <a:extLst>
              <a:ext uri="{FF2B5EF4-FFF2-40B4-BE49-F238E27FC236}">
                <a16:creationId xmlns:a16="http://schemas.microsoft.com/office/drawing/2014/main" id="{2B4907BF-17CE-441A-A7EC-CCD1E2F65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0"/>
            <a:ext cx="4505325" cy="681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5">
            <a:extLst>
              <a:ext uri="{FF2B5EF4-FFF2-40B4-BE49-F238E27FC236}">
                <a16:creationId xmlns:a16="http://schemas.microsoft.com/office/drawing/2014/main" id="{C5CA5D6B-CD2B-44D2-9F98-BF2A03725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715963"/>
            <a:ext cx="5364163" cy="404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相戀中的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男女仍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會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拿他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們當作談論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話題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endParaRPr lang="zh-CN" altLang="zh-TW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他們常說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，你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聽過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那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對啞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夫妻的故事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嗎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？</a:t>
            </a:r>
            <a:endParaRPr lang="zh-CN" altLang="zh-TW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不用言語，也超越言語，</a:t>
            </a:r>
            <a:endParaRPr lang="zh-CN" altLang="ko-KR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默默</a:t>
            </a:r>
            <a:r>
              <a:rPr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相愛</a:t>
            </a: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，直到永</a:t>
            </a:r>
            <a:r>
              <a:rPr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遠</a:t>
            </a:r>
            <a:r>
              <a:rPr lang="en-US" altLang="zh-TW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……</a:t>
            </a:r>
            <a:r>
              <a:rPr lang="en-US" altLang="zh-CN" sz="1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03169B50-21DA-4322-B3D9-4C4DB7E969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0066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你知道嗎？</a:t>
            </a: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1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造物無言卻有情，每於寒盡覺春生</a:t>
            </a:r>
            <a:endParaRPr lang="en-US" altLang="zh-TW" sz="41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1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千紅萬紫安排著，只待新雷第一聲</a:t>
            </a:r>
            <a:endParaRPr lang="zh-TW" altLang="en-US" sz="37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37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天何言哉？萬物生焉、四時行焉。天何言哉</a:t>
            </a: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天主就是這樣愛你的</a:t>
            </a:r>
            <a:r>
              <a:rPr lang="zh-TW" altLang="en-US" sz="2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！</a:t>
            </a:r>
          </a:p>
          <a:p>
            <a:pPr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   </a:t>
            </a:r>
            <a:r>
              <a:rPr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他說：我要作你的天主，</a:t>
            </a:r>
          </a:p>
          <a:p>
            <a:pPr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TW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            ——</a:t>
            </a:r>
            <a:r>
              <a:rPr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你要作我的子民，</a:t>
            </a: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我要愛你</a:t>
            </a:r>
            <a:r>
              <a:rPr lang="en-US" altLang="zh-TW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r>
              <a:rPr lang="zh-TW" altLang="en-US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一生的愛你</a:t>
            </a:r>
            <a:r>
              <a:rPr lang="en-US" altLang="zh-TW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r>
              <a:rPr lang="zh-TW" altLang="en-US" sz="40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永遠的陪伴你</a:t>
            </a:r>
          </a:p>
          <a:p>
            <a:pPr algn="ctr" eaLnBrk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默默的愛你！</a:t>
            </a:r>
            <a:endParaRPr lang="en-US" altLang="zh-TW" sz="40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2">
            <a:extLst>
              <a:ext uri="{FF2B5EF4-FFF2-40B4-BE49-F238E27FC236}">
                <a16:creationId xmlns:a16="http://schemas.microsoft.com/office/drawing/2014/main" id="{EFDE8CB4-EFD0-4A1A-96A0-45784178E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0"/>
            <a:ext cx="3671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5">
            <a:extLst>
              <a:ext uri="{FF2B5EF4-FFF2-40B4-BE49-F238E27FC236}">
                <a16:creationId xmlns:a16="http://schemas.microsoft.com/office/drawing/2014/main" id="{DEAA2C9E-3232-45A7-9BB7-998AB7AB6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1341438"/>
            <a:ext cx="3671887" cy="372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5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</a:t>
            </a:r>
            <a:r>
              <a:rPr lang="zh-TW" altLang="en-US" sz="44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是他的鄰居，一個和外婆相依為命的女孩</a:t>
            </a:r>
            <a:r>
              <a:rPr lang="zh-TW" altLang="en-US" sz="4400">
                <a:solidFill>
                  <a:srgbClr val="333399"/>
                </a:solidFill>
                <a:latin typeface="華康黑體(P)-GB5" pitchFamily="34" charset="-120"/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  <a:r>
              <a:rPr lang="zh-CN" altLang="en-US">
                <a:solidFill>
                  <a:srgbClr val="333399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華康黑體(P)-GB5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3">
            <a:extLst>
              <a:ext uri="{FF2B5EF4-FFF2-40B4-BE49-F238E27FC236}">
                <a16:creationId xmlns:a16="http://schemas.microsoft.com/office/drawing/2014/main" id="{3606560F-F6BB-4E34-B5B2-1C96DFC31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8738"/>
            <a:ext cx="4454525" cy="679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72FD19E3-21BA-44A2-AE42-B07BE55B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0"/>
            <a:ext cx="3956050" cy="642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她一直喊他哥哥。他真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像個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哥哥，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帶她上學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陪她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玩耍，含笑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聽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她唧唧喳喳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講話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。他只用手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勢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和她交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談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，可她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卻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能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讀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懂他的每一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個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眼神。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從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哥哥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注視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她的目光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裡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，她知道他有多</a:t>
            </a:r>
            <a:r>
              <a:rPr lang="zh-TW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麼喜歡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自己。</a:t>
            </a:r>
            <a:r>
              <a:rPr lang="zh-CN" altLang="en-US" sz="2400">
                <a:solidFill>
                  <a:srgbClr val="3366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4">
            <a:extLst>
              <a:ext uri="{FF2B5EF4-FFF2-40B4-BE49-F238E27FC236}">
                <a16:creationId xmlns:a16="http://schemas.microsoft.com/office/drawing/2014/main" id="{92126F70-9385-46CE-B16C-2C1CCB7CA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836613"/>
            <a:ext cx="57150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5">
            <a:extLst>
              <a:ext uri="{FF2B5EF4-FFF2-40B4-BE49-F238E27FC236}">
                <a16:creationId xmlns:a16="http://schemas.microsoft.com/office/drawing/2014/main" id="{C8B5112C-0B01-45D0-9BDF-B3143A22B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84763"/>
            <a:ext cx="914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zh-TW" sz="4400">
                <a:solidFill>
                  <a:srgbClr val="9900CC"/>
                </a:solidFill>
                <a:ea typeface="華康布丁體" panose="040B0C09000000000000" pitchFamily="81" charset="-120"/>
              </a:rPr>
              <a:t> </a:t>
            </a:r>
            <a:r>
              <a:rPr lang="en-US" altLang="zh-CN" sz="4400">
                <a:solidFill>
                  <a:srgbClr val="9900CC"/>
                </a:solidFill>
                <a:ea typeface="華康布丁體" panose="040B0C09000000000000" pitchFamily="81" charset="-120"/>
              </a:rPr>
              <a:t> </a:t>
            </a:r>
            <a:r>
              <a:rPr lang="zh-CN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</a:t>
            </a:r>
            <a:r>
              <a:rPr lang="zh-TW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們從</a:t>
            </a:r>
            <a:r>
              <a:rPr lang="zh-CN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小一起玩耍，一起</a:t>
            </a:r>
            <a:r>
              <a:rPr lang="zh-TW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長</a:t>
            </a:r>
            <a:r>
              <a:rPr lang="zh-CN" altLang="en-US" sz="4800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大</a:t>
            </a:r>
            <a:r>
              <a:rPr lang="zh-CN" altLang="en-US" sz="2000"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5">
            <a:extLst>
              <a:ext uri="{FF2B5EF4-FFF2-40B4-BE49-F238E27FC236}">
                <a16:creationId xmlns:a16="http://schemas.microsoft.com/office/drawing/2014/main" id="{2DDB48A9-6CAB-4134-A410-99AC4A66E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4450"/>
            <a:ext cx="360045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5">
            <a:extLst>
              <a:ext uri="{FF2B5EF4-FFF2-40B4-BE49-F238E27FC236}">
                <a16:creationId xmlns:a16="http://schemas.microsoft.com/office/drawing/2014/main" id="{EFA06FB7-9C5C-4B1D-B048-414DF598D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404813"/>
            <a:ext cx="1538287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zh-TW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後來，</a:t>
            </a:r>
            <a:r>
              <a:rPr lang="zh-CN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她</a:t>
            </a:r>
            <a:r>
              <a:rPr lang="zh-TW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終於</a:t>
            </a:r>
            <a:r>
              <a:rPr lang="zh-CN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考上了大</a:t>
            </a:r>
            <a:r>
              <a:rPr lang="zh-TW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學</a:t>
            </a:r>
            <a:r>
              <a:rPr lang="zh-CN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endParaRPr lang="zh-CN" altLang="zh-TW" sz="4000">
              <a:solidFill>
                <a:srgbClr val="333399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zh-CN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非常</a:t>
            </a:r>
            <a:r>
              <a:rPr lang="zh-TW" altLang="en-US" sz="40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開心</a:t>
            </a:r>
            <a:r>
              <a:rPr lang="zh-CN" altLang="en-US" sz="3600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r>
              <a:rPr lang="zh-CN" altLang="en-US">
                <a:solidFill>
                  <a:srgbClr val="333399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6">
            <a:extLst>
              <a:ext uri="{FF2B5EF4-FFF2-40B4-BE49-F238E27FC236}">
                <a16:creationId xmlns:a16="http://schemas.microsoft.com/office/drawing/2014/main" id="{ED5B8E4B-789C-4DC5-95D9-E11AB0D47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138" y="44450"/>
            <a:ext cx="4116387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5">
            <a:extLst>
              <a:ext uri="{FF2B5EF4-FFF2-40B4-BE49-F238E27FC236}">
                <a16:creationId xmlns:a16="http://schemas.microsoft.com/office/drawing/2014/main" id="{2ADE994C-ABC4-40C2-B6CB-AF9F7E2E3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669925"/>
            <a:ext cx="2508250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他便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開始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拼命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掙錢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endParaRPr lang="zh-CN" altLang="zh-TW" sz="40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然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後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源源不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斷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地寄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給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她。</a:t>
            </a:r>
            <a:endParaRPr lang="zh-CN" altLang="ko-KR" sz="40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</a:t>
            </a:r>
            <a:r>
              <a:rPr lang="zh-TW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從來沒有拒絕</a:t>
            </a:r>
            <a:r>
              <a:rPr lang="zh-CN" altLang="en-US" sz="40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8">
            <a:extLst>
              <a:ext uri="{FF2B5EF4-FFF2-40B4-BE49-F238E27FC236}">
                <a16:creationId xmlns:a16="http://schemas.microsoft.com/office/drawing/2014/main" id="{9BC2F020-1E05-4B45-80FE-50CB1A03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5715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C25BB774-4AF2-4E2A-9882-9634BCDDE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60800"/>
            <a:ext cx="9144000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終於，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她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畢業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了，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參加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了工作。</a:t>
            </a:r>
            <a:endParaRPr lang="zh-CN" altLang="ko-KR" sz="44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然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後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，她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堅定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地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對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说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</a:t>
            </a:r>
            <a:endParaRPr lang="zh-CN" altLang="zh-TW" sz="44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「</a:t>
            </a:r>
            <a:r>
              <a:rPr lang="zh-CN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哥哥，我要嫁</a:t>
            </a:r>
            <a:r>
              <a:rPr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給</a:t>
            </a:r>
            <a:r>
              <a:rPr lang="zh-CN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</a:t>
            </a:r>
            <a:r>
              <a:rPr lang="zh-CN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！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」</a:t>
            </a:r>
            <a:r>
              <a:rPr lang="zh-CN" altLang="en-US" sz="18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7">
            <a:extLst>
              <a:ext uri="{FF2B5EF4-FFF2-40B4-BE49-F238E27FC236}">
                <a16:creationId xmlns:a16="http://schemas.microsoft.com/office/drawing/2014/main" id="{99D0DA7D-9B60-4B1D-962B-621E95A48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0"/>
            <a:ext cx="3778250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5">
            <a:extLst>
              <a:ext uri="{FF2B5EF4-FFF2-40B4-BE49-F238E27FC236}">
                <a16:creationId xmlns:a16="http://schemas.microsoft.com/office/drawing/2014/main" id="{D526527D-A787-41E2-B243-F9CDF068C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4350" y="692150"/>
            <a:ext cx="2732088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他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像隻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受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驚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的兔子逃掉了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</a:p>
          <a:p>
            <a:pPr eaLnBrk="1" hangingPunct="1">
              <a:lnSpc>
                <a:spcPct val="160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再也不肯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見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，</a:t>
            </a:r>
            <a:endParaRPr lang="zh-CN" altLang="ko-KR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ct val="160000"/>
              </a:lnSpc>
              <a:spcBef>
                <a:spcPct val="0"/>
              </a:spcBef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無論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她怎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樣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哀求。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9">
            <a:extLst>
              <a:ext uri="{FF2B5EF4-FFF2-40B4-BE49-F238E27FC236}">
                <a16:creationId xmlns:a16="http://schemas.microsoft.com/office/drawing/2014/main" id="{61FFB03C-7215-43E3-83CA-49BD6B68A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4450"/>
            <a:ext cx="4076700" cy="676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>
            <a:extLst>
              <a:ext uri="{FF2B5EF4-FFF2-40B4-BE49-F238E27FC236}">
                <a16:creationId xmlns:a16="http://schemas.microsoft.com/office/drawing/2014/main" id="{8EC675CD-BFD4-425B-993F-3A21BBEA1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3400" y="188913"/>
            <a:ext cx="2822575" cy="640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她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這樣說</a:t>
            </a:r>
            <a:r>
              <a:rPr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你以為我同情你嗎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？想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報答你嗎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？不是，我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十二歲就愛上你了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en-US" altLang="zh-CN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3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可是，她得不到他的回答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r>
              <a:rPr lang="zh-CN" altLang="en-US" sz="1800">
                <a:solidFill>
                  <a:srgbClr val="FF66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SimSun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569</Words>
  <Application>Microsoft Office PowerPoint</Application>
  <PresentationFormat>如螢幕大小 (4:3)</PresentationFormat>
  <Paragraphs>42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Arial</vt:lpstr>
      <vt:lpstr>SimSun</vt:lpstr>
      <vt:lpstr>Calibri</vt:lpstr>
      <vt:lpstr>華康粗黑體</vt:lpstr>
      <vt:lpstr>華康黑體(P)-GB5</vt:lpstr>
      <vt:lpstr>華康粗圓體</vt:lpstr>
      <vt:lpstr>華康布丁體</vt:lpstr>
      <vt:lpstr>華康儷宋(P)-GB5</vt:lpstr>
      <vt:lpstr>默认设计模板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幻片 1</dc:title>
  <dc:creator>791001</dc:creator>
  <cp:lastModifiedBy>user</cp:lastModifiedBy>
  <cp:revision>35</cp:revision>
  <dcterms:created xsi:type="dcterms:W3CDTF">2003-08-06T02:53:48Z</dcterms:created>
  <dcterms:modified xsi:type="dcterms:W3CDTF">2025-08-25T03:37:54Z</dcterms:modified>
</cp:coreProperties>
</file>