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34"/>
  </p:notesMasterIdLst>
  <p:sldIdLst>
    <p:sldId id="327" r:id="rId2"/>
    <p:sldId id="287" r:id="rId3"/>
    <p:sldId id="342" r:id="rId4"/>
    <p:sldId id="330" r:id="rId5"/>
    <p:sldId id="288" r:id="rId6"/>
    <p:sldId id="362" r:id="rId7"/>
    <p:sldId id="358" r:id="rId8"/>
    <p:sldId id="364" r:id="rId9"/>
    <p:sldId id="363" r:id="rId10"/>
    <p:sldId id="365" r:id="rId11"/>
    <p:sldId id="289" r:id="rId12"/>
    <p:sldId id="296" r:id="rId13"/>
    <p:sldId id="300" r:id="rId14"/>
    <p:sldId id="302" r:id="rId15"/>
    <p:sldId id="337" r:id="rId16"/>
    <p:sldId id="369" r:id="rId17"/>
    <p:sldId id="309" r:id="rId18"/>
    <p:sldId id="318" r:id="rId19"/>
    <p:sldId id="314" r:id="rId20"/>
    <p:sldId id="319" r:id="rId21"/>
    <p:sldId id="317" r:id="rId22"/>
    <p:sldId id="321" r:id="rId23"/>
    <p:sldId id="322" r:id="rId24"/>
    <p:sldId id="323" r:id="rId25"/>
    <p:sldId id="332" r:id="rId26"/>
    <p:sldId id="368" r:id="rId27"/>
    <p:sldId id="333" r:id="rId28"/>
    <p:sldId id="325" r:id="rId29"/>
    <p:sldId id="341" r:id="rId30"/>
    <p:sldId id="311" r:id="rId31"/>
    <p:sldId id="312" r:id="rId32"/>
    <p:sldId id="313" r:id="rId3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E2B17-88F9-49DA-ADE1-E9CD82D3B54C}" v="165" dt="2025-09-20T16:16:32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2895" autoAdjust="0"/>
  </p:normalViewPr>
  <p:slideViewPr>
    <p:cSldViewPr>
      <p:cViewPr varScale="1">
        <p:scale>
          <a:sx n="54" d="100"/>
          <a:sy n="54" d="100"/>
        </p:scale>
        <p:origin x="761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-6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e Yeung" userId="26b7c24e32e7c31f" providerId="LiveId" clId="{F0B22880-5F7C-439C-A072-EDECE1038650}"/>
    <pc:docChg chg="undo redo custSel addSld delSld modSld sldOrd">
      <pc:chgData name="Home Yeung" userId="26b7c24e32e7c31f" providerId="LiveId" clId="{F0B22880-5F7C-439C-A072-EDECE1038650}" dt="2025-09-20T16:31:24.807" v="2106"/>
      <pc:docMkLst>
        <pc:docMk/>
      </pc:docMkLst>
      <pc:sldChg chg="del">
        <pc:chgData name="Home Yeung" userId="26b7c24e32e7c31f" providerId="LiveId" clId="{F0B22880-5F7C-439C-A072-EDECE1038650}" dt="2025-09-20T16:29:51.303" v="2095" actId="2696"/>
        <pc:sldMkLst>
          <pc:docMk/>
          <pc:sldMk cId="0" sldId="286"/>
        </pc:sldMkLst>
      </pc:sldChg>
      <pc:sldChg chg="modSp mod">
        <pc:chgData name="Home Yeung" userId="26b7c24e32e7c31f" providerId="LiveId" clId="{F0B22880-5F7C-439C-A072-EDECE1038650}" dt="2025-09-20T03:45:27.792" v="128" actId="207"/>
        <pc:sldMkLst>
          <pc:docMk/>
          <pc:sldMk cId="2266662199" sldId="288"/>
        </pc:sldMkLst>
        <pc:spChg chg="mod">
          <ac:chgData name="Home Yeung" userId="26b7c24e32e7c31f" providerId="LiveId" clId="{F0B22880-5F7C-439C-A072-EDECE1038650}" dt="2025-09-20T03:45:27.792" v="128" actId="207"/>
          <ac:spMkLst>
            <pc:docMk/>
            <pc:sldMk cId="2266662199" sldId="288"/>
            <ac:spMk id="3" creationId="{00000000-0000-0000-0000-000000000000}"/>
          </ac:spMkLst>
        </pc:spChg>
      </pc:sldChg>
      <pc:sldChg chg="del">
        <pc:chgData name="Home Yeung" userId="26b7c24e32e7c31f" providerId="LiveId" clId="{F0B22880-5F7C-439C-A072-EDECE1038650}" dt="2025-09-20T14:44:53.092" v="1608" actId="2696"/>
        <pc:sldMkLst>
          <pc:docMk/>
          <pc:sldMk cId="3839577813" sldId="290"/>
        </pc:sldMkLst>
      </pc:sldChg>
      <pc:sldChg chg="del">
        <pc:chgData name="Home Yeung" userId="26b7c24e32e7c31f" providerId="LiveId" clId="{F0B22880-5F7C-439C-A072-EDECE1038650}" dt="2025-09-20T14:45:01.105" v="1609" actId="2696"/>
        <pc:sldMkLst>
          <pc:docMk/>
          <pc:sldMk cId="1881439999" sldId="291"/>
        </pc:sldMkLst>
      </pc:sldChg>
      <pc:sldChg chg="modSp del">
        <pc:chgData name="Home Yeung" userId="26b7c24e32e7c31f" providerId="LiveId" clId="{F0B22880-5F7C-439C-A072-EDECE1038650}" dt="2025-09-20T14:44:14.382" v="1604" actId="2696"/>
        <pc:sldMkLst>
          <pc:docMk/>
          <pc:sldMk cId="0" sldId="292"/>
        </pc:sldMkLst>
      </pc:sldChg>
      <pc:sldChg chg="modSp del">
        <pc:chgData name="Home Yeung" userId="26b7c24e32e7c31f" providerId="LiveId" clId="{F0B22880-5F7C-439C-A072-EDECE1038650}" dt="2025-09-20T14:44:11.613" v="1603" actId="2696"/>
        <pc:sldMkLst>
          <pc:docMk/>
          <pc:sldMk cId="957928604" sldId="293"/>
        </pc:sldMkLst>
      </pc:sldChg>
      <pc:sldChg chg="modSp del">
        <pc:chgData name="Home Yeung" userId="26b7c24e32e7c31f" providerId="LiveId" clId="{F0B22880-5F7C-439C-A072-EDECE1038650}" dt="2025-09-20T04:34:17.548" v="271" actId="2696"/>
        <pc:sldMkLst>
          <pc:docMk/>
          <pc:sldMk cId="2366744136" sldId="294"/>
        </pc:sldMkLst>
      </pc:sldChg>
      <pc:sldChg chg="modSp del">
        <pc:chgData name="Home Yeung" userId="26b7c24e32e7c31f" providerId="LiveId" clId="{F0B22880-5F7C-439C-A072-EDECE1038650}" dt="2025-09-20T14:44:24.596" v="1606" actId="2696"/>
        <pc:sldMkLst>
          <pc:docMk/>
          <pc:sldMk cId="0" sldId="295"/>
        </pc:sldMkLst>
      </pc:sldChg>
      <pc:sldChg chg="modSp">
        <pc:chgData name="Home Yeung" userId="26b7c24e32e7c31f" providerId="LiveId" clId="{F0B22880-5F7C-439C-A072-EDECE1038650}" dt="2025-09-18T08:05:17.088" v="23"/>
        <pc:sldMkLst>
          <pc:docMk/>
          <pc:sldMk cId="1475295038" sldId="296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1475295038" sldId="296"/>
            <ac:spMk id="6146" creationId="{00000000-0000-0000-0000-000000000000}"/>
          </ac:spMkLst>
        </pc:spChg>
      </pc:sldChg>
      <pc:sldChg chg="modSp del">
        <pc:chgData name="Home Yeung" userId="26b7c24e32e7c31f" providerId="LiveId" clId="{F0B22880-5F7C-439C-A072-EDECE1038650}" dt="2025-09-20T07:33:50.786" v="752" actId="2696"/>
        <pc:sldMkLst>
          <pc:docMk/>
          <pc:sldMk cId="238892724" sldId="297"/>
        </pc:sldMkLst>
      </pc:sldChg>
      <pc:sldChg chg="modSp add del mod">
        <pc:chgData name="Home Yeung" userId="26b7c24e32e7c31f" providerId="LiveId" clId="{F0B22880-5F7C-439C-A072-EDECE1038650}" dt="2025-09-20T07:33:57.946" v="753" actId="2696"/>
        <pc:sldMkLst>
          <pc:docMk/>
          <pc:sldMk cId="471933389" sldId="298"/>
        </pc:sldMkLst>
        <pc:spChg chg="mod">
          <ac:chgData name="Home Yeung" userId="26b7c24e32e7c31f" providerId="LiveId" clId="{F0B22880-5F7C-439C-A072-EDECE1038650}" dt="2025-09-20T03:52:33.070" v="130" actId="20577"/>
          <ac:spMkLst>
            <pc:docMk/>
            <pc:sldMk cId="471933389" sldId="298"/>
            <ac:spMk id="6147" creationId="{00000000-0000-0000-0000-000000000000}"/>
          </ac:spMkLst>
        </pc:spChg>
      </pc:sldChg>
      <pc:sldChg chg="modSp del">
        <pc:chgData name="Home Yeung" userId="26b7c24e32e7c31f" providerId="LiveId" clId="{F0B22880-5F7C-439C-A072-EDECE1038650}" dt="2025-09-20T08:06:39.077" v="857" actId="2696"/>
        <pc:sldMkLst>
          <pc:docMk/>
          <pc:sldMk cId="3564295341" sldId="299"/>
        </pc:sldMkLst>
      </pc:sldChg>
      <pc:sldChg chg="modSp mod">
        <pc:chgData name="Home Yeung" userId="26b7c24e32e7c31f" providerId="LiveId" clId="{F0B22880-5F7C-439C-A072-EDECE1038650}" dt="2025-09-20T15:05:44.322" v="1638" actId="113"/>
        <pc:sldMkLst>
          <pc:docMk/>
          <pc:sldMk cId="2780471710" sldId="300"/>
        </pc:sldMkLst>
        <pc:spChg chg="mod">
          <ac:chgData name="Home Yeung" userId="26b7c24e32e7c31f" providerId="LiveId" clId="{F0B22880-5F7C-439C-A072-EDECE1038650}" dt="2025-09-20T14:05:27.411" v="1425" actId="14100"/>
          <ac:spMkLst>
            <pc:docMk/>
            <pc:sldMk cId="2780471710" sldId="300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5:05:44.322" v="1638" actId="113"/>
          <ac:spMkLst>
            <pc:docMk/>
            <pc:sldMk cId="2780471710" sldId="300"/>
            <ac:spMk id="6147" creationId="{00000000-0000-0000-0000-000000000000}"/>
          </ac:spMkLst>
        </pc:spChg>
      </pc:sldChg>
      <pc:sldChg chg="modSp del ord">
        <pc:chgData name="Home Yeung" userId="26b7c24e32e7c31f" providerId="LiveId" clId="{F0B22880-5F7C-439C-A072-EDECE1038650}" dt="2025-09-20T16:30:20.304" v="2100" actId="2696"/>
        <pc:sldMkLst>
          <pc:docMk/>
          <pc:sldMk cId="606926575" sldId="301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606926575" sldId="301"/>
            <ac:spMk id="6146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20T15:57:24.234" v="1858" actId="20577"/>
        <pc:sldMkLst>
          <pc:docMk/>
          <pc:sldMk cId="2109089996" sldId="302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2109089996" sldId="302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5:57:24.234" v="1858" actId="20577"/>
          <ac:spMkLst>
            <pc:docMk/>
            <pc:sldMk cId="2109089996" sldId="302"/>
            <ac:spMk id="6147" creationId="{00000000-0000-0000-0000-000000000000}"/>
          </ac:spMkLst>
        </pc:spChg>
      </pc:sldChg>
      <pc:sldChg chg="modSp del">
        <pc:chgData name="Home Yeung" userId="26b7c24e32e7c31f" providerId="LiveId" clId="{F0B22880-5F7C-439C-A072-EDECE1038650}" dt="2025-09-20T09:07:45.722" v="987" actId="2696"/>
        <pc:sldMkLst>
          <pc:docMk/>
          <pc:sldMk cId="0" sldId="303"/>
        </pc:sldMkLst>
      </pc:sldChg>
      <pc:sldChg chg="modSp del">
        <pc:chgData name="Home Yeung" userId="26b7c24e32e7c31f" providerId="LiveId" clId="{F0B22880-5F7C-439C-A072-EDECE1038650}" dt="2025-09-20T09:20:45.578" v="1063" actId="2696"/>
        <pc:sldMkLst>
          <pc:docMk/>
          <pc:sldMk cId="0" sldId="304"/>
        </pc:sldMkLst>
      </pc:sldChg>
      <pc:sldChg chg="del ord">
        <pc:chgData name="Home Yeung" userId="26b7c24e32e7c31f" providerId="LiveId" clId="{F0B22880-5F7C-439C-A072-EDECE1038650}" dt="2025-09-20T13:37:21.916" v="1355" actId="2696"/>
        <pc:sldMkLst>
          <pc:docMk/>
          <pc:sldMk cId="0" sldId="305"/>
        </pc:sldMkLst>
      </pc:sldChg>
      <pc:sldChg chg="add del">
        <pc:chgData name="Home Yeung" userId="26b7c24e32e7c31f" providerId="LiveId" clId="{F0B22880-5F7C-439C-A072-EDECE1038650}" dt="2025-09-20T14:56:49.491" v="1624" actId="2696"/>
        <pc:sldMkLst>
          <pc:docMk/>
          <pc:sldMk cId="3907206211" sldId="305"/>
        </pc:sldMkLst>
      </pc:sldChg>
      <pc:sldChg chg="modSp del mod">
        <pc:chgData name="Home Yeung" userId="26b7c24e32e7c31f" providerId="LiveId" clId="{F0B22880-5F7C-439C-A072-EDECE1038650}" dt="2025-09-20T13:43:53.535" v="1374" actId="2696"/>
        <pc:sldMkLst>
          <pc:docMk/>
          <pc:sldMk cId="4097562603" sldId="306"/>
        </pc:sldMkLst>
        <pc:spChg chg="mod">
          <ac:chgData name="Home Yeung" userId="26b7c24e32e7c31f" providerId="LiveId" clId="{F0B22880-5F7C-439C-A072-EDECE1038650}" dt="2025-09-20T04:43:13.070" v="276" actId="20577"/>
          <ac:spMkLst>
            <pc:docMk/>
            <pc:sldMk cId="4097562603" sldId="306"/>
            <ac:spMk id="6147" creationId="{00000000-0000-0000-0000-000000000000}"/>
          </ac:spMkLst>
        </pc:spChg>
      </pc:sldChg>
      <pc:sldChg chg="del">
        <pc:chgData name="Home Yeung" userId="26b7c24e32e7c31f" providerId="LiveId" clId="{F0B22880-5F7C-439C-A072-EDECE1038650}" dt="2025-09-20T13:38:57.368" v="1363" actId="2696"/>
        <pc:sldMkLst>
          <pc:docMk/>
          <pc:sldMk cId="0" sldId="307"/>
        </pc:sldMkLst>
      </pc:sldChg>
      <pc:sldChg chg="add del">
        <pc:chgData name="Home Yeung" userId="26b7c24e32e7c31f" providerId="LiveId" clId="{F0B22880-5F7C-439C-A072-EDECE1038650}" dt="2025-09-20T16:30:07.302" v="2097" actId="2696"/>
        <pc:sldMkLst>
          <pc:docMk/>
          <pc:sldMk cId="985234377" sldId="307"/>
        </pc:sldMkLst>
      </pc:sldChg>
      <pc:sldChg chg="modSp del">
        <pc:chgData name="Home Yeung" userId="26b7c24e32e7c31f" providerId="LiveId" clId="{F0B22880-5F7C-439C-A072-EDECE1038650}" dt="2025-09-20T09:12:13.816" v="1012" actId="2696"/>
        <pc:sldMkLst>
          <pc:docMk/>
          <pc:sldMk cId="0" sldId="308"/>
        </pc:sldMkLst>
      </pc:sldChg>
      <pc:sldChg chg="modSp ord">
        <pc:chgData name="Home Yeung" userId="26b7c24e32e7c31f" providerId="LiveId" clId="{F0B22880-5F7C-439C-A072-EDECE1038650}" dt="2025-09-20T14:55:45.967" v="1618"/>
        <pc:sldMkLst>
          <pc:docMk/>
          <pc:sldMk cId="3724970861" sldId="309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3724970861" sldId="309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18T08:05:17.088" v="23"/>
          <ac:spMkLst>
            <pc:docMk/>
            <pc:sldMk cId="3724970861" sldId="309"/>
            <ac:spMk id="6147" creationId="{00000000-0000-0000-0000-000000000000}"/>
          </ac:spMkLst>
        </pc:spChg>
      </pc:sldChg>
      <pc:sldChg chg="modSp del mod ord">
        <pc:chgData name="Home Yeung" userId="26b7c24e32e7c31f" providerId="LiveId" clId="{F0B22880-5F7C-439C-A072-EDECE1038650}" dt="2025-09-20T13:39:32.531" v="1365" actId="2696"/>
        <pc:sldMkLst>
          <pc:docMk/>
          <pc:sldMk cId="0" sldId="310"/>
        </pc:sldMkLst>
        <pc:spChg chg="mod">
          <ac:chgData name="Home Yeung" userId="26b7c24e32e7c31f" providerId="LiveId" clId="{F0B22880-5F7C-439C-A072-EDECE1038650}" dt="2025-09-20T04:02:42.409" v="135" actId="14100"/>
          <ac:spMkLst>
            <pc:docMk/>
            <pc:sldMk cId="0" sldId="310"/>
            <ac:spMk id="18434" creationId="{00000000-0000-0000-0000-000000000000}"/>
          </ac:spMkLst>
        </pc:spChg>
        <pc:spChg chg="mod">
          <ac:chgData name="Home Yeung" userId="26b7c24e32e7c31f" providerId="LiveId" clId="{F0B22880-5F7C-439C-A072-EDECE1038650}" dt="2025-09-20T13:06:42.748" v="1100" actId="20577"/>
          <ac:spMkLst>
            <pc:docMk/>
            <pc:sldMk cId="0" sldId="310"/>
            <ac:spMk id="18435" creationId="{00000000-0000-0000-0000-000000000000}"/>
          </ac:spMkLst>
        </pc:spChg>
      </pc:sldChg>
      <pc:sldChg chg="add del">
        <pc:chgData name="Home Yeung" userId="26b7c24e32e7c31f" providerId="LiveId" clId="{F0B22880-5F7C-439C-A072-EDECE1038650}" dt="2025-09-20T14:57:18.868" v="1627" actId="2696"/>
        <pc:sldMkLst>
          <pc:docMk/>
          <pc:sldMk cId="3244985213" sldId="310"/>
        </pc:sldMkLst>
      </pc:sldChg>
      <pc:sldChg chg="del">
        <pc:chgData name="Home Yeung" userId="26b7c24e32e7c31f" providerId="LiveId" clId="{F0B22880-5F7C-439C-A072-EDECE1038650}" dt="2025-09-20T13:39:51.652" v="1367" actId="2696"/>
        <pc:sldMkLst>
          <pc:docMk/>
          <pc:sldMk cId="0" sldId="311"/>
        </pc:sldMkLst>
      </pc:sldChg>
      <pc:sldChg chg="add ord">
        <pc:chgData name="Home Yeung" userId="26b7c24e32e7c31f" providerId="LiveId" clId="{F0B22880-5F7C-439C-A072-EDECE1038650}" dt="2025-09-20T14:40:44.825" v="1591"/>
        <pc:sldMkLst>
          <pc:docMk/>
          <pc:sldMk cId="2847836167" sldId="311"/>
        </pc:sldMkLst>
      </pc:sldChg>
      <pc:sldChg chg="ord">
        <pc:chgData name="Home Yeung" userId="26b7c24e32e7c31f" providerId="LiveId" clId="{F0B22880-5F7C-439C-A072-EDECE1038650}" dt="2025-09-20T14:42:48.774" v="1599"/>
        <pc:sldMkLst>
          <pc:docMk/>
          <pc:sldMk cId="0" sldId="312"/>
        </pc:sldMkLst>
      </pc:sldChg>
      <pc:sldChg chg="modSp ord">
        <pc:chgData name="Home Yeung" userId="26b7c24e32e7c31f" providerId="LiveId" clId="{F0B22880-5F7C-439C-A072-EDECE1038650}" dt="2025-09-20T14:57:35.704" v="1629"/>
        <pc:sldMkLst>
          <pc:docMk/>
          <pc:sldMk cId="0" sldId="313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0" sldId="313"/>
            <ac:spMk id="14338" creationId="{00000000-0000-0000-0000-000000000000}"/>
          </ac:spMkLst>
        </pc:spChg>
        <pc:spChg chg="mod">
          <ac:chgData name="Home Yeung" userId="26b7c24e32e7c31f" providerId="LiveId" clId="{F0B22880-5F7C-439C-A072-EDECE1038650}" dt="2025-09-18T08:05:17.088" v="23"/>
          <ac:spMkLst>
            <pc:docMk/>
            <pc:sldMk cId="0" sldId="313"/>
            <ac:spMk id="14339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20T16:24:05.601" v="2081" actId="20577"/>
        <pc:sldMkLst>
          <pc:docMk/>
          <pc:sldMk cId="2548692210" sldId="314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2548692210" sldId="314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6:24:05.601" v="2081" actId="20577"/>
          <ac:spMkLst>
            <pc:docMk/>
            <pc:sldMk cId="2548692210" sldId="314"/>
            <ac:spMk id="6147" creationId="{00000000-0000-0000-0000-000000000000}"/>
          </ac:spMkLst>
        </pc:spChg>
      </pc:sldChg>
      <pc:sldChg chg="modSp del ord">
        <pc:chgData name="Home Yeung" userId="26b7c24e32e7c31f" providerId="LiveId" clId="{F0B22880-5F7C-439C-A072-EDECE1038650}" dt="2025-09-20T13:38:15.979" v="1359" actId="2696"/>
        <pc:sldMkLst>
          <pc:docMk/>
          <pc:sldMk cId="0" sldId="315"/>
        </pc:sldMkLst>
      </pc:sldChg>
      <pc:sldChg chg="add del">
        <pc:chgData name="Home Yeung" userId="26b7c24e32e7c31f" providerId="LiveId" clId="{F0B22880-5F7C-439C-A072-EDECE1038650}" dt="2025-09-20T14:44:21.516" v="1605" actId="2696"/>
        <pc:sldMkLst>
          <pc:docMk/>
          <pc:sldMk cId="3468357745" sldId="315"/>
        </pc:sldMkLst>
      </pc:sldChg>
      <pc:sldChg chg="modSp del">
        <pc:chgData name="Home Yeung" userId="26b7c24e32e7c31f" providerId="LiveId" clId="{F0B22880-5F7C-439C-A072-EDECE1038650}" dt="2025-09-20T13:40:36.050" v="1369" actId="2696"/>
        <pc:sldMkLst>
          <pc:docMk/>
          <pc:sldMk cId="0" sldId="316"/>
        </pc:sldMkLst>
      </pc:sldChg>
      <pc:sldChg chg="add del">
        <pc:chgData name="Home Yeung" userId="26b7c24e32e7c31f" providerId="LiveId" clId="{F0B22880-5F7C-439C-A072-EDECE1038650}" dt="2025-09-20T16:30:12.086" v="2098" actId="2696"/>
        <pc:sldMkLst>
          <pc:docMk/>
          <pc:sldMk cId="2369956349" sldId="316"/>
        </pc:sldMkLst>
      </pc:sldChg>
      <pc:sldChg chg="modSp mod">
        <pc:chgData name="Home Yeung" userId="26b7c24e32e7c31f" providerId="LiveId" clId="{F0B22880-5F7C-439C-A072-EDECE1038650}" dt="2025-09-20T16:06:37.307" v="1927" actId="20577"/>
        <pc:sldMkLst>
          <pc:docMk/>
          <pc:sldMk cId="3213364276" sldId="317"/>
        </pc:sldMkLst>
        <pc:spChg chg="mod">
          <ac:chgData name="Home Yeung" userId="26b7c24e32e7c31f" providerId="LiveId" clId="{F0B22880-5F7C-439C-A072-EDECE1038650}" dt="2025-09-20T16:06:37.307" v="1927" actId="20577"/>
          <ac:spMkLst>
            <pc:docMk/>
            <pc:sldMk cId="3213364276" sldId="317"/>
            <ac:spMk id="6147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20T15:59:25.341" v="1866" actId="20577"/>
        <pc:sldMkLst>
          <pc:docMk/>
          <pc:sldMk cId="0" sldId="318"/>
        </pc:sldMkLst>
        <pc:spChg chg="mod">
          <ac:chgData name="Home Yeung" userId="26b7c24e32e7c31f" providerId="LiveId" clId="{F0B22880-5F7C-439C-A072-EDECE1038650}" dt="2025-09-20T15:59:25.341" v="1866" actId="20577"/>
          <ac:spMkLst>
            <pc:docMk/>
            <pc:sldMk cId="0" sldId="318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5:09:55.167" v="1657" actId="113"/>
          <ac:spMkLst>
            <pc:docMk/>
            <pc:sldMk cId="0" sldId="318"/>
            <ac:spMk id="6147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20T15:49:08.921" v="1847" actId="20577"/>
        <pc:sldMkLst>
          <pc:docMk/>
          <pc:sldMk cId="699219414" sldId="319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699219414" sldId="319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5:49:08.921" v="1847" actId="20577"/>
          <ac:spMkLst>
            <pc:docMk/>
            <pc:sldMk cId="699219414" sldId="319"/>
            <ac:spMk id="6147" creationId="{00000000-0000-0000-0000-000000000000}"/>
          </ac:spMkLst>
        </pc:spChg>
      </pc:sldChg>
      <pc:sldChg chg="modSp del ord">
        <pc:chgData name="Home Yeung" userId="26b7c24e32e7c31f" providerId="LiveId" clId="{F0B22880-5F7C-439C-A072-EDECE1038650}" dt="2025-09-20T14:57:00.938" v="1626" actId="2696"/>
        <pc:sldMkLst>
          <pc:docMk/>
          <pc:sldMk cId="0" sldId="320"/>
        </pc:sldMkLst>
      </pc:sldChg>
      <pc:sldChg chg="modSp mod">
        <pc:chgData name="Home Yeung" userId="26b7c24e32e7c31f" providerId="LiveId" clId="{F0B22880-5F7C-439C-A072-EDECE1038650}" dt="2025-09-20T16:25:37.585" v="2082" actId="20577"/>
        <pc:sldMkLst>
          <pc:docMk/>
          <pc:sldMk cId="1750083538" sldId="321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1750083538" sldId="321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6:25:37.585" v="2082" actId="20577"/>
          <ac:spMkLst>
            <pc:docMk/>
            <pc:sldMk cId="1750083538" sldId="321"/>
            <ac:spMk id="6147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20T16:27:00.918" v="2087" actId="113"/>
        <pc:sldMkLst>
          <pc:docMk/>
          <pc:sldMk cId="2904495637" sldId="322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2904495637" sldId="322"/>
            <ac:spMk id="6146" creationId="{00000000-0000-0000-0000-000000000000}"/>
          </ac:spMkLst>
        </pc:spChg>
        <pc:spChg chg="mod">
          <ac:chgData name="Home Yeung" userId="26b7c24e32e7c31f" providerId="LiveId" clId="{F0B22880-5F7C-439C-A072-EDECE1038650}" dt="2025-09-20T16:27:00.918" v="2087" actId="113"/>
          <ac:spMkLst>
            <pc:docMk/>
            <pc:sldMk cId="2904495637" sldId="322"/>
            <ac:spMk id="6147" creationId="{00000000-0000-0000-0000-000000000000}"/>
          </ac:spMkLst>
        </pc:spChg>
      </pc:sldChg>
      <pc:sldChg chg="modSp del">
        <pc:chgData name="Home Yeung" userId="26b7c24e32e7c31f" providerId="LiveId" clId="{F0B22880-5F7C-439C-A072-EDECE1038650}" dt="2025-09-20T14:44:28.978" v="1607" actId="2696"/>
        <pc:sldMkLst>
          <pc:docMk/>
          <pc:sldMk cId="2423615059" sldId="324"/>
        </pc:sldMkLst>
      </pc:sldChg>
      <pc:sldChg chg="modSp mod">
        <pc:chgData name="Home Yeung" userId="26b7c24e32e7c31f" providerId="LiveId" clId="{F0B22880-5F7C-439C-A072-EDECE1038650}" dt="2025-09-20T02:59:30.920" v="36" actId="20577"/>
        <pc:sldMkLst>
          <pc:docMk/>
          <pc:sldMk cId="0" sldId="325"/>
        </pc:sldMkLst>
        <pc:spChg chg="mod">
          <ac:chgData name="Home Yeung" userId="26b7c24e32e7c31f" providerId="LiveId" clId="{F0B22880-5F7C-439C-A072-EDECE1038650}" dt="2025-09-20T02:59:30.920" v="36" actId="20577"/>
          <ac:spMkLst>
            <pc:docMk/>
            <pc:sldMk cId="0" sldId="325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18T08:05:17.088" v="23"/>
          <ac:spMkLst>
            <pc:docMk/>
            <pc:sldMk cId="0" sldId="325"/>
            <ac:spMk id="3" creationId="{00000000-0000-0000-0000-000000000000}"/>
          </ac:spMkLst>
        </pc:spChg>
      </pc:sldChg>
      <pc:sldChg chg="modSp del">
        <pc:chgData name="Home Yeung" userId="26b7c24e32e7c31f" providerId="LiveId" clId="{F0B22880-5F7C-439C-A072-EDECE1038650}" dt="2025-09-20T16:29:45.027" v="2094" actId="2696"/>
        <pc:sldMkLst>
          <pc:docMk/>
          <pc:sldMk cId="906327445" sldId="326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906327445" sldId="326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18T08:05:17.088" v="23"/>
          <ac:spMkLst>
            <pc:docMk/>
            <pc:sldMk cId="906327445" sldId="326"/>
            <ac:spMk id="3" creationId="{00000000-0000-0000-0000-000000000000}"/>
          </ac:spMkLst>
        </pc:spChg>
      </pc:sldChg>
      <pc:sldChg chg="modSp mod">
        <pc:chgData name="Home Yeung" userId="26b7c24e32e7c31f" providerId="LiveId" clId="{F0B22880-5F7C-439C-A072-EDECE1038650}" dt="2025-09-18T07:59:51.150" v="21" actId="1076"/>
        <pc:sldMkLst>
          <pc:docMk/>
          <pc:sldMk cId="1806607910" sldId="327"/>
        </pc:sldMkLst>
        <pc:spChg chg="mod">
          <ac:chgData name="Home Yeung" userId="26b7c24e32e7c31f" providerId="LiveId" clId="{F0B22880-5F7C-439C-A072-EDECE1038650}" dt="2025-09-18T07:59:51.150" v="21" actId="1076"/>
          <ac:spMkLst>
            <pc:docMk/>
            <pc:sldMk cId="1806607910" sldId="327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18T07:59:46.532" v="20" actId="1076"/>
          <ac:spMkLst>
            <pc:docMk/>
            <pc:sldMk cId="1806607910" sldId="327"/>
            <ac:spMk id="3" creationId="{00000000-0000-0000-0000-000000000000}"/>
          </ac:spMkLst>
        </pc:spChg>
      </pc:sldChg>
      <pc:sldChg chg="del">
        <pc:chgData name="Home Yeung" userId="26b7c24e32e7c31f" providerId="LiveId" clId="{F0B22880-5F7C-439C-A072-EDECE1038650}" dt="2025-09-20T04:34:07.012" v="270" actId="2696"/>
        <pc:sldMkLst>
          <pc:docMk/>
          <pc:sldMk cId="3161086175" sldId="328"/>
        </pc:sldMkLst>
      </pc:sldChg>
      <pc:sldChg chg="modSp del modAnim">
        <pc:chgData name="Home Yeung" userId="26b7c24e32e7c31f" providerId="LiveId" clId="{F0B22880-5F7C-439C-A072-EDECE1038650}" dt="2025-09-20T04:36:16.333" v="272" actId="2696"/>
        <pc:sldMkLst>
          <pc:docMk/>
          <pc:sldMk cId="1514842836" sldId="329"/>
        </pc:sldMkLst>
        <pc:spChg chg="mod">
          <ac:chgData name="Home Yeung" userId="26b7c24e32e7c31f" providerId="LiveId" clId="{F0B22880-5F7C-439C-A072-EDECE1038650}" dt="2025-09-20T03:06:06.384" v="66" actId="20577"/>
          <ac:spMkLst>
            <pc:docMk/>
            <pc:sldMk cId="1514842836" sldId="329"/>
            <ac:spMk id="5" creationId="{00000000-0000-0000-0000-000000000000}"/>
          </ac:spMkLst>
        </pc:spChg>
      </pc:sldChg>
      <pc:sldChg chg="del ord">
        <pc:chgData name="Home Yeung" userId="26b7c24e32e7c31f" providerId="LiveId" clId="{F0B22880-5F7C-439C-A072-EDECE1038650}" dt="2025-09-20T14:44:06.019" v="1602" actId="2696"/>
        <pc:sldMkLst>
          <pc:docMk/>
          <pc:sldMk cId="749877342" sldId="331"/>
        </pc:sldMkLst>
      </pc:sldChg>
      <pc:sldChg chg="modSp mod ord">
        <pc:chgData name="Home Yeung" userId="26b7c24e32e7c31f" providerId="LiveId" clId="{F0B22880-5F7C-439C-A072-EDECE1038650}" dt="2025-09-20T16:07:23.812" v="1935"/>
        <pc:sldMkLst>
          <pc:docMk/>
          <pc:sldMk cId="2168280937" sldId="333"/>
        </pc:sldMkLst>
        <pc:spChg chg="mod">
          <ac:chgData name="Home Yeung" userId="26b7c24e32e7c31f" providerId="LiveId" clId="{F0B22880-5F7C-439C-A072-EDECE1038650}" dt="2025-09-20T15:12:22.682" v="1677" actId="20577"/>
          <ac:spMkLst>
            <pc:docMk/>
            <pc:sldMk cId="2168280937" sldId="333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18T08:05:17.088" v="23"/>
          <ac:spMkLst>
            <pc:docMk/>
            <pc:sldMk cId="2168280937" sldId="333"/>
            <ac:spMk id="3" creationId="{00000000-0000-0000-0000-000000000000}"/>
          </ac:spMkLst>
        </pc:spChg>
      </pc:sldChg>
      <pc:sldChg chg="del">
        <pc:chgData name="Home Yeung" userId="26b7c24e32e7c31f" providerId="LiveId" clId="{F0B22880-5F7C-439C-A072-EDECE1038650}" dt="2025-09-20T14:45:05.865" v="1610" actId="2696"/>
        <pc:sldMkLst>
          <pc:docMk/>
          <pc:sldMk cId="2364494977" sldId="334"/>
        </pc:sldMkLst>
      </pc:sldChg>
      <pc:sldChg chg="addSp modSp del mod">
        <pc:chgData name="Home Yeung" userId="26b7c24e32e7c31f" providerId="LiveId" clId="{F0B22880-5F7C-439C-A072-EDECE1038650}" dt="2025-09-20T16:29:14.925" v="2090" actId="2696"/>
        <pc:sldMkLst>
          <pc:docMk/>
          <pc:sldMk cId="2986810166" sldId="335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2986810166" sldId="335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20T05:15:54.182" v="329"/>
          <ac:spMkLst>
            <pc:docMk/>
            <pc:sldMk cId="2986810166" sldId="335"/>
            <ac:spMk id="3" creationId="{00000000-0000-0000-0000-000000000000}"/>
          </ac:spMkLst>
        </pc:spChg>
        <pc:spChg chg="add">
          <ac:chgData name="Home Yeung" userId="26b7c24e32e7c31f" providerId="LiveId" clId="{F0B22880-5F7C-439C-A072-EDECE1038650}" dt="2025-09-20T05:13:15.127" v="323" actId="22"/>
          <ac:spMkLst>
            <pc:docMk/>
            <pc:sldMk cId="2986810166" sldId="335"/>
            <ac:spMk id="5" creationId="{09175AF2-680C-13A8-11A3-4030C88E2B53}"/>
          </ac:spMkLst>
        </pc:spChg>
      </pc:sldChg>
      <pc:sldChg chg="modSp del">
        <pc:chgData name="Home Yeung" userId="26b7c24e32e7c31f" providerId="LiveId" clId="{F0B22880-5F7C-439C-A072-EDECE1038650}" dt="2025-09-20T16:29:40.228" v="2093" actId="2696"/>
        <pc:sldMkLst>
          <pc:docMk/>
          <pc:sldMk cId="35896193" sldId="336"/>
        </pc:sldMkLst>
        <pc:spChg chg="mod">
          <ac:chgData name="Home Yeung" userId="26b7c24e32e7c31f" providerId="LiveId" clId="{F0B22880-5F7C-439C-A072-EDECE1038650}" dt="2025-09-18T08:05:17.088" v="23"/>
          <ac:spMkLst>
            <pc:docMk/>
            <pc:sldMk cId="35896193" sldId="336"/>
            <ac:spMk id="6146" creationId="{00000000-0000-0000-0000-000000000000}"/>
          </ac:spMkLst>
        </pc:spChg>
      </pc:sldChg>
      <pc:sldChg chg="modSp mod ord">
        <pc:chgData name="Home Yeung" userId="26b7c24e32e7c31f" providerId="LiveId" clId="{F0B22880-5F7C-439C-A072-EDECE1038650}" dt="2025-09-20T16:21:43.175" v="2080" actId="20577"/>
        <pc:sldMkLst>
          <pc:docMk/>
          <pc:sldMk cId="570569282" sldId="337"/>
        </pc:sldMkLst>
        <pc:spChg chg="mod">
          <ac:chgData name="Home Yeung" userId="26b7c24e32e7c31f" providerId="LiveId" clId="{F0B22880-5F7C-439C-A072-EDECE1038650}" dt="2025-09-20T16:13:41.308" v="1954" actId="20577"/>
          <ac:spMkLst>
            <pc:docMk/>
            <pc:sldMk cId="570569282" sldId="337"/>
            <ac:spMk id="2" creationId="{00000000-0000-0000-0000-000000000000}"/>
          </ac:spMkLst>
        </pc:spChg>
        <pc:spChg chg="mod">
          <ac:chgData name="Home Yeung" userId="26b7c24e32e7c31f" providerId="LiveId" clId="{F0B22880-5F7C-439C-A072-EDECE1038650}" dt="2025-09-20T16:21:43.175" v="2080" actId="20577"/>
          <ac:spMkLst>
            <pc:docMk/>
            <pc:sldMk cId="570569282" sldId="337"/>
            <ac:spMk id="3" creationId="{00000000-0000-0000-0000-000000000000}"/>
          </ac:spMkLst>
        </pc:spChg>
      </pc:sldChg>
      <pc:sldChg chg="add del">
        <pc:chgData name="Home Yeung" userId="26b7c24e32e7c31f" providerId="LiveId" clId="{F0B22880-5F7C-439C-A072-EDECE1038650}" dt="2025-09-20T14:56:52.729" v="1625" actId="2696"/>
        <pc:sldMkLst>
          <pc:docMk/>
          <pc:sldMk cId="3097691980" sldId="339"/>
        </pc:sldMkLst>
      </pc:sldChg>
      <pc:sldChg chg="del ord">
        <pc:chgData name="Home Yeung" userId="26b7c24e32e7c31f" providerId="LiveId" clId="{F0B22880-5F7C-439C-A072-EDECE1038650}" dt="2025-09-20T13:37:48.351" v="1357" actId="2696"/>
        <pc:sldMkLst>
          <pc:docMk/>
          <pc:sldMk cId="4235082966" sldId="339"/>
        </pc:sldMkLst>
      </pc:sldChg>
      <pc:sldChg chg="addSp new del">
        <pc:chgData name="Home Yeung" userId="26b7c24e32e7c31f" providerId="LiveId" clId="{F0B22880-5F7C-439C-A072-EDECE1038650}" dt="2025-09-20T13:38:35.786" v="1361" actId="2696"/>
        <pc:sldMkLst>
          <pc:docMk/>
          <pc:sldMk cId="275617174" sldId="340"/>
        </pc:sldMkLst>
        <pc:picChg chg="add">
          <ac:chgData name="Home Yeung" userId="26b7c24e32e7c31f" providerId="LiveId" clId="{F0B22880-5F7C-439C-A072-EDECE1038650}" dt="2025-09-20T03:13:50.334" v="68"/>
          <ac:picMkLst>
            <pc:docMk/>
            <pc:sldMk cId="275617174" sldId="340"/>
            <ac:picMk id="3" creationId="{50157AB0-D45C-C5AA-2A3C-A43F38DE7261}"/>
          </ac:picMkLst>
        </pc:picChg>
      </pc:sldChg>
      <pc:sldChg chg="add del">
        <pc:chgData name="Home Yeung" userId="26b7c24e32e7c31f" providerId="LiveId" clId="{F0B22880-5F7C-439C-A072-EDECE1038650}" dt="2025-09-20T16:30:01.742" v="2096" actId="2696"/>
        <pc:sldMkLst>
          <pc:docMk/>
          <pc:sldMk cId="1891987284" sldId="340"/>
        </pc:sldMkLst>
      </pc:sldChg>
      <pc:sldChg chg="new del">
        <pc:chgData name="Home Yeung" userId="26b7c24e32e7c31f" providerId="LiveId" clId="{F0B22880-5F7C-439C-A072-EDECE1038650}" dt="2025-09-20T03:01:03.578" v="39" actId="2696"/>
        <pc:sldMkLst>
          <pc:docMk/>
          <pc:sldMk cId="4068464883" sldId="340"/>
        </pc:sldMkLst>
      </pc:sldChg>
      <pc:sldChg chg="new del">
        <pc:chgData name="Home Yeung" userId="26b7c24e32e7c31f" providerId="LiveId" clId="{F0B22880-5F7C-439C-A072-EDECE1038650}" dt="2025-09-20T03:01:07.045" v="40" actId="2696"/>
        <pc:sldMkLst>
          <pc:docMk/>
          <pc:sldMk cId="2439577813" sldId="341"/>
        </pc:sldMkLst>
      </pc:sldChg>
      <pc:sldChg chg="addSp modSp new mod ord">
        <pc:chgData name="Home Yeung" userId="26b7c24e32e7c31f" providerId="LiveId" clId="{F0B22880-5F7C-439C-A072-EDECE1038650}" dt="2025-09-20T16:31:24.807" v="2106"/>
        <pc:sldMkLst>
          <pc:docMk/>
          <pc:sldMk cId="3839215477" sldId="341"/>
        </pc:sldMkLst>
        <pc:picChg chg="add mod">
          <ac:chgData name="Home Yeung" userId="26b7c24e32e7c31f" providerId="LiveId" clId="{F0B22880-5F7C-439C-A072-EDECE1038650}" dt="2025-09-20T03:14:27.256" v="71" actId="27614"/>
          <ac:picMkLst>
            <pc:docMk/>
            <pc:sldMk cId="3839215477" sldId="341"/>
            <ac:picMk id="4" creationId="{7AD0156A-3909-913C-A3FD-21B83A944F34}"/>
          </ac:picMkLst>
        </pc:picChg>
      </pc:sldChg>
      <pc:sldChg chg="modSp add mod">
        <pc:chgData name="Home Yeung" userId="26b7c24e32e7c31f" providerId="LiveId" clId="{F0B22880-5F7C-439C-A072-EDECE1038650}" dt="2025-09-20T03:42:59.245" v="127" actId="20577"/>
        <pc:sldMkLst>
          <pc:docMk/>
          <pc:sldMk cId="229104843" sldId="342"/>
        </pc:sldMkLst>
        <pc:spChg chg="mod">
          <ac:chgData name="Home Yeung" userId="26b7c24e32e7c31f" providerId="LiveId" clId="{F0B22880-5F7C-439C-A072-EDECE1038650}" dt="2025-09-20T03:33:00.634" v="74" actId="1076"/>
          <ac:spMkLst>
            <pc:docMk/>
            <pc:sldMk cId="229104843" sldId="342"/>
            <ac:spMk id="4" creationId="{5DE174A4-8E8A-90A0-447E-EE2C023D5740}"/>
          </ac:spMkLst>
        </pc:spChg>
        <pc:spChg chg="mod">
          <ac:chgData name="Home Yeung" userId="26b7c24e32e7c31f" providerId="LiveId" clId="{F0B22880-5F7C-439C-A072-EDECE1038650}" dt="2025-09-20T03:42:59.245" v="127" actId="20577"/>
          <ac:spMkLst>
            <pc:docMk/>
            <pc:sldMk cId="229104843" sldId="342"/>
            <ac:spMk id="5" creationId="{AD0A75B4-913A-9EA4-08FD-2135E25EC429}"/>
          </ac:spMkLst>
        </pc:spChg>
      </pc:sldChg>
      <pc:sldChg chg="new del ord">
        <pc:chgData name="Home Yeung" userId="26b7c24e32e7c31f" providerId="LiveId" clId="{F0B22880-5F7C-439C-A072-EDECE1038650}" dt="2025-09-20T16:30:15.154" v="2099" actId="2696"/>
        <pc:sldMkLst>
          <pc:docMk/>
          <pc:sldMk cId="1089010387" sldId="343"/>
        </pc:sldMkLst>
      </pc:sldChg>
      <pc:sldChg chg="add del">
        <pc:chgData name="Home Yeung" userId="26b7c24e32e7c31f" providerId="LiveId" clId="{F0B22880-5F7C-439C-A072-EDECE1038650}" dt="2025-09-20T04:18:43.707" v="256" actId="2696"/>
        <pc:sldMkLst>
          <pc:docMk/>
          <pc:sldMk cId="2582052901" sldId="343"/>
        </pc:sldMkLst>
      </pc:sldChg>
      <pc:sldChg chg="modSp add del mod">
        <pc:chgData name="Home Yeung" userId="26b7c24e32e7c31f" providerId="LiveId" clId="{F0B22880-5F7C-439C-A072-EDECE1038650}" dt="2025-09-20T04:26:39.216" v="269" actId="2696"/>
        <pc:sldMkLst>
          <pc:docMk/>
          <pc:sldMk cId="2396154851" sldId="344"/>
        </pc:sldMkLst>
        <pc:spChg chg="mod">
          <ac:chgData name="Home Yeung" userId="26b7c24e32e7c31f" providerId="LiveId" clId="{F0B22880-5F7C-439C-A072-EDECE1038650}" dt="2025-09-20T04:26:22.090" v="268" actId="20577"/>
          <ac:spMkLst>
            <pc:docMk/>
            <pc:sldMk cId="2396154851" sldId="344"/>
            <ac:spMk id="3074" creationId="{0FBBE126-1C19-7EAF-88DF-9BECB4CD463A}"/>
          </ac:spMkLst>
        </pc:spChg>
        <pc:spChg chg="mod">
          <ac:chgData name="Home Yeung" userId="26b7c24e32e7c31f" providerId="LiveId" clId="{F0B22880-5F7C-439C-A072-EDECE1038650}" dt="2025-09-20T04:26:15.300" v="265" actId="20577"/>
          <ac:spMkLst>
            <pc:docMk/>
            <pc:sldMk cId="2396154851" sldId="344"/>
            <ac:spMk id="3075" creationId="{8B780C41-4D7A-1128-4986-68BA6946FAEC}"/>
          </ac:spMkLst>
        </pc:spChg>
      </pc:sldChg>
      <pc:sldChg chg="modSp add del mod ord">
        <pc:chgData name="Home Yeung" userId="26b7c24e32e7c31f" providerId="LiveId" clId="{F0B22880-5F7C-439C-A072-EDECE1038650}" dt="2025-09-20T16:30:27.716" v="2102" actId="2696"/>
        <pc:sldMkLst>
          <pc:docMk/>
          <pc:sldMk cId="3008563827" sldId="344"/>
        </pc:sldMkLst>
        <pc:spChg chg="mod">
          <ac:chgData name="Home Yeung" userId="26b7c24e32e7c31f" providerId="LiveId" clId="{F0B22880-5F7C-439C-A072-EDECE1038650}" dt="2025-09-20T05:04:01.788" v="319" actId="207"/>
          <ac:spMkLst>
            <pc:docMk/>
            <pc:sldMk cId="3008563827" sldId="344"/>
            <ac:spMk id="6147" creationId="{4BF599F9-4566-E2A0-5F55-148A3C5257A6}"/>
          </ac:spMkLst>
        </pc:spChg>
      </pc:sldChg>
      <pc:sldChg chg="modSp add del mod">
        <pc:chgData name="Home Yeung" userId="26b7c24e32e7c31f" providerId="LiveId" clId="{F0B22880-5F7C-439C-A072-EDECE1038650}" dt="2025-09-20T13:50:58.467" v="1375" actId="2696"/>
        <pc:sldMkLst>
          <pc:docMk/>
          <pc:sldMk cId="2427626477" sldId="345"/>
        </pc:sldMkLst>
        <pc:spChg chg="mod">
          <ac:chgData name="Home Yeung" userId="26b7c24e32e7c31f" providerId="LiveId" clId="{F0B22880-5F7C-439C-A072-EDECE1038650}" dt="2025-09-20T04:52:37.480" v="309" actId="207"/>
          <ac:spMkLst>
            <pc:docMk/>
            <pc:sldMk cId="2427626477" sldId="345"/>
            <ac:spMk id="6147" creationId="{D40D107B-5BED-0901-36BB-9B6490D67AAE}"/>
          </ac:spMkLst>
        </pc:spChg>
      </pc:sldChg>
      <pc:sldChg chg="modSp add del mod">
        <pc:chgData name="Home Yeung" userId="26b7c24e32e7c31f" providerId="LiveId" clId="{F0B22880-5F7C-439C-A072-EDECE1038650}" dt="2025-09-20T14:56:17.091" v="1621" actId="2696"/>
        <pc:sldMkLst>
          <pc:docMk/>
          <pc:sldMk cId="1828589347" sldId="346"/>
        </pc:sldMkLst>
        <pc:spChg chg="mod">
          <ac:chgData name="Home Yeung" userId="26b7c24e32e7c31f" providerId="LiveId" clId="{F0B22880-5F7C-439C-A072-EDECE1038650}" dt="2025-09-20T04:58:36.550" v="315" actId="207"/>
          <ac:spMkLst>
            <pc:docMk/>
            <pc:sldMk cId="1828589347" sldId="346"/>
            <ac:spMk id="6147" creationId="{9F0795A4-76F8-3342-10AF-071644BE5F3E}"/>
          </ac:spMkLst>
        </pc:spChg>
      </pc:sldChg>
      <pc:sldChg chg="new del">
        <pc:chgData name="Home Yeung" userId="26b7c24e32e7c31f" providerId="LiveId" clId="{F0B22880-5F7C-439C-A072-EDECE1038650}" dt="2025-09-20T16:29:19.765" v="2091" actId="2696"/>
        <pc:sldMkLst>
          <pc:docMk/>
          <pc:sldMk cId="1422317009" sldId="347"/>
        </pc:sldMkLst>
      </pc:sldChg>
      <pc:sldChg chg="modSp add del mod modAnim">
        <pc:chgData name="Home Yeung" userId="26b7c24e32e7c31f" providerId="LiveId" clId="{F0B22880-5F7C-439C-A072-EDECE1038650}" dt="2025-09-20T15:26:28.464" v="1741" actId="2696"/>
        <pc:sldMkLst>
          <pc:docMk/>
          <pc:sldMk cId="116399862" sldId="348"/>
        </pc:sldMkLst>
        <pc:spChg chg="mod">
          <ac:chgData name="Home Yeung" userId="26b7c24e32e7c31f" providerId="LiveId" clId="{F0B22880-5F7C-439C-A072-EDECE1038650}" dt="2025-09-20T05:22:46.793" v="360" actId="20577"/>
          <ac:spMkLst>
            <pc:docMk/>
            <pc:sldMk cId="116399862" sldId="348"/>
            <ac:spMk id="2" creationId="{95C19AF6-9E43-351B-BBEA-D4376D1C5286}"/>
          </ac:spMkLst>
        </pc:spChg>
        <pc:spChg chg="mod">
          <ac:chgData name="Home Yeung" userId="26b7c24e32e7c31f" providerId="LiveId" clId="{F0B22880-5F7C-439C-A072-EDECE1038650}" dt="2025-09-20T15:25:29.350" v="1739" actId="113"/>
          <ac:spMkLst>
            <pc:docMk/>
            <pc:sldMk cId="116399862" sldId="348"/>
            <ac:spMk id="3" creationId="{8F6AAB1F-6B4D-D0DF-DF00-E8792270778C}"/>
          </ac:spMkLst>
        </pc:spChg>
      </pc:sldChg>
      <pc:sldChg chg="modSp add del mod">
        <pc:chgData name="Home Yeung" userId="26b7c24e32e7c31f" providerId="LiveId" clId="{F0B22880-5F7C-439C-A072-EDECE1038650}" dt="2025-09-20T16:30:50.725" v="2103" actId="2696"/>
        <pc:sldMkLst>
          <pc:docMk/>
          <pc:sldMk cId="3117079738" sldId="349"/>
        </pc:sldMkLst>
        <pc:spChg chg="mod">
          <ac:chgData name="Home Yeung" userId="26b7c24e32e7c31f" providerId="LiveId" clId="{F0B22880-5F7C-439C-A072-EDECE1038650}" dt="2025-09-20T05:23:01.724" v="369" actId="20577"/>
          <ac:spMkLst>
            <pc:docMk/>
            <pc:sldMk cId="3117079738" sldId="349"/>
            <ac:spMk id="2" creationId="{8909741A-0841-6E0B-8DBA-A2CA20AEE418}"/>
          </ac:spMkLst>
        </pc:spChg>
      </pc:sldChg>
      <pc:sldChg chg="modSp add del mod modAnim">
        <pc:chgData name="Home Yeung" userId="26b7c24e32e7c31f" providerId="LiveId" clId="{F0B22880-5F7C-439C-A072-EDECE1038650}" dt="2025-09-20T16:28:49.746" v="2088" actId="2696"/>
        <pc:sldMkLst>
          <pc:docMk/>
          <pc:sldMk cId="1883567370" sldId="350"/>
        </pc:sldMkLst>
        <pc:spChg chg="mod">
          <ac:chgData name="Home Yeung" userId="26b7c24e32e7c31f" providerId="LiveId" clId="{F0B22880-5F7C-439C-A072-EDECE1038650}" dt="2025-09-20T05:24:57.071" v="374" actId="20577"/>
          <ac:spMkLst>
            <pc:docMk/>
            <pc:sldMk cId="1883567370" sldId="350"/>
            <ac:spMk id="2" creationId="{10406C64-9C24-C286-C086-5E752E96CF90}"/>
          </ac:spMkLst>
        </pc:spChg>
        <pc:spChg chg="mod">
          <ac:chgData name="Home Yeung" userId="26b7c24e32e7c31f" providerId="LiveId" clId="{F0B22880-5F7C-439C-A072-EDECE1038650}" dt="2025-09-20T05:24:53.178" v="372"/>
          <ac:spMkLst>
            <pc:docMk/>
            <pc:sldMk cId="1883567370" sldId="350"/>
            <ac:spMk id="3" creationId="{2755E551-956F-302C-0168-D6D8EC7458A9}"/>
          </ac:spMkLst>
        </pc:spChg>
      </pc:sldChg>
      <pc:sldChg chg="addSp delSp modSp new del mod setBg setClrOvrMap chgLayout">
        <pc:chgData name="Home Yeung" userId="26b7c24e32e7c31f" providerId="LiveId" clId="{F0B22880-5F7C-439C-A072-EDECE1038650}" dt="2025-09-20T06:17:43.097" v="414" actId="2696"/>
        <pc:sldMkLst>
          <pc:docMk/>
          <pc:sldMk cId="910566088" sldId="351"/>
        </pc:sldMkLst>
        <pc:spChg chg="del">
          <ac:chgData name="Home Yeung" userId="26b7c24e32e7c31f" providerId="LiveId" clId="{F0B22880-5F7C-439C-A072-EDECE1038650}" dt="2025-09-20T05:50:18.703" v="381" actId="6264"/>
          <ac:spMkLst>
            <pc:docMk/>
            <pc:sldMk cId="910566088" sldId="351"/>
            <ac:spMk id="2" creationId="{273F4ED2-73E5-D2A2-7C82-E5DAAAF04EB9}"/>
          </ac:spMkLst>
        </pc:spChg>
        <pc:spChg chg="del">
          <ac:chgData name="Home Yeung" userId="26b7c24e32e7c31f" providerId="LiveId" clId="{F0B22880-5F7C-439C-A072-EDECE1038650}" dt="2025-09-20T05:50:18.703" v="381" actId="6264"/>
          <ac:spMkLst>
            <pc:docMk/>
            <pc:sldMk cId="910566088" sldId="351"/>
            <ac:spMk id="3" creationId="{D7B989BD-78D8-5D6E-D060-E5B48ABB1483}"/>
          </ac:spMkLst>
        </pc:spChg>
        <pc:spChg chg="add del mod">
          <ac:chgData name="Home Yeung" userId="26b7c24e32e7c31f" providerId="LiveId" clId="{F0B22880-5F7C-439C-A072-EDECE1038650}" dt="2025-09-20T05:41:17.945" v="380"/>
          <ac:spMkLst>
            <pc:docMk/>
            <pc:sldMk cId="910566088" sldId="351"/>
            <ac:spMk id="5" creationId="{362D6322-6A56-6012-B54B-CEAECB6522EA}"/>
          </ac:spMkLst>
        </pc:spChg>
        <pc:spChg chg="add mod ord">
          <ac:chgData name="Home Yeung" userId="26b7c24e32e7c31f" providerId="LiveId" clId="{F0B22880-5F7C-439C-A072-EDECE1038650}" dt="2025-09-20T06:15:05.967" v="412" actId="26606"/>
          <ac:spMkLst>
            <pc:docMk/>
            <pc:sldMk cId="910566088" sldId="351"/>
            <ac:spMk id="6" creationId="{23F49AB2-746D-9D6C-89CC-BF0E22DA2EEB}"/>
          </ac:spMkLst>
        </pc:spChg>
        <pc:spChg chg="add del mod ord">
          <ac:chgData name="Home Yeung" userId="26b7c24e32e7c31f" providerId="LiveId" clId="{F0B22880-5F7C-439C-A072-EDECE1038650}" dt="2025-09-20T06:13:10.658" v="405" actId="26606"/>
          <ac:spMkLst>
            <pc:docMk/>
            <pc:sldMk cId="910566088" sldId="351"/>
            <ac:spMk id="7" creationId="{44A36C8E-9399-E216-D10E-E1B7443056D5}"/>
          </ac:spMkLst>
        </pc:spChg>
        <pc:spChg chg="add del">
          <ac:chgData name="Home Yeung" userId="26b7c24e32e7c31f" providerId="LiveId" clId="{F0B22880-5F7C-439C-A072-EDECE1038650}" dt="2025-09-20T05:51:16.110" v="384" actId="26606"/>
          <ac:spMkLst>
            <pc:docMk/>
            <pc:sldMk cId="910566088" sldId="351"/>
            <ac:spMk id="12" creationId="{66AFD431-09B7-42CA-BF39-9FE5DBE53797}"/>
          </ac:spMkLst>
        </pc:spChg>
        <pc:spChg chg="add del">
          <ac:chgData name="Home Yeung" userId="26b7c24e32e7c31f" providerId="LiveId" clId="{F0B22880-5F7C-439C-A072-EDECE1038650}" dt="2025-09-20T05:51:16.110" v="384" actId="26606"/>
          <ac:spMkLst>
            <pc:docMk/>
            <pc:sldMk cId="910566088" sldId="351"/>
            <ac:spMk id="28" creationId="{E7D63BAB-D0DB-4F66-92F9-4D2E0A2E5A47}"/>
          </ac:spMkLst>
        </pc:spChg>
        <pc:spChg chg="add del">
          <ac:chgData name="Home Yeung" userId="26b7c24e32e7c31f" providerId="LiveId" clId="{F0B22880-5F7C-439C-A072-EDECE1038650}" dt="2025-09-20T06:13:10.658" v="405" actId="26606"/>
          <ac:spMkLst>
            <pc:docMk/>
            <pc:sldMk cId="910566088" sldId="351"/>
            <ac:spMk id="31" creationId="{CD306B45-25EE-434D-ABA9-A27B79320CFF}"/>
          </ac:spMkLst>
        </pc:spChg>
        <pc:spChg chg="add del">
          <ac:chgData name="Home Yeung" userId="26b7c24e32e7c31f" providerId="LiveId" clId="{F0B22880-5F7C-439C-A072-EDECE1038650}" dt="2025-09-20T06:13:10.658" v="405" actId="26606"/>
          <ac:spMkLst>
            <pc:docMk/>
            <pc:sldMk cId="910566088" sldId="351"/>
            <ac:spMk id="32" creationId="{0A42F85E-4939-431E-8B4A-EC07C8E0AB65}"/>
          </ac:spMkLst>
        </pc:spChg>
        <pc:spChg chg="add del">
          <ac:chgData name="Home Yeung" userId="26b7c24e32e7c31f" providerId="LiveId" clId="{F0B22880-5F7C-439C-A072-EDECE1038650}" dt="2025-09-20T06:12:19.527" v="392" actId="26606"/>
          <ac:spMkLst>
            <pc:docMk/>
            <pc:sldMk cId="910566088" sldId="351"/>
            <ac:spMk id="48" creationId="{83030214-227F-42DB-9282-BBA6AF8D94A8}"/>
          </ac:spMkLst>
        </pc:spChg>
        <pc:spChg chg="add del">
          <ac:chgData name="Home Yeung" userId="26b7c24e32e7c31f" providerId="LiveId" clId="{F0B22880-5F7C-439C-A072-EDECE1038650}" dt="2025-09-20T06:13:05.198" v="402" actId="26606"/>
          <ac:spMkLst>
            <pc:docMk/>
            <pc:sldMk cId="910566088" sldId="351"/>
            <ac:spMk id="49" creationId="{C8C9F670-D457-4F9E-BDA1-B6468C7782EB}"/>
          </ac:spMkLst>
        </pc:spChg>
        <pc:spChg chg="add del">
          <ac:chgData name="Home Yeung" userId="26b7c24e32e7c31f" providerId="LiveId" clId="{F0B22880-5F7C-439C-A072-EDECE1038650}" dt="2025-09-20T06:12:19.527" v="392" actId="26606"/>
          <ac:spMkLst>
            <pc:docMk/>
            <pc:sldMk cId="910566088" sldId="351"/>
            <ac:spMk id="50" creationId="{0D7A9289-BAD1-4A78-979F-A655C886DBF5}"/>
          </ac:spMkLst>
        </pc:spChg>
        <pc:spChg chg="add del">
          <ac:chgData name="Home Yeung" userId="26b7c24e32e7c31f" providerId="LiveId" clId="{F0B22880-5F7C-439C-A072-EDECE1038650}" dt="2025-09-20T06:13:05.198" v="402" actId="26606"/>
          <ac:spMkLst>
            <pc:docMk/>
            <pc:sldMk cId="910566088" sldId="351"/>
            <ac:spMk id="51" creationId="{240E2333-C7BB-42CB-A674-0BE0C8ED7B26}"/>
          </ac:spMkLst>
        </pc:spChg>
        <pc:spChg chg="add del">
          <ac:chgData name="Home Yeung" userId="26b7c24e32e7c31f" providerId="LiveId" clId="{F0B22880-5F7C-439C-A072-EDECE1038650}" dt="2025-09-20T06:12:25.118" v="394" actId="26606"/>
          <ac:spMkLst>
            <pc:docMk/>
            <pc:sldMk cId="910566088" sldId="351"/>
            <ac:spMk id="52" creationId="{CD306B45-25EE-434D-ABA9-A27B79320CFF}"/>
          </ac:spMkLst>
        </pc:spChg>
        <pc:spChg chg="add del">
          <ac:chgData name="Home Yeung" userId="26b7c24e32e7c31f" providerId="LiveId" clId="{F0B22880-5F7C-439C-A072-EDECE1038650}" dt="2025-09-20T06:12:25.118" v="394" actId="26606"/>
          <ac:spMkLst>
            <pc:docMk/>
            <pc:sldMk cId="910566088" sldId="351"/>
            <ac:spMk id="53" creationId="{0A42F85E-4939-431E-8B4A-EC07C8E0AB65}"/>
          </ac:spMkLst>
        </pc:spChg>
        <pc:spChg chg="add del">
          <ac:chgData name="Home Yeung" userId="26b7c24e32e7c31f" providerId="LiveId" clId="{F0B22880-5F7C-439C-A072-EDECE1038650}" dt="2025-09-20T06:12:30.794" v="396" actId="26606"/>
          <ac:spMkLst>
            <pc:docMk/>
            <pc:sldMk cId="910566088" sldId="351"/>
            <ac:spMk id="69" creationId="{CD306B45-25EE-434D-ABA9-A27B79320CFF}"/>
          </ac:spMkLst>
        </pc:spChg>
        <pc:spChg chg="add del">
          <ac:chgData name="Home Yeung" userId="26b7c24e32e7c31f" providerId="LiveId" clId="{F0B22880-5F7C-439C-A072-EDECE1038650}" dt="2025-09-20T06:12:30.794" v="396" actId="26606"/>
          <ac:spMkLst>
            <pc:docMk/>
            <pc:sldMk cId="910566088" sldId="351"/>
            <ac:spMk id="70" creationId="{0A42F85E-4939-431E-8B4A-EC07C8E0AB65}"/>
          </ac:spMkLst>
        </pc:spChg>
        <pc:spChg chg="add del">
          <ac:chgData name="Home Yeung" userId="26b7c24e32e7c31f" providerId="LiveId" clId="{F0B22880-5F7C-439C-A072-EDECE1038650}" dt="2025-09-20T06:12:33.966" v="398" actId="26606"/>
          <ac:spMkLst>
            <pc:docMk/>
            <pc:sldMk cId="910566088" sldId="351"/>
            <ac:spMk id="87" creationId="{CD306B45-25EE-434D-ABA9-A27B79320CFF}"/>
          </ac:spMkLst>
        </pc:spChg>
        <pc:spChg chg="add del">
          <ac:chgData name="Home Yeung" userId="26b7c24e32e7c31f" providerId="LiveId" clId="{F0B22880-5F7C-439C-A072-EDECE1038650}" dt="2025-09-20T06:12:33.966" v="398" actId="26606"/>
          <ac:spMkLst>
            <pc:docMk/>
            <pc:sldMk cId="910566088" sldId="351"/>
            <ac:spMk id="88" creationId="{0A42F85E-4939-431E-8B4A-EC07C8E0AB65}"/>
          </ac:spMkLst>
        </pc:spChg>
        <pc:spChg chg="add del">
          <ac:chgData name="Home Yeung" userId="26b7c24e32e7c31f" providerId="LiveId" clId="{F0B22880-5F7C-439C-A072-EDECE1038650}" dt="2025-09-20T06:12:54.270" v="400" actId="26606"/>
          <ac:spMkLst>
            <pc:docMk/>
            <pc:sldMk cId="910566088" sldId="351"/>
            <ac:spMk id="105" creationId="{CD306B45-25EE-434D-ABA9-A27B79320CFF}"/>
          </ac:spMkLst>
        </pc:spChg>
        <pc:spChg chg="add del">
          <ac:chgData name="Home Yeung" userId="26b7c24e32e7c31f" providerId="LiveId" clId="{F0B22880-5F7C-439C-A072-EDECE1038650}" dt="2025-09-20T06:12:54.270" v="400" actId="26606"/>
          <ac:spMkLst>
            <pc:docMk/>
            <pc:sldMk cId="910566088" sldId="351"/>
            <ac:spMk id="106" creationId="{0A42F85E-4939-431E-8B4A-EC07C8E0AB65}"/>
          </ac:spMkLst>
        </pc:spChg>
        <pc:spChg chg="add del">
          <ac:chgData name="Home Yeung" userId="26b7c24e32e7c31f" providerId="LiveId" clId="{F0B22880-5F7C-439C-A072-EDECE1038650}" dt="2025-09-20T06:13:05.198" v="402" actId="26606"/>
          <ac:spMkLst>
            <pc:docMk/>
            <pc:sldMk cId="910566088" sldId="351"/>
            <ac:spMk id="123" creationId="{6CADF7DA-72EF-4990-9F27-D443BAF7D83E}"/>
          </ac:spMkLst>
        </pc:spChg>
        <pc:spChg chg="add del">
          <ac:chgData name="Home Yeung" userId="26b7c24e32e7c31f" providerId="LiveId" clId="{F0B22880-5F7C-439C-A072-EDECE1038650}" dt="2025-09-20T06:13:10.626" v="404" actId="26606"/>
          <ac:spMkLst>
            <pc:docMk/>
            <pc:sldMk cId="910566088" sldId="351"/>
            <ac:spMk id="126" creationId="{83030214-227F-42DB-9282-BBA6AF8D94A8}"/>
          </ac:spMkLst>
        </pc:spChg>
        <pc:spChg chg="add del">
          <ac:chgData name="Home Yeung" userId="26b7c24e32e7c31f" providerId="LiveId" clId="{F0B22880-5F7C-439C-A072-EDECE1038650}" dt="2025-09-20T06:13:10.626" v="404" actId="26606"/>
          <ac:spMkLst>
            <pc:docMk/>
            <pc:sldMk cId="910566088" sldId="351"/>
            <ac:spMk id="127" creationId="{0D7A9289-BAD1-4A78-979F-A655C886DBF5}"/>
          </ac:spMkLst>
        </pc:spChg>
        <pc:spChg chg="add del">
          <ac:chgData name="Home Yeung" userId="26b7c24e32e7c31f" providerId="LiveId" clId="{F0B22880-5F7C-439C-A072-EDECE1038650}" dt="2025-09-20T06:13:10.626" v="404" actId="26606"/>
          <ac:spMkLst>
            <pc:docMk/>
            <pc:sldMk cId="910566088" sldId="351"/>
            <ac:spMk id="128" creationId="{44A36C8E-9399-E216-D10E-E1B7443056D5}"/>
          </ac:spMkLst>
        </pc:spChg>
        <pc:spChg chg="add del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30" creationId="{B5E4CBEC-18A2-4509-A45D-D5E653582CED}"/>
          </ac:spMkLst>
        </pc:spChg>
        <pc:spChg chg="add del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31" creationId="{0A5EA4A7-4381-4FC6-AA9A-C9EA77B84F8A}"/>
          </ac:spMkLst>
        </pc:spChg>
        <pc:spChg chg="add del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32" creationId="{E6295D53-0474-4725-85BE-1F15FCC2D97F}"/>
          </ac:spMkLst>
        </pc:spChg>
        <pc:spChg chg="add del">
          <ac:chgData name="Home Yeung" userId="26b7c24e32e7c31f" providerId="LiveId" clId="{F0B22880-5F7C-439C-A072-EDECE1038650}" dt="2025-09-20T06:14:50.853" v="408" actId="26606"/>
          <ac:spMkLst>
            <pc:docMk/>
            <pc:sldMk cId="910566088" sldId="351"/>
            <ac:spMk id="138" creationId="{3EE1A71F-2664-4E38-A47B-A6F74A66A5BA}"/>
          </ac:spMkLst>
        </pc:spChg>
        <pc:spChg chg="add del">
          <ac:chgData name="Home Yeung" userId="26b7c24e32e7c31f" providerId="LiveId" clId="{F0B22880-5F7C-439C-A072-EDECE1038650}" dt="2025-09-20T06:14:50.853" v="408" actId="26606"/>
          <ac:spMkLst>
            <pc:docMk/>
            <pc:sldMk cId="910566088" sldId="351"/>
            <ac:spMk id="140" creationId="{895A2202-3CDB-4BEB-B357-591207B19CE3}"/>
          </ac:spMkLst>
        </pc:spChg>
        <pc:spChg chg="add del">
          <ac:chgData name="Home Yeung" userId="26b7c24e32e7c31f" providerId="LiveId" clId="{F0B22880-5F7C-439C-A072-EDECE1038650}" dt="2025-09-20T06:14:50.853" v="408" actId="26606"/>
          <ac:spMkLst>
            <pc:docMk/>
            <pc:sldMk cId="910566088" sldId="351"/>
            <ac:spMk id="142" creationId="{3AD441E9-6D75-456C-B0AE-40B2012E17CA}"/>
          </ac:spMkLst>
        </pc:spChg>
        <pc:spChg chg="add del">
          <ac:chgData name="Home Yeung" userId="26b7c24e32e7c31f" providerId="LiveId" clId="{F0B22880-5F7C-439C-A072-EDECE1038650}" dt="2025-09-20T06:14:53.803" v="410" actId="26606"/>
          <ac:spMkLst>
            <pc:docMk/>
            <pc:sldMk cId="910566088" sldId="351"/>
            <ac:spMk id="144" creationId="{C8C9F670-D457-4F9E-BDA1-B6468C7782EB}"/>
          </ac:spMkLst>
        </pc:spChg>
        <pc:spChg chg="add del">
          <ac:chgData name="Home Yeung" userId="26b7c24e32e7c31f" providerId="LiveId" clId="{F0B22880-5F7C-439C-A072-EDECE1038650}" dt="2025-09-20T06:14:53.803" v="410" actId="26606"/>
          <ac:spMkLst>
            <pc:docMk/>
            <pc:sldMk cId="910566088" sldId="351"/>
            <ac:spMk id="145" creationId="{240E2333-C7BB-42CB-A674-0BE0C8ED7B26}"/>
          </ac:spMkLst>
        </pc:spChg>
        <pc:spChg chg="add del">
          <ac:chgData name="Home Yeung" userId="26b7c24e32e7c31f" providerId="LiveId" clId="{F0B22880-5F7C-439C-A072-EDECE1038650}" dt="2025-09-20T06:14:53.803" v="410" actId="26606"/>
          <ac:spMkLst>
            <pc:docMk/>
            <pc:sldMk cId="910566088" sldId="351"/>
            <ac:spMk id="146" creationId="{6CADF7DA-72EF-4990-9F27-D443BAF7D83E}"/>
          </ac:spMkLst>
        </pc:spChg>
        <pc:spChg chg="add del">
          <ac:chgData name="Home Yeung" userId="26b7c24e32e7c31f" providerId="LiveId" clId="{F0B22880-5F7C-439C-A072-EDECE1038650}" dt="2025-09-20T06:15:05.967" v="412" actId="26606"/>
          <ac:spMkLst>
            <pc:docMk/>
            <pc:sldMk cId="910566088" sldId="351"/>
            <ac:spMk id="148" creationId="{C8C9F670-D457-4F9E-BDA1-B6468C7782EB}"/>
          </ac:spMkLst>
        </pc:spChg>
        <pc:spChg chg="add del">
          <ac:chgData name="Home Yeung" userId="26b7c24e32e7c31f" providerId="LiveId" clId="{F0B22880-5F7C-439C-A072-EDECE1038650}" dt="2025-09-20T06:15:05.967" v="412" actId="26606"/>
          <ac:spMkLst>
            <pc:docMk/>
            <pc:sldMk cId="910566088" sldId="351"/>
            <ac:spMk id="149" creationId="{240E2333-C7BB-42CB-A674-0BE0C8ED7B26}"/>
          </ac:spMkLst>
        </pc:spChg>
        <pc:spChg chg="add del">
          <ac:chgData name="Home Yeung" userId="26b7c24e32e7c31f" providerId="LiveId" clId="{F0B22880-5F7C-439C-A072-EDECE1038650}" dt="2025-09-20T06:15:05.967" v="412" actId="26606"/>
          <ac:spMkLst>
            <pc:docMk/>
            <pc:sldMk cId="910566088" sldId="351"/>
            <ac:spMk id="150" creationId="{6CADF7DA-72EF-4990-9F27-D443BAF7D83E}"/>
          </ac:spMkLst>
        </pc:spChg>
        <pc:spChg chg="add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52" creationId="{B5E4CBEC-18A2-4509-A45D-D5E653582CED}"/>
          </ac:spMkLst>
        </pc:spChg>
        <pc:spChg chg="add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53" creationId="{0A5EA4A7-4381-4FC6-AA9A-C9EA77B84F8A}"/>
          </ac:spMkLst>
        </pc:spChg>
        <pc:spChg chg="add">
          <ac:chgData name="Home Yeung" userId="26b7c24e32e7c31f" providerId="LiveId" clId="{F0B22880-5F7C-439C-A072-EDECE1038650}" dt="2025-09-20T06:15:06.014" v="413" actId="26606"/>
          <ac:spMkLst>
            <pc:docMk/>
            <pc:sldMk cId="910566088" sldId="351"/>
            <ac:spMk id="154" creationId="{E6295D53-0474-4725-85BE-1F15FCC2D97F}"/>
          </ac:spMkLst>
        </pc:spChg>
        <pc:grpChg chg="add del">
          <ac:chgData name="Home Yeung" userId="26b7c24e32e7c31f" providerId="LiveId" clId="{F0B22880-5F7C-439C-A072-EDECE1038650}" dt="2025-09-20T05:51:16.110" v="384" actId="26606"/>
          <ac:grpSpMkLst>
            <pc:docMk/>
            <pc:sldMk cId="910566088" sldId="351"/>
            <ac:grpSpMk id="14" creationId="{9711C96E-3D2D-48C8-AAB9-C1CB02D1D51C}"/>
          </ac:grpSpMkLst>
        </pc:grpChg>
        <pc:grpChg chg="add del">
          <ac:chgData name="Home Yeung" userId="26b7c24e32e7c31f" providerId="LiveId" clId="{F0B22880-5F7C-439C-A072-EDECE1038650}" dt="2025-09-20T06:13:10.658" v="405" actId="26606"/>
          <ac:grpSpMkLst>
            <pc:docMk/>
            <pc:sldMk cId="910566088" sldId="351"/>
            <ac:grpSpMk id="34" creationId="{5D2B17EF-74EB-4C33-B2E2-8E727B2E7D68}"/>
          </ac:grpSpMkLst>
        </pc:grpChg>
        <pc:grpChg chg="add del">
          <ac:chgData name="Home Yeung" userId="26b7c24e32e7c31f" providerId="LiveId" clId="{F0B22880-5F7C-439C-A072-EDECE1038650}" dt="2025-09-20T06:12:25.118" v="394" actId="26606"/>
          <ac:grpSpMkLst>
            <pc:docMk/>
            <pc:sldMk cId="910566088" sldId="351"/>
            <ac:grpSpMk id="55" creationId="{5D2B17EF-74EB-4C33-B2E2-8E727B2E7D68}"/>
          </ac:grpSpMkLst>
        </pc:grpChg>
        <pc:grpChg chg="add del">
          <ac:chgData name="Home Yeung" userId="26b7c24e32e7c31f" providerId="LiveId" clId="{F0B22880-5F7C-439C-A072-EDECE1038650}" dt="2025-09-20T06:12:30.794" v="396" actId="26606"/>
          <ac:grpSpMkLst>
            <pc:docMk/>
            <pc:sldMk cId="910566088" sldId="351"/>
            <ac:grpSpMk id="72" creationId="{5D2B17EF-74EB-4C33-B2E2-8E727B2E7D68}"/>
          </ac:grpSpMkLst>
        </pc:grpChg>
        <pc:grpChg chg="add del">
          <ac:chgData name="Home Yeung" userId="26b7c24e32e7c31f" providerId="LiveId" clId="{F0B22880-5F7C-439C-A072-EDECE1038650}" dt="2025-09-20T06:12:33.966" v="398" actId="26606"/>
          <ac:grpSpMkLst>
            <pc:docMk/>
            <pc:sldMk cId="910566088" sldId="351"/>
            <ac:grpSpMk id="90" creationId="{5D2B17EF-74EB-4C33-B2E2-8E727B2E7D68}"/>
          </ac:grpSpMkLst>
        </pc:grpChg>
        <pc:grpChg chg="add del">
          <ac:chgData name="Home Yeung" userId="26b7c24e32e7c31f" providerId="LiveId" clId="{F0B22880-5F7C-439C-A072-EDECE1038650}" dt="2025-09-20T06:12:54.270" v="400" actId="26606"/>
          <ac:grpSpMkLst>
            <pc:docMk/>
            <pc:sldMk cId="910566088" sldId="351"/>
            <ac:grpSpMk id="108" creationId="{5D2B17EF-74EB-4C33-B2E2-8E727B2E7D68}"/>
          </ac:grpSpMkLst>
        </pc:grpChg>
        <pc:graphicFrameChg chg="add del">
          <ac:chgData name="Home Yeung" userId="26b7c24e32e7c31f" providerId="LiveId" clId="{F0B22880-5F7C-439C-A072-EDECE1038650}" dt="2025-09-20T06:12:25.118" v="394" actId="26606"/>
          <ac:graphicFrameMkLst>
            <pc:docMk/>
            <pc:sldMk cId="910566088" sldId="351"/>
            <ac:graphicFrameMk id="45" creationId="{B3532CB5-B91F-6DE2-C52E-B3E3F24D68A7}"/>
          </ac:graphicFrameMkLst>
        </pc:graphicFrameChg>
        <pc:graphicFrameChg chg="add del">
          <ac:chgData name="Home Yeung" userId="26b7c24e32e7c31f" providerId="LiveId" clId="{F0B22880-5F7C-439C-A072-EDECE1038650}" dt="2025-09-20T06:12:30.794" v="396" actId="26606"/>
          <ac:graphicFrameMkLst>
            <pc:docMk/>
            <pc:sldMk cId="910566088" sldId="351"/>
            <ac:graphicFrameMk id="85" creationId="{C24F65E0-AA85-174D-D75B-4FFFB09022EC}"/>
          </ac:graphicFrameMkLst>
        </pc:graphicFrameChg>
        <pc:graphicFrameChg chg="add del">
          <ac:chgData name="Home Yeung" userId="26b7c24e32e7c31f" providerId="LiveId" clId="{F0B22880-5F7C-439C-A072-EDECE1038650}" dt="2025-09-20T06:12:33.966" v="398" actId="26606"/>
          <ac:graphicFrameMkLst>
            <pc:docMk/>
            <pc:sldMk cId="910566088" sldId="351"/>
            <ac:graphicFrameMk id="103" creationId="{733FDB2F-DDD9-B36C-B8D3-164814B69742}"/>
          </ac:graphicFrameMkLst>
        </pc:graphicFrameChg>
        <pc:graphicFrameChg chg="add del">
          <ac:chgData name="Home Yeung" userId="26b7c24e32e7c31f" providerId="LiveId" clId="{F0B22880-5F7C-439C-A072-EDECE1038650}" dt="2025-09-20T06:12:54.270" v="400" actId="26606"/>
          <ac:graphicFrameMkLst>
            <pc:docMk/>
            <pc:sldMk cId="910566088" sldId="351"/>
            <ac:graphicFrameMk id="121" creationId="{4E460462-9B44-30E6-E0BD-DCED4FAE8AC7}"/>
          </ac:graphicFrameMkLst>
        </pc:graphicFrameChg>
        <pc:graphicFrameChg chg="add del">
          <ac:chgData name="Home Yeung" userId="26b7c24e32e7c31f" providerId="LiveId" clId="{F0B22880-5F7C-439C-A072-EDECE1038650}" dt="2025-09-20T06:13:05.198" v="402" actId="26606"/>
          <ac:graphicFrameMkLst>
            <pc:docMk/>
            <pc:sldMk cId="910566088" sldId="351"/>
            <ac:graphicFrameMk id="124" creationId="{4A5BB50C-958A-9964-F37F-E346811777B8}"/>
          </ac:graphicFrameMkLst>
        </pc:graphicFrameChg>
        <pc:graphicFrameChg chg="add mod modGraphic">
          <ac:chgData name="Home Yeung" userId="26b7c24e32e7c31f" providerId="LiveId" clId="{F0B22880-5F7C-439C-A072-EDECE1038650}" dt="2025-09-20T06:15:06.014" v="413" actId="26606"/>
          <ac:graphicFrameMkLst>
            <pc:docMk/>
            <pc:sldMk cId="910566088" sldId="351"/>
            <ac:graphicFrameMk id="133" creationId="{67539FA5-D13B-AF82-CB29-0814FA3A672E}"/>
          </ac:graphicFrameMkLst>
        </pc:graphicFrameChg>
        <pc:cxnChg chg="add del">
          <ac:chgData name="Home Yeung" userId="26b7c24e32e7c31f" providerId="LiveId" clId="{F0B22880-5F7C-439C-A072-EDECE1038650}" dt="2025-09-20T06:13:10.658" v="405" actId="26606"/>
          <ac:cxnSpMkLst>
            <pc:docMk/>
            <pc:sldMk cId="910566088" sldId="351"/>
            <ac:cxnSpMk id="33" creationId="{27EBB3F9-D6F7-4F6A-8843-9FEBA15E4969}"/>
          </ac:cxnSpMkLst>
        </pc:cxnChg>
        <pc:cxnChg chg="add del">
          <ac:chgData name="Home Yeung" userId="26b7c24e32e7c31f" providerId="LiveId" clId="{F0B22880-5F7C-439C-A072-EDECE1038650}" dt="2025-09-20T06:12:25.118" v="394" actId="26606"/>
          <ac:cxnSpMkLst>
            <pc:docMk/>
            <pc:sldMk cId="910566088" sldId="351"/>
            <ac:cxnSpMk id="54" creationId="{27EBB3F9-D6F7-4F6A-8843-9FEBA15E4969}"/>
          </ac:cxnSpMkLst>
        </pc:cxnChg>
        <pc:cxnChg chg="add del">
          <ac:chgData name="Home Yeung" userId="26b7c24e32e7c31f" providerId="LiveId" clId="{F0B22880-5F7C-439C-A072-EDECE1038650}" dt="2025-09-20T06:12:30.794" v="396" actId="26606"/>
          <ac:cxnSpMkLst>
            <pc:docMk/>
            <pc:sldMk cId="910566088" sldId="351"/>
            <ac:cxnSpMk id="71" creationId="{27EBB3F9-D6F7-4F6A-8843-9FEBA15E4969}"/>
          </ac:cxnSpMkLst>
        </pc:cxnChg>
        <pc:cxnChg chg="add del">
          <ac:chgData name="Home Yeung" userId="26b7c24e32e7c31f" providerId="LiveId" clId="{F0B22880-5F7C-439C-A072-EDECE1038650}" dt="2025-09-20T06:12:33.966" v="398" actId="26606"/>
          <ac:cxnSpMkLst>
            <pc:docMk/>
            <pc:sldMk cId="910566088" sldId="351"/>
            <ac:cxnSpMk id="89" creationId="{27EBB3F9-D6F7-4F6A-8843-9FEBA15E4969}"/>
          </ac:cxnSpMkLst>
        </pc:cxnChg>
        <pc:cxnChg chg="add del">
          <ac:chgData name="Home Yeung" userId="26b7c24e32e7c31f" providerId="LiveId" clId="{F0B22880-5F7C-439C-A072-EDECE1038650}" dt="2025-09-20T06:12:54.270" v="400" actId="26606"/>
          <ac:cxnSpMkLst>
            <pc:docMk/>
            <pc:sldMk cId="910566088" sldId="351"/>
            <ac:cxnSpMk id="107" creationId="{27EBB3F9-D6F7-4F6A-8843-9FEBA15E4969}"/>
          </ac:cxnSpMkLst>
        </pc:cxnChg>
      </pc:sldChg>
      <pc:sldChg chg="addSp delSp modSp new del mod ord modClrScheme chgLayout">
        <pc:chgData name="Home Yeung" userId="26b7c24e32e7c31f" providerId="LiveId" clId="{F0B22880-5F7C-439C-A072-EDECE1038650}" dt="2025-09-20T16:29:27.885" v="2092" actId="2696"/>
        <pc:sldMkLst>
          <pc:docMk/>
          <pc:sldMk cId="3665436159" sldId="352"/>
        </pc:sldMkLst>
        <pc:spChg chg="del">
          <ac:chgData name="Home Yeung" userId="26b7c24e32e7c31f" providerId="LiveId" clId="{F0B22880-5F7C-439C-A072-EDECE1038650}" dt="2025-09-20T06:28:04.879" v="433" actId="6264"/>
          <ac:spMkLst>
            <pc:docMk/>
            <pc:sldMk cId="3665436159" sldId="352"/>
            <ac:spMk id="2" creationId="{73B7A7CD-9FA9-BE5A-CC15-C341A005B7C5}"/>
          </ac:spMkLst>
        </pc:spChg>
        <pc:spChg chg="del">
          <ac:chgData name="Home Yeung" userId="26b7c24e32e7c31f" providerId="LiveId" clId="{F0B22880-5F7C-439C-A072-EDECE1038650}" dt="2025-09-20T06:28:04.879" v="433" actId="6264"/>
          <ac:spMkLst>
            <pc:docMk/>
            <pc:sldMk cId="3665436159" sldId="352"/>
            <ac:spMk id="3" creationId="{3B4E6AB3-40B8-F8F9-2231-75156CD2BE66}"/>
          </ac:spMkLst>
        </pc:spChg>
        <pc:spChg chg="add del mod ord">
          <ac:chgData name="Home Yeung" userId="26b7c24e32e7c31f" providerId="LiveId" clId="{F0B22880-5F7C-439C-A072-EDECE1038650}" dt="2025-09-20T06:29:10.507" v="434" actId="700"/>
          <ac:spMkLst>
            <pc:docMk/>
            <pc:sldMk cId="3665436159" sldId="352"/>
            <ac:spMk id="4" creationId="{89EB42D7-A204-1B5C-6D59-D556ABD62257}"/>
          </ac:spMkLst>
        </pc:spChg>
        <pc:spChg chg="add del mod ord">
          <ac:chgData name="Home Yeung" userId="26b7c24e32e7c31f" providerId="LiveId" clId="{F0B22880-5F7C-439C-A072-EDECE1038650}" dt="2025-09-20T06:29:10.507" v="434" actId="700"/>
          <ac:spMkLst>
            <pc:docMk/>
            <pc:sldMk cId="3665436159" sldId="352"/>
            <ac:spMk id="5" creationId="{0C44D3D8-75EC-4B93-AD7F-81859DDCA4DD}"/>
          </ac:spMkLst>
        </pc:spChg>
        <pc:spChg chg="add mod ord">
          <ac:chgData name="Home Yeung" userId="26b7c24e32e7c31f" providerId="LiveId" clId="{F0B22880-5F7C-439C-A072-EDECE1038650}" dt="2025-09-20T06:29:10.507" v="434" actId="700"/>
          <ac:spMkLst>
            <pc:docMk/>
            <pc:sldMk cId="3665436159" sldId="352"/>
            <ac:spMk id="6" creationId="{3F485B85-F199-DAA0-6046-304CC509C860}"/>
          </ac:spMkLst>
        </pc:spChg>
        <pc:spChg chg="add del mod ord">
          <ac:chgData name="Home Yeung" userId="26b7c24e32e7c31f" providerId="LiveId" clId="{F0B22880-5F7C-439C-A072-EDECE1038650}" dt="2025-09-20T06:30:18.383" v="436"/>
          <ac:spMkLst>
            <pc:docMk/>
            <pc:sldMk cId="3665436159" sldId="352"/>
            <ac:spMk id="7" creationId="{0D5F4F90-395A-9524-749E-D7032174A97A}"/>
          </ac:spMkLst>
        </pc:spChg>
        <pc:spChg chg="add mod ord">
          <ac:chgData name="Home Yeung" userId="26b7c24e32e7c31f" providerId="LiveId" clId="{F0B22880-5F7C-439C-A072-EDECE1038650}" dt="2025-09-20T06:43:45.860" v="483" actId="20577"/>
          <ac:spMkLst>
            <pc:docMk/>
            <pc:sldMk cId="3665436159" sldId="352"/>
            <ac:spMk id="8" creationId="{61D7F4DE-7E66-C9D2-5BD5-CBD91ED9C111}"/>
          </ac:spMkLst>
        </pc:spChg>
        <pc:graphicFrameChg chg="add mod modGraphic">
          <ac:chgData name="Home Yeung" userId="26b7c24e32e7c31f" providerId="LiveId" clId="{F0B22880-5F7C-439C-A072-EDECE1038650}" dt="2025-09-20T06:46:22.173" v="501" actId="20577"/>
          <ac:graphicFrameMkLst>
            <pc:docMk/>
            <pc:sldMk cId="3665436159" sldId="352"/>
            <ac:graphicFrameMk id="9" creationId="{B184EC0B-1F71-D440-84E0-F374B1B707A3}"/>
          </ac:graphicFrameMkLst>
        </pc:graphicFrameChg>
      </pc:sldChg>
      <pc:sldChg chg="addSp delSp modSp add del mod">
        <pc:chgData name="Home Yeung" userId="26b7c24e32e7c31f" providerId="LiveId" clId="{F0B22880-5F7C-439C-A072-EDECE1038650}" dt="2025-09-20T06:42:50.312" v="474" actId="2696"/>
        <pc:sldMkLst>
          <pc:docMk/>
          <pc:sldMk cId="1190793483" sldId="353"/>
        </pc:sldMkLst>
        <pc:spChg chg="mod">
          <ac:chgData name="Home Yeung" userId="26b7c24e32e7c31f" providerId="LiveId" clId="{F0B22880-5F7C-439C-A072-EDECE1038650}" dt="2025-09-20T06:38:24.812" v="454"/>
          <ac:spMkLst>
            <pc:docMk/>
            <pc:sldMk cId="1190793483" sldId="353"/>
            <ac:spMk id="6" creationId="{D7A38704-4CAC-3615-73AE-021300CAA2FD}"/>
          </ac:spMkLst>
        </pc:spChg>
        <pc:spChg chg="del">
          <ac:chgData name="Home Yeung" userId="26b7c24e32e7c31f" providerId="LiveId" clId="{F0B22880-5F7C-439C-A072-EDECE1038650}" dt="2025-09-20T06:19:37.177" v="418" actId="26606"/>
          <ac:spMkLst>
            <pc:docMk/>
            <pc:sldMk cId="1190793483" sldId="353"/>
            <ac:spMk id="130" creationId="{75BBDCB9-5DE9-BCCC-2D14-6BC01E96C461}"/>
          </ac:spMkLst>
        </pc:spChg>
        <pc:spChg chg="del">
          <ac:chgData name="Home Yeung" userId="26b7c24e32e7c31f" providerId="LiveId" clId="{F0B22880-5F7C-439C-A072-EDECE1038650}" dt="2025-09-20T06:19:37.177" v="418" actId="26606"/>
          <ac:spMkLst>
            <pc:docMk/>
            <pc:sldMk cId="1190793483" sldId="353"/>
            <ac:spMk id="131" creationId="{BAD4B57B-2B9E-A4D5-E6F4-DBFA2D7BAB0B}"/>
          </ac:spMkLst>
        </pc:spChg>
        <pc:spChg chg="del">
          <ac:chgData name="Home Yeung" userId="26b7c24e32e7c31f" providerId="LiveId" clId="{F0B22880-5F7C-439C-A072-EDECE1038650}" dt="2025-09-20T06:19:37.177" v="418" actId="26606"/>
          <ac:spMkLst>
            <pc:docMk/>
            <pc:sldMk cId="1190793483" sldId="353"/>
            <ac:spMk id="132" creationId="{B38B9517-691A-C957-80E4-5E768F05BC42}"/>
          </ac:spMkLst>
        </pc:spChg>
        <pc:spChg chg="add del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38" creationId="{B5E4CBEC-18A2-4509-A45D-D5E653582CED}"/>
          </ac:spMkLst>
        </pc:spChg>
        <pc:spChg chg="add del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40" creationId="{0A5EA4A7-4381-4FC6-AA9A-C9EA77B84F8A}"/>
          </ac:spMkLst>
        </pc:spChg>
        <pc:spChg chg="add del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42" creationId="{E6295D53-0474-4725-85BE-1F15FCC2D97F}"/>
          </ac:spMkLst>
        </pc:spChg>
        <pc:spChg chg="add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47" creationId="{B5E4CBEC-18A2-4509-A45D-D5E653582CED}"/>
          </ac:spMkLst>
        </pc:spChg>
        <pc:spChg chg="add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49" creationId="{0A5EA4A7-4381-4FC6-AA9A-C9EA77B84F8A}"/>
          </ac:spMkLst>
        </pc:spChg>
        <pc:spChg chg="add">
          <ac:chgData name="Home Yeung" userId="26b7c24e32e7c31f" providerId="LiveId" clId="{F0B22880-5F7C-439C-A072-EDECE1038650}" dt="2025-09-20T06:20:02.200" v="419" actId="26606"/>
          <ac:spMkLst>
            <pc:docMk/>
            <pc:sldMk cId="1190793483" sldId="353"/>
            <ac:spMk id="151" creationId="{E6295D53-0474-4725-85BE-1F15FCC2D97F}"/>
          </ac:spMkLst>
        </pc:spChg>
        <pc:graphicFrameChg chg="mod modGraphic">
          <ac:chgData name="Home Yeung" userId="26b7c24e32e7c31f" providerId="LiveId" clId="{F0B22880-5F7C-439C-A072-EDECE1038650}" dt="2025-09-20T06:20:02.200" v="419" actId="26606"/>
          <ac:graphicFrameMkLst>
            <pc:docMk/>
            <pc:sldMk cId="1190793483" sldId="353"/>
            <ac:graphicFrameMk id="133" creationId="{899435AC-A9C1-7443-C075-F11B54408FB7}"/>
          </ac:graphicFrameMkLst>
        </pc:graphicFrameChg>
      </pc:sldChg>
      <pc:sldChg chg="addSp delSp modSp new del mod ord modClrScheme chgLayout">
        <pc:chgData name="Home Yeung" userId="26b7c24e32e7c31f" providerId="LiveId" clId="{F0B22880-5F7C-439C-A072-EDECE1038650}" dt="2025-09-20T16:28:54.942" v="2089" actId="2696"/>
        <pc:sldMkLst>
          <pc:docMk/>
          <pc:sldMk cId="2206499355" sldId="354"/>
        </pc:sldMkLst>
        <pc:spChg chg="del mod ord">
          <ac:chgData name="Home Yeung" userId="26b7c24e32e7c31f" providerId="LiveId" clId="{F0B22880-5F7C-439C-A072-EDECE1038650}" dt="2025-09-20T06:18:23.037" v="416" actId="700"/>
          <ac:spMkLst>
            <pc:docMk/>
            <pc:sldMk cId="2206499355" sldId="354"/>
            <ac:spMk id="2" creationId="{7D450BB1-9FDC-EE32-769D-7E9D35EF6B9A}"/>
          </ac:spMkLst>
        </pc:spChg>
        <pc:spChg chg="del mod ord">
          <ac:chgData name="Home Yeung" userId="26b7c24e32e7c31f" providerId="LiveId" clId="{F0B22880-5F7C-439C-A072-EDECE1038650}" dt="2025-09-20T06:18:23.037" v="416" actId="700"/>
          <ac:spMkLst>
            <pc:docMk/>
            <pc:sldMk cId="2206499355" sldId="354"/>
            <ac:spMk id="3" creationId="{8DB9CCA9-360F-64EB-44E1-27E899BCA563}"/>
          </ac:spMkLst>
        </pc:spChg>
        <pc:spChg chg="add mod ord">
          <ac:chgData name="Home Yeung" userId="26b7c24e32e7c31f" providerId="LiveId" clId="{F0B22880-5F7C-439C-A072-EDECE1038650}" dt="2025-09-20T06:18:23.037" v="416" actId="700"/>
          <ac:spMkLst>
            <pc:docMk/>
            <pc:sldMk cId="2206499355" sldId="354"/>
            <ac:spMk id="4" creationId="{87541A94-51B9-56FA-984A-95AFAC2B961B}"/>
          </ac:spMkLst>
        </pc:spChg>
        <pc:spChg chg="add mod ord">
          <ac:chgData name="Home Yeung" userId="26b7c24e32e7c31f" providerId="LiveId" clId="{F0B22880-5F7C-439C-A072-EDECE1038650}" dt="2025-09-20T06:18:23.037" v="416" actId="700"/>
          <ac:spMkLst>
            <pc:docMk/>
            <pc:sldMk cId="2206499355" sldId="354"/>
            <ac:spMk id="5" creationId="{86948436-64F9-C2D4-0179-68573F0EDA5A}"/>
          </ac:spMkLst>
        </pc:spChg>
        <pc:spChg chg="add mod ord">
          <ac:chgData name="Home Yeung" userId="26b7c24e32e7c31f" providerId="LiveId" clId="{F0B22880-5F7C-439C-A072-EDECE1038650}" dt="2025-09-20T06:18:23.037" v="416" actId="700"/>
          <ac:spMkLst>
            <pc:docMk/>
            <pc:sldMk cId="2206499355" sldId="354"/>
            <ac:spMk id="6" creationId="{3C5092BA-D344-2156-10AE-B010DBADA264}"/>
          </ac:spMkLst>
        </pc:spChg>
      </pc:sldChg>
      <pc:sldChg chg="new del">
        <pc:chgData name="Home Yeung" userId="26b7c24e32e7c31f" providerId="LiveId" clId="{F0B22880-5F7C-439C-A072-EDECE1038650}" dt="2025-09-20T13:33:33.285" v="1346" actId="2696"/>
        <pc:sldMkLst>
          <pc:docMk/>
          <pc:sldMk cId="3185962107" sldId="355"/>
        </pc:sldMkLst>
      </pc:sldChg>
      <pc:sldChg chg="addSp delSp modSp add del mod">
        <pc:chgData name="Home Yeung" userId="26b7c24e32e7c31f" providerId="LiveId" clId="{F0B22880-5F7C-439C-A072-EDECE1038650}" dt="2025-09-20T06:20:49.832" v="422" actId="2696"/>
        <pc:sldMkLst>
          <pc:docMk/>
          <pc:sldMk cId="475869724" sldId="356"/>
        </pc:sldMkLst>
        <pc:spChg chg="mod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6" creationId="{258942E0-EB0B-DF8C-57B1-B2B3973E94A2}"/>
          </ac:spMkLst>
        </pc:spChg>
        <pc:spChg chg="del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47" creationId="{107F35CB-E448-AD5F-9187-2A7AD48569DF}"/>
          </ac:spMkLst>
        </pc:spChg>
        <pc:spChg chg="del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49" creationId="{5C4CB2DD-52D4-A467-6169-B89C6185E151}"/>
          </ac:spMkLst>
        </pc:spChg>
        <pc:spChg chg="del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51" creationId="{F709695E-CD04-AEC9-412C-67EC7368D964}"/>
          </ac:spMkLst>
        </pc:spChg>
        <pc:spChg chg="add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56" creationId="{DCC583FC-3774-47D1-9A8B-E0DBA89CBF6F}"/>
          </ac:spMkLst>
        </pc:spChg>
        <pc:spChg chg="add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86" creationId="{AECDF498-6F66-4565-9FB7-10767033377B}"/>
          </ac:spMkLst>
        </pc:spChg>
        <pc:spChg chg="add">
          <ac:chgData name="Home Yeung" userId="26b7c24e32e7c31f" providerId="LiveId" clId="{F0B22880-5F7C-439C-A072-EDECE1038650}" dt="2025-09-20T06:20:15.589" v="421" actId="26606"/>
          <ac:spMkLst>
            <pc:docMk/>
            <pc:sldMk cId="475869724" sldId="356"/>
            <ac:spMk id="188" creationId="{E0779346-49CA-41C2-BD0A-62F2E1903A7B}"/>
          </ac:spMkLst>
        </pc:spChg>
        <pc:grpChg chg="add">
          <ac:chgData name="Home Yeung" userId="26b7c24e32e7c31f" providerId="LiveId" clId="{F0B22880-5F7C-439C-A072-EDECE1038650}" dt="2025-09-20T06:20:15.589" v="421" actId="26606"/>
          <ac:grpSpMkLst>
            <pc:docMk/>
            <pc:sldMk cId="475869724" sldId="356"/>
            <ac:grpSpMk id="158" creationId="{E8DDDC38-A59D-4C57-BEAA-01E57BDEF44B}"/>
          </ac:grpSpMkLst>
        </pc:grpChg>
        <pc:grpChg chg="add">
          <ac:chgData name="Home Yeung" userId="26b7c24e32e7c31f" providerId="LiveId" clId="{F0B22880-5F7C-439C-A072-EDECE1038650}" dt="2025-09-20T06:20:15.589" v="421" actId="26606"/>
          <ac:grpSpMkLst>
            <pc:docMk/>
            <pc:sldMk cId="475869724" sldId="356"/>
            <ac:grpSpMk id="172" creationId="{44251A81-4530-41B5-B8FB-DC124AC02C24}"/>
          </ac:grpSpMkLst>
        </pc:grpChg>
        <pc:graphicFrameChg chg="mod modGraphic">
          <ac:chgData name="Home Yeung" userId="26b7c24e32e7c31f" providerId="LiveId" clId="{F0B22880-5F7C-439C-A072-EDECE1038650}" dt="2025-09-20T06:20:15.589" v="421" actId="26606"/>
          <ac:graphicFrameMkLst>
            <pc:docMk/>
            <pc:sldMk cId="475869724" sldId="356"/>
            <ac:graphicFrameMk id="133" creationId="{2D659B42-4AB7-D870-073D-87E99BAAD7EE}"/>
          </ac:graphicFrameMkLst>
        </pc:graphicFrameChg>
      </pc:sldChg>
      <pc:sldChg chg="modSp add del mod">
        <pc:chgData name="Home Yeung" userId="26b7c24e32e7c31f" providerId="LiveId" clId="{F0B22880-5F7C-439C-A072-EDECE1038650}" dt="2025-09-20T07:55:44.884" v="844" actId="2696"/>
        <pc:sldMkLst>
          <pc:docMk/>
          <pc:sldMk cId="1107268546" sldId="356"/>
        </pc:sldMkLst>
        <pc:spChg chg="mod">
          <ac:chgData name="Home Yeung" userId="26b7c24e32e7c31f" providerId="LiveId" clId="{F0B22880-5F7C-439C-A072-EDECE1038650}" dt="2025-09-20T06:40:54.116" v="471" actId="20577"/>
          <ac:spMkLst>
            <pc:docMk/>
            <pc:sldMk cId="1107268546" sldId="356"/>
            <ac:spMk id="6" creationId="{91DD81DE-65AC-6142-BC4E-D50F8F8DD66D}"/>
          </ac:spMkLst>
        </pc:spChg>
        <pc:graphicFrameChg chg="modGraphic">
          <ac:chgData name="Home Yeung" userId="26b7c24e32e7c31f" providerId="LiveId" clId="{F0B22880-5F7C-439C-A072-EDECE1038650}" dt="2025-09-20T06:45:57.945" v="499" actId="20577"/>
          <ac:graphicFrameMkLst>
            <pc:docMk/>
            <pc:sldMk cId="1107268546" sldId="356"/>
            <ac:graphicFrameMk id="133" creationId="{440819E7-9483-1AC2-1192-65A4A23311E4}"/>
          </ac:graphicFrameMkLst>
        </pc:graphicFrameChg>
      </pc:sldChg>
      <pc:sldChg chg="addSp delSp modSp new del mod ord modClrScheme chgLayout">
        <pc:chgData name="Home Yeung" userId="26b7c24e32e7c31f" providerId="LiveId" clId="{F0B22880-5F7C-439C-A072-EDECE1038650}" dt="2025-09-20T13:33:27.923" v="1345" actId="2696"/>
        <pc:sldMkLst>
          <pc:docMk/>
          <pc:sldMk cId="1360818726" sldId="357"/>
        </pc:sldMkLst>
        <pc:spChg chg="del mod ord">
          <ac:chgData name="Home Yeung" userId="26b7c24e32e7c31f" providerId="LiveId" clId="{F0B22880-5F7C-439C-A072-EDECE1038650}" dt="2025-09-20T06:22:41.303" v="426" actId="700"/>
          <ac:spMkLst>
            <pc:docMk/>
            <pc:sldMk cId="1360818726" sldId="357"/>
            <ac:spMk id="2" creationId="{FF9F6D31-F4F2-73D4-4AE6-073FD1463608}"/>
          </ac:spMkLst>
        </pc:spChg>
        <pc:spChg chg="del mod ord">
          <ac:chgData name="Home Yeung" userId="26b7c24e32e7c31f" providerId="LiveId" clId="{F0B22880-5F7C-439C-A072-EDECE1038650}" dt="2025-09-20T06:22:41.303" v="426" actId="700"/>
          <ac:spMkLst>
            <pc:docMk/>
            <pc:sldMk cId="1360818726" sldId="357"/>
            <ac:spMk id="3" creationId="{8D2D3B27-901C-2515-60DC-9EF2BD053D8B}"/>
          </ac:spMkLst>
        </pc:spChg>
        <pc:spChg chg="add del mod ord">
          <ac:chgData name="Home Yeung" userId="26b7c24e32e7c31f" providerId="LiveId" clId="{F0B22880-5F7C-439C-A072-EDECE1038650}" dt="2025-09-20T06:24:15.347" v="427" actId="700"/>
          <ac:spMkLst>
            <pc:docMk/>
            <pc:sldMk cId="1360818726" sldId="357"/>
            <ac:spMk id="4" creationId="{8A780277-27C9-2510-1C4B-CEB4402DBAB4}"/>
          </ac:spMkLst>
        </pc:spChg>
        <pc:spChg chg="add del mod ord">
          <ac:chgData name="Home Yeung" userId="26b7c24e32e7c31f" providerId="LiveId" clId="{F0B22880-5F7C-439C-A072-EDECE1038650}" dt="2025-09-20T06:24:15.347" v="427" actId="700"/>
          <ac:spMkLst>
            <pc:docMk/>
            <pc:sldMk cId="1360818726" sldId="357"/>
            <ac:spMk id="5" creationId="{44C84546-10EF-3FEA-E43D-1EB552C1DA82}"/>
          </ac:spMkLst>
        </pc:spChg>
        <pc:spChg chg="add del mod ord">
          <ac:chgData name="Home Yeung" userId="26b7c24e32e7c31f" providerId="LiveId" clId="{F0B22880-5F7C-439C-A072-EDECE1038650}" dt="2025-09-20T06:24:15.347" v="427" actId="700"/>
          <ac:spMkLst>
            <pc:docMk/>
            <pc:sldMk cId="1360818726" sldId="357"/>
            <ac:spMk id="6" creationId="{87C75B2E-6449-8686-C882-C470349F85CC}"/>
          </ac:spMkLst>
        </pc:spChg>
        <pc:spChg chg="add del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7" creationId="{F991D37E-EDE7-0EB2-B4C9-E860976750B0}"/>
          </ac:spMkLst>
        </pc:spChg>
        <pc:spChg chg="add del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8" creationId="{57250476-53B3-5D6F-F781-83F2FB1400D5}"/>
          </ac:spMkLst>
        </pc:spChg>
        <pc:spChg chg="add del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9" creationId="{D615B756-5A37-F51F-E98C-E6215022234C}"/>
          </ac:spMkLst>
        </pc:spChg>
        <pc:spChg chg="add del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10" creationId="{382678AF-8FB2-7273-D47B-58E5AEF84A0B}"/>
          </ac:spMkLst>
        </pc:spChg>
        <pc:spChg chg="add del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11" creationId="{91AB4C90-1BCF-2D25-7CE7-FFF4EBD9B0D9}"/>
          </ac:spMkLst>
        </pc:spChg>
        <pc:spChg chg="add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12" creationId="{9CCFA82B-5422-1EC7-885C-D216B0A152AF}"/>
          </ac:spMkLst>
        </pc:spChg>
        <pc:spChg chg="add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13" creationId="{C9E886BD-D583-4F53-B7F9-7A1A7420C6C1}"/>
          </ac:spMkLst>
        </pc:spChg>
        <pc:spChg chg="add mod ord">
          <ac:chgData name="Home Yeung" userId="26b7c24e32e7c31f" providerId="LiveId" clId="{F0B22880-5F7C-439C-A072-EDECE1038650}" dt="2025-09-20T06:24:23.411" v="428" actId="700"/>
          <ac:spMkLst>
            <pc:docMk/>
            <pc:sldMk cId="1360818726" sldId="357"/>
            <ac:spMk id="14" creationId="{8F30ACBB-DF39-31EE-4A8C-C3C76F56BEC2}"/>
          </ac:spMkLst>
        </pc:spChg>
      </pc:sldChg>
      <pc:sldChg chg="addSp delSp modSp add del mod">
        <pc:chgData name="Home Yeung" userId="26b7c24e32e7c31f" providerId="LiveId" clId="{F0B22880-5F7C-439C-A072-EDECE1038650}" dt="2025-09-20T06:42:30.697" v="473" actId="2696"/>
        <pc:sldMkLst>
          <pc:docMk/>
          <pc:sldMk cId="636421056" sldId="358"/>
        </pc:sldMkLst>
        <pc:spChg chg="mod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6" creationId="{A7FAB8AE-BA36-A03F-CB45-3F4C8B8C4B4D}"/>
          </ac:spMkLst>
        </pc:spChg>
        <pc:spChg chg="add del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47" creationId="{B58B2C3F-3CEF-C077-D69E-3CD6717F8E99}"/>
          </ac:spMkLst>
        </pc:spChg>
        <pc:spChg chg="add del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49" creationId="{5EB0F6A2-9E50-D413-9714-F499885E53F2}"/>
          </ac:spMkLst>
        </pc:spChg>
        <pc:spChg chg="add del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51" creationId="{225F1C50-7CD8-D2B5-80A6-E75C19B64C44}"/>
          </ac:spMkLst>
        </pc:spChg>
        <pc:spChg chg="add del">
          <ac:chgData name="Home Yeung" userId="26b7c24e32e7c31f" providerId="LiveId" clId="{F0B22880-5F7C-439C-A072-EDECE1038650}" dt="2025-09-20T06:25:35.029" v="431" actId="26606"/>
          <ac:spMkLst>
            <pc:docMk/>
            <pc:sldMk cId="636421056" sldId="358"/>
            <ac:spMk id="156" creationId="{DCC583FC-3774-47D1-9A8B-E0DBA89CBF6F}"/>
          </ac:spMkLst>
        </pc:spChg>
        <pc:spChg chg="add del">
          <ac:chgData name="Home Yeung" userId="26b7c24e32e7c31f" providerId="LiveId" clId="{F0B22880-5F7C-439C-A072-EDECE1038650}" dt="2025-09-20T06:25:35.029" v="431" actId="26606"/>
          <ac:spMkLst>
            <pc:docMk/>
            <pc:sldMk cId="636421056" sldId="358"/>
            <ac:spMk id="186" creationId="{AECDF498-6F66-4565-9FB7-10767033377B}"/>
          </ac:spMkLst>
        </pc:spChg>
        <pc:spChg chg="add del">
          <ac:chgData name="Home Yeung" userId="26b7c24e32e7c31f" providerId="LiveId" clId="{F0B22880-5F7C-439C-A072-EDECE1038650}" dt="2025-09-20T06:25:35.029" v="431" actId="26606"/>
          <ac:spMkLst>
            <pc:docMk/>
            <pc:sldMk cId="636421056" sldId="358"/>
            <ac:spMk id="188" creationId="{E0779346-49CA-41C2-BD0A-62F2E1903A7B}"/>
          </ac:spMkLst>
        </pc:spChg>
        <pc:spChg chg="add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90" creationId="{8BD30EA2-8070-48EC-BC41-2869CA1A91C1}"/>
          </ac:spMkLst>
        </pc:spChg>
        <pc:spChg chg="add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91" creationId="{BF40D12C-3EB2-43EA-A6B2-81D132519004}"/>
          </ac:spMkLst>
        </pc:spChg>
        <pc:spChg chg="add">
          <ac:chgData name="Home Yeung" userId="26b7c24e32e7c31f" providerId="LiveId" clId="{F0B22880-5F7C-439C-A072-EDECE1038650}" dt="2025-09-20T06:25:35.192" v="432" actId="26606"/>
          <ac:spMkLst>
            <pc:docMk/>
            <pc:sldMk cId="636421056" sldId="358"/>
            <ac:spMk id="192" creationId="{A796071E-2EB3-4DB7-AC56-CCD969349845}"/>
          </ac:spMkLst>
        </pc:spChg>
        <pc:grpChg chg="add del">
          <ac:chgData name="Home Yeung" userId="26b7c24e32e7c31f" providerId="LiveId" clId="{F0B22880-5F7C-439C-A072-EDECE1038650}" dt="2025-09-20T06:25:35.029" v="431" actId="26606"/>
          <ac:grpSpMkLst>
            <pc:docMk/>
            <pc:sldMk cId="636421056" sldId="358"/>
            <ac:grpSpMk id="158" creationId="{E8DDDC38-A59D-4C57-BEAA-01E57BDEF44B}"/>
          </ac:grpSpMkLst>
        </pc:grpChg>
        <pc:grpChg chg="add del">
          <ac:chgData name="Home Yeung" userId="26b7c24e32e7c31f" providerId="LiveId" clId="{F0B22880-5F7C-439C-A072-EDECE1038650}" dt="2025-09-20T06:25:35.029" v="431" actId="26606"/>
          <ac:grpSpMkLst>
            <pc:docMk/>
            <pc:sldMk cId="636421056" sldId="358"/>
            <ac:grpSpMk id="172" creationId="{44251A81-4530-41B5-B8FB-DC124AC02C24}"/>
          </ac:grpSpMkLst>
        </pc:grpChg>
        <pc:graphicFrameChg chg="mod modGraphic">
          <ac:chgData name="Home Yeung" userId="26b7c24e32e7c31f" providerId="LiveId" clId="{F0B22880-5F7C-439C-A072-EDECE1038650}" dt="2025-09-20T06:25:35.192" v="432" actId="26606"/>
          <ac:graphicFrameMkLst>
            <pc:docMk/>
            <pc:sldMk cId="636421056" sldId="358"/>
            <ac:graphicFrameMk id="133" creationId="{FD354AA3-0A7D-EA38-0E2A-067EF57D9DF5}"/>
          </ac:graphicFrameMkLst>
        </pc:graphicFrameChg>
      </pc:sldChg>
      <pc:sldChg chg="modSp add mod">
        <pc:chgData name="Home Yeung" userId="26b7c24e32e7c31f" providerId="LiveId" clId="{F0B22880-5F7C-439C-A072-EDECE1038650}" dt="2025-09-20T15:54:08.843" v="1852" actId="20577"/>
        <pc:sldMkLst>
          <pc:docMk/>
          <pc:sldMk cId="1851801681" sldId="358"/>
        </pc:sldMkLst>
        <pc:spChg chg="mod">
          <ac:chgData name="Home Yeung" userId="26b7c24e32e7c31f" providerId="LiveId" clId="{F0B22880-5F7C-439C-A072-EDECE1038650}" dt="2025-09-20T07:46:05.459" v="783" actId="255"/>
          <ac:spMkLst>
            <pc:docMk/>
            <pc:sldMk cId="1851801681" sldId="358"/>
            <ac:spMk id="6" creationId="{CC08A722-7A63-69AB-2414-10F14495DF9E}"/>
          </ac:spMkLst>
        </pc:spChg>
        <pc:graphicFrameChg chg="mod modGraphic">
          <ac:chgData name="Home Yeung" userId="26b7c24e32e7c31f" providerId="LiveId" clId="{F0B22880-5F7C-439C-A072-EDECE1038650}" dt="2025-09-20T15:54:08.843" v="1852" actId="20577"/>
          <ac:graphicFrameMkLst>
            <pc:docMk/>
            <pc:sldMk cId="1851801681" sldId="358"/>
            <ac:graphicFrameMk id="133" creationId="{8ED6C0AC-5F94-680A-9E70-A07EA253A250}"/>
          </ac:graphicFrameMkLst>
        </pc:graphicFrameChg>
      </pc:sldChg>
      <pc:sldChg chg="modSp add del mod">
        <pc:chgData name="Home Yeung" userId="26b7c24e32e7c31f" providerId="LiveId" clId="{F0B22880-5F7C-439C-A072-EDECE1038650}" dt="2025-09-20T06:42:14.649" v="472" actId="2696"/>
        <pc:sldMkLst>
          <pc:docMk/>
          <pc:sldMk cId="827671563" sldId="359"/>
        </pc:sldMkLst>
        <pc:spChg chg="mod">
          <ac:chgData name="Home Yeung" userId="26b7c24e32e7c31f" providerId="LiveId" clId="{F0B22880-5F7C-439C-A072-EDECE1038650}" dt="2025-09-20T06:35:41.918" v="451" actId="20578"/>
          <ac:spMkLst>
            <pc:docMk/>
            <pc:sldMk cId="827671563" sldId="359"/>
            <ac:spMk id="6" creationId="{61C88A77-5C69-DDFD-55FC-1B3A950505CE}"/>
          </ac:spMkLst>
        </pc:spChg>
      </pc:sldChg>
      <pc:sldChg chg="addSp delSp modSp new del mod modClrScheme chgLayout">
        <pc:chgData name="Home Yeung" userId="26b7c24e32e7c31f" providerId="LiveId" clId="{F0B22880-5F7C-439C-A072-EDECE1038650}" dt="2025-09-20T13:32:31.498" v="1338" actId="2696"/>
        <pc:sldMkLst>
          <pc:docMk/>
          <pc:sldMk cId="3217303210" sldId="359"/>
        </pc:sldMkLst>
        <pc:spChg chg="del mod ord">
          <ac:chgData name="Home Yeung" userId="26b7c24e32e7c31f" providerId="LiveId" clId="{F0B22880-5F7C-439C-A072-EDECE1038650}" dt="2025-09-20T07:07:58.837" v="573" actId="700"/>
          <ac:spMkLst>
            <pc:docMk/>
            <pc:sldMk cId="3217303210" sldId="359"/>
            <ac:spMk id="2" creationId="{FC9D9227-B04C-27B9-151B-A97955D20698}"/>
          </ac:spMkLst>
        </pc:spChg>
        <pc:spChg chg="del mod ord">
          <ac:chgData name="Home Yeung" userId="26b7c24e32e7c31f" providerId="LiveId" clId="{F0B22880-5F7C-439C-A072-EDECE1038650}" dt="2025-09-20T07:07:58.837" v="573" actId="700"/>
          <ac:spMkLst>
            <pc:docMk/>
            <pc:sldMk cId="3217303210" sldId="359"/>
            <ac:spMk id="3" creationId="{177237BE-A039-8A12-16D4-2AF8C0D5DCD6}"/>
          </ac:spMkLst>
        </pc:spChg>
        <pc:spChg chg="add mod ord">
          <ac:chgData name="Home Yeung" userId="26b7c24e32e7c31f" providerId="LiveId" clId="{F0B22880-5F7C-439C-A072-EDECE1038650}" dt="2025-09-20T07:07:58.837" v="573" actId="700"/>
          <ac:spMkLst>
            <pc:docMk/>
            <pc:sldMk cId="3217303210" sldId="359"/>
            <ac:spMk id="4" creationId="{80D4FC8F-9F5C-DD02-798C-C44C021D3CBA}"/>
          </ac:spMkLst>
        </pc:spChg>
        <pc:spChg chg="add mod ord">
          <ac:chgData name="Home Yeung" userId="26b7c24e32e7c31f" providerId="LiveId" clId="{F0B22880-5F7C-439C-A072-EDECE1038650}" dt="2025-09-20T07:07:58.837" v="573" actId="700"/>
          <ac:spMkLst>
            <pc:docMk/>
            <pc:sldMk cId="3217303210" sldId="359"/>
            <ac:spMk id="5" creationId="{8AEA84FA-CFFC-14DB-03CE-25AB8C166AF6}"/>
          </ac:spMkLst>
        </pc:spChg>
        <pc:spChg chg="add mod ord">
          <ac:chgData name="Home Yeung" userId="26b7c24e32e7c31f" providerId="LiveId" clId="{F0B22880-5F7C-439C-A072-EDECE1038650}" dt="2025-09-20T07:08:23.964" v="574"/>
          <ac:spMkLst>
            <pc:docMk/>
            <pc:sldMk cId="3217303210" sldId="359"/>
            <ac:spMk id="6" creationId="{8759415B-9F5A-4719-8268-7A6F67B5E3B9}"/>
          </ac:spMkLst>
        </pc:spChg>
      </pc:sldChg>
      <pc:sldChg chg="modSp add del mod">
        <pc:chgData name="Home Yeung" userId="26b7c24e32e7c31f" providerId="LiveId" clId="{F0B22880-5F7C-439C-A072-EDECE1038650}" dt="2025-09-20T08:18:07.092" v="858" actId="2696"/>
        <pc:sldMkLst>
          <pc:docMk/>
          <pc:sldMk cId="4115120406" sldId="360"/>
        </pc:sldMkLst>
        <pc:spChg chg="mod">
          <ac:chgData name="Home Yeung" userId="26b7c24e32e7c31f" providerId="LiveId" clId="{F0B22880-5F7C-439C-A072-EDECE1038650}" dt="2025-09-20T07:46:45.385" v="786" actId="1076"/>
          <ac:spMkLst>
            <pc:docMk/>
            <pc:sldMk cId="4115120406" sldId="360"/>
            <ac:spMk id="6" creationId="{1BEEEDA0-196A-82B1-C741-75A6843FE133}"/>
          </ac:spMkLst>
        </pc:spChg>
        <pc:graphicFrameChg chg="mod modGraphic">
          <ac:chgData name="Home Yeung" userId="26b7c24e32e7c31f" providerId="LiveId" clId="{F0B22880-5F7C-439C-A072-EDECE1038650}" dt="2025-09-20T07:35:47.548" v="757" actId="20577"/>
          <ac:graphicFrameMkLst>
            <pc:docMk/>
            <pc:sldMk cId="4115120406" sldId="360"/>
            <ac:graphicFrameMk id="133" creationId="{1C7053F9-7BCD-DA95-AE6F-B1123E5AA811}"/>
          </ac:graphicFrameMkLst>
        </pc:graphicFrameChg>
      </pc:sldChg>
      <pc:sldChg chg="modSp add del mod">
        <pc:chgData name="Home Yeung" userId="26b7c24e32e7c31f" providerId="LiveId" clId="{F0B22880-5F7C-439C-A072-EDECE1038650}" dt="2025-09-20T07:55:36.774" v="843" actId="2696"/>
        <pc:sldMkLst>
          <pc:docMk/>
          <pc:sldMk cId="4119812601" sldId="361"/>
        </pc:sldMkLst>
        <pc:spChg chg="mod">
          <ac:chgData name="Home Yeung" userId="26b7c24e32e7c31f" providerId="LiveId" clId="{F0B22880-5F7C-439C-A072-EDECE1038650}" dt="2025-09-20T07:41:20.712" v="766" actId="14100"/>
          <ac:spMkLst>
            <pc:docMk/>
            <pc:sldMk cId="4119812601" sldId="361"/>
            <ac:spMk id="6" creationId="{195581D4-DD96-19F5-176D-1D7B8BC2EF44}"/>
          </ac:spMkLst>
        </pc:spChg>
      </pc:sldChg>
      <pc:sldChg chg="modSp add mod">
        <pc:chgData name="Home Yeung" userId="26b7c24e32e7c31f" providerId="LiveId" clId="{F0B22880-5F7C-439C-A072-EDECE1038650}" dt="2025-09-20T15:34:03.588" v="1769" actId="20577"/>
        <pc:sldMkLst>
          <pc:docMk/>
          <pc:sldMk cId="2525930980" sldId="362"/>
        </pc:sldMkLst>
        <pc:spChg chg="mod">
          <ac:chgData name="Home Yeung" userId="26b7c24e32e7c31f" providerId="LiveId" clId="{F0B22880-5F7C-439C-A072-EDECE1038650}" dt="2025-09-20T07:44:43.656" v="775" actId="20577"/>
          <ac:spMkLst>
            <pc:docMk/>
            <pc:sldMk cId="2525930980" sldId="362"/>
            <ac:spMk id="6" creationId="{E8D5A5BB-EA31-BEE1-C209-74DC1BE6F6B2}"/>
          </ac:spMkLst>
        </pc:spChg>
        <pc:graphicFrameChg chg="modGraphic">
          <ac:chgData name="Home Yeung" userId="26b7c24e32e7c31f" providerId="LiveId" clId="{F0B22880-5F7C-439C-A072-EDECE1038650}" dt="2025-09-20T15:34:03.588" v="1769" actId="20577"/>
          <ac:graphicFrameMkLst>
            <pc:docMk/>
            <pc:sldMk cId="2525930980" sldId="362"/>
            <ac:graphicFrameMk id="133" creationId="{9509D9B0-1186-75BB-7E57-9CB51C97884B}"/>
          </ac:graphicFrameMkLst>
        </pc:graphicFrameChg>
      </pc:sldChg>
      <pc:sldChg chg="modSp add mod ord">
        <pc:chgData name="Home Yeung" userId="26b7c24e32e7c31f" providerId="LiveId" clId="{F0B22880-5F7C-439C-A072-EDECE1038650}" dt="2025-09-20T09:14:36.560" v="1025" actId="20577"/>
        <pc:sldMkLst>
          <pc:docMk/>
          <pc:sldMk cId="2949300361" sldId="363"/>
        </pc:sldMkLst>
        <pc:spChg chg="mod">
          <ac:chgData name="Home Yeung" userId="26b7c24e32e7c31f" providerId="LiveId" clId="{F0B22880-5F7C-439C-A072-EDECE1038650}" dt="2025-09-20T08:42:25.932" v="986" actId="14100"/>
          <ac:spMkLst>
            <pc:docMk/>
            <pc:sldMk cId="2949300361" sldId="363"/>
            <ac:spMk id="6" creationId="{38A6C6F5-C27D-493C-0FCB-99A98EF8A5DE}"/>
          </ac:spMkLst>
        </pc:spChg>
        <pc:graphicFrameChg chg="mod modGraphic">
          <ac:chgData name="Home Yeung" userId="26b7c24e32e7c31f" providerId="LiveId" clId="{F0B22880-5F7C-439C-A072-EDECE1038650}" dt="2025-09-20T09:14:36.560" v="1025" actId="20577"/>
          <ac:graphicFrameMkLst>
            <pc:docMk/>
            <pc:sldMk cId="2949300361" sldId="363"/>
            <ac:graphicFrameMk id="133" creationId="{5AA370F7-CA4D-B979-D492-65A310AFE49A}"/>
          </ac:graphicFrameMkLst>
        </pc:graphicFrameChg>
      </pc:sldChg>
      <pc:sldChg chg="add">
        <pc:chgData name="Home Yeung" userId="26b7c24e32e7c31f" providerId="LiveId" clId="{F0B22880-5F7C-439C-A072-EDECE1038650}" dt="2025-09-20T08:18:29.777" v="859" actId="2890"/>
        <pc:sldMkLst>
          <pc:docMk/>
          <pc:sldMk cId="1367127438" sldId="364"/>
        </pc:sldMkLst>
      </pc:sldChg>
      <pc:sldChg chg="add del">
        <pc:chgData name="Home Yeung" userId="26b7c24e32e7c31f" providerId="LiveId" clId="{F0B22880-5F7C-439C-A072-EDECE1038650}" dt="2025-09-20T07:54:48.958" v="842" actId="2696"/>
        <pc:sldMkLst>
          <pc:docMk/>
          <pc:sldMk cId="4089384347" sldId="364"/>
        </pc:sldMkLst>
      </pc:sldChg>
      <pc:sldChg chg="modSp add mod">
        <pc:chgData name="Home Yeung" userId="26b7c24e32e7c31f" providerId="LiveId" clId="{F0B22880-5F7C-439C-A072-EDECE1038650}" dt="2025-09-20T15:56:31.007" v="1856" actId="113"/>
        <pc:sldMkLst>
          <pc:docMk/>
          <pc:sldMk cId="1940114656" sldId="365"/>
        </pc:sldMkLst>
        <pc:spChg chg="mod">
          <ac:chgData name="Home Yeung" userId="26b7c24e32e7c31f" providerId="LiveId" clId="{F0B22880-5F7C-439C-A072-EDECE1038650}" dt="2025-09-20T09:19:29.456" v="1062" actId="20577"/>
          <ac:spMkLst>
            <pc:docMk/>
            <pc:sldMk cId="1940114656" sldId="365"/>
            <ac:spMk id="6" creationId="{8BD48B83-4018-6000-5463-C4764BB6C65A}"/>
          </ac:spMkLst>
        </pc:spChg>
        <pc:graphicFrameChg chg="mod modGraphic">
          <ac:chgData name="Home Yeung" userId="26b7c24e32e7c31f" providerId="LiveId" clId="{F0B22880-5F7C-439C-A072-EDECE1038650}" dt="2025-09-20T15:56:31.007" v="1856" actId="113"/>
          <ac:graphicFrameMkLst>
            <pc:docMk/>
            <pc:sldMk cId="1940114656" sldId="365"/>
            <ac:graphicFrameMk id="133" creationId="{9E185993-D62A-154D-1A1D-805F6C8A6A84}"/>
          </ac:graphicFrameMkLst>
        </pc:graphicFrameChg>
      </pc:sldChg>
      <pc:sldChg chg="new del ord">
        <pc:chgData name="Home Yeung" userId="26b7c24e32e7c31f" providerId="LiveId" clId="{F0B22880-5F7C-439C-A072-EDECE1038650}" dt="2025-09-20T16:31:01.043" v="2104" actId="2696"/>
        <pc:sldMkLst>
          <pc:docMk/>
          <pc:sldMk cId="781120502" sldId="366"/>
        </pc:sldMkLst>
      </pc:sldChg>
      <pc:sldChg chg="add del ord">
        <pc:chgData name="Home Yeung" userId="26b7c24e32e7c31f" providerId="LiveId" clId="{F0B22880-5F7C-439C-A072-EDECE1038650}" dt="2025-09-20T16:30:23.732" v="2101" actId="2696"/>
        <pc:sldMkLst>
          <pc:docMk/>
          <pc:sldMk cId="4081246668" sldId="367"/>
        </pc:sldMkLst>
      </pc:sldChg>
      <pc:sldChg chg="add del">
        <pc:chgData name="Home Yeung" userId="26b7c24e32e7c31f" providerId="LiveId" clId="{F0B22880-5F7C-439C-A072-EDECE1038650}" dt="2025-09-20T14:20:49.550" v="1491" actId="2696"/>
        <pc:sldMkLst>
          <pc:docMk/>
          <pc:sldMk cId="1844148597" sldId="368"/>
        </pc:sldMkLst>
      </pc:sldChg>
      <pc:sldChg chg="add del ord">
        <pc:chgData name="Home Yeung" userId="26b7c24e32e7c31f" providerId="LiveId" clId="{F0B22880-5F7C-439C-A072-EDECE1038650}" dt="2025-09-20T14:57:53.678" v="1630" actId="2696"/>
        <pc:sldMkLst>
          <pc:docMk/>
          <pc:sldMk cId="1858741543" sldId="368"/>
        </pc:sldMkLst>
      </pc:sldChg>
      <pc:sldChg chg="add del">
        <pc:chgData name="Home Yeung" userId="26b7c24e32e7c31f" providerId="LiveId" clId="{F0B22880-5F7C-439C-A072-EDECE1038650}" dt="2025-09-20T14:22:04.156" v="1495" actId="2890"/>
        <pc:sldMkLst>
          <pc:docMk/>
          <pc:sldMk cId="3296544045" sldId="368"/>
        </pc:sldMkLst>
      </pc:sldChg>
      <pc:sldChg chg="modSp new mod ord">
        <pc:chgData name="Home Yeung" userId="26b7c24e32e7c31f" providerId="LiveId" clId="{F0B22880-5F7C-439C-A072-EDECE1038650}" dt="2025-09-20T16:07:12.063" v="1933"/>
        <pc:sldMkLst>
          <pc:docMk/>
          <pc:sldMk cId="4265205143" sldId="368"/>
        </pc:sldMkLst>
        <pc:spChg chg="mod">
          <ac:chgData name="Home Yeung" userId="26b7c24e32e7c31f" providerId="LiveId" clId="{F0B22880-5F7C-439C-A072-EDECE1038650}" dt="2025-09-20T15:31:49.238" v="1761" actId="113"/>
          <ac:spMkLst>
            <pc:docMk/>
            <pc:sldMk cId="4265205143" sldId="368"/>
            <ac:spMk id="2" creationId="{ED2B5267-C474-70F3-2E39-509A3F27972D}"/>
          </ac:spMkLst>
        </pc:spChg>
        <pc:spChg chg="mod">
          <ac:chgData name="Home Yeung" userId="26b7c24e32e7c31f" providerId="LiveId" clId="{F0B22880-5F7C-439C-A072-EDECE1038650}" dt="2025-09-20T15:31:55.923" v="1762" actId="113"/>
          <ac:spMkLst>
            <pc:docMk/>
            <pc:sldMk cId="4265205143" sldId="368"/>
            <ac:spMk id="3" creationId="{27659EB9-615F-E09E-B93B-86A24005A275}"/>
          </ac:spMkLst>
        </pc:spChg>
      </pc:sldChg>
      <pc:sldChg chg="add">
        <pc:chgData name="Home Yeung" userId="26b7c24e32e7c31f" providerId="LiveId" clId="{F0B22880-5F7C-439C-A072-EDECE1038650}" dt="2025-09-20T16:11:32.621" v="1936" actId="2890"/>
        <pc:sldMkLst>
          <pc:docMk/>
          <pc:sldMk cId="439579110" sldId="3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002E3-AC24-4D3B-824A-90E33B1FCF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65034-EFFF-4611-84AF-0B27382720E6}">
      <dgm:prSet/>
      <dgm:spPr/>
      <dgm:t>
        <a:bodyPr/>
        <a:lstStyle/>
        <a:p>
          <a:r>
            <a:rPr lang="zh-TW" b="0" i="0" baseline="0" dirty="0"/>
            <a:t>我信</a:t>
          </a:r>
          <a:r>
            <a:rPr lang="zh-TW" b="1" i="0" baseline="0" dirty="0"/>
            <a:t>天</a:t>
          </a:r>
          <a:r>
            <a:rPr lang="zh-TW" altLang="en-HK" b="1" i="0" baseline="0" dirty="0"/>
            <a:t>父</a:t>
          </a:r>
          <a:r>
            <a:rPr lang="zh-TW" b="1" i="0" baseline="0" dirty="0"/>
            <a:t>是愛</a:t>
          </a:r>
          <a:r>
            <a:rPr lang="zh-TW" b="0" i="0" baseline="0" dirty="0"/>
            <a:t>，祂愛了世界。</a:t>
          </a:r>
          <a:endParaRPr lang="en-US" dirty="0"/>
        </a:p>
      </dgm:t>
    </dgm:pt>
    <dgm:pt modelId="{ED51D60C-D1B7-472C-8B4A-3763EA54A043}" type="parTrans" cxnId="{B3869D90-2459-48C1-86B7-E6747BA562CE}">
      <dgm:prSet/>
      <dgm:spPr/>
      <dgm:t>
        <a:bodyPr/>
        <a:lstStyle/>
        <a:p>
          <a:endParaRPr lang="en-US"/>
        </a:p>
      </dgm:t>
    </dgm:pt>
    <dgm:pt modelId="{78374ADD-018C-40EE-9028-FE268274F0DF}" type="sibTrans" cxnId="{B3869D90-2459-48C1-86B7-E6747BA562CE}">
      <dgm:prSet/>
      <dgm:spPr/>
      <dgm:t>
        <a:bodyPr/>
        <a:lstStyle/>
        <a:p>
          <a:endParaRPr lang="en-US"/>
        </a:p>
      </dgm:t>
    </dgm:pt>
    <dgm:pt modelId="{7F135B58-BC92-416B-B5AD-84E28C45A60F}">
      <dgm:prSet/>
      <dgm:spPr/>
      <dgm:t>
        <a:bodyPr/>
        <a:lstStyle/>
        <a:p>
          <a:r>
            <a:rPr lang="zh-TW" b="0" i="0" baseline="0" dirty="0"/>
            <a:t>祂派遣自己的獨生子耶穌來到世界，</a:t>
          </a:r>
          <a:endParaRPr lang="en-US" dirty="0"/>
        </a:p>
      </dgm:t>
    </dgm:pt>
    <dgm:pt modelId="{9A99F26A-751B-41A3-87DD-CA259C5A5032}" type="parTrans" cxnId="{253F65DD-A775-43EA-BFDA-B88E84666CC3}">
      <dgm:prSet/>
      <dgm:spPr/>
      <dgm:t>
        <a:bodyPr/>
        <a:lstStyle/>
        <a:p>
          <a:endParaRPr lang="en-US"/>
        </a:p>
      </dgm:t>
    </dgm:pt>
    <dgm:pt modelId="{4D901D94-9A3E-4068-AB94-F89E89204DBA}" type="sibTrans" cxnId="{253F65DD-A775-43EA-BFDA-B88E84666CC3}">
      <dgm:prSet/>
      <dgm:spPr/>
      <dgm:t>
        <a:bodyPr/>
        <a:lstStyle/>
        <a:p>
          <a:endParaRPr lang="en-US"/>
        </a:p>
      </dgm:t>
    </dgm:pt>
    <dgm:pt modelId="{0046BA7D-40BF-487D-A0C5-0FF593E1065C}">
      <dgm:prSet/>
      <dgm:spPr/>
      <dgm:t>
        <a:bodyPr/>
        <a:lstStyle/>
        <a:p>
          <a:r>
            <a:rPr lang="zh-TW" b="0" i="0" baseline="0" dirty="0"/>
            <a:t>把自己顯示给世人，耶穌告訴我們創造天地萬物的</a:t>
          </a:r>
          <a:r>
            <a:rPr lang="zh-TW" b="1" i="0" baseline="0" dirty="0"/>
            <a:t>天主是全人類的父親</a:t>
          </a:r>
          <a:r>
            <a:rPr lang="zh-TW" altLang="en-HK" b="1" i="0" baseline="0" dirty="0"/>
            <a:t>，人類是一家。</a:t>
          </a:r>
          <a:endParaRPr lang="en-US" dirty="0"/>
        </a:p>
      </dgm:t>
    </dgm:pt>
    <dgm:pt modelId="{401E4A00-F584-4FC9-9374-6995531DC78D}" type="parTrans" cxnId="{BCDF1995-0159-456F-9F17-59F8C8030C40}">
      <dgm:prSet/>
      <dgm:spPr/>
      <dgm:t>
        <a:bodyPr/>
        <a:lstStyle/>
        <a:p>
          <a:endParaRPr lang="en-US"/>
        </a:p>
      </dgm:t>
    </dgm:pt>
    <dgm:pt modelId="{427822FA-1356-4054-929A-89F0FB974F22}" type="sibTrans" cxnId="{BCDF1995-0159-456F-9F17-59F8C8030C40}">
      <dgm:prSet/>
      <dgm:spPr/>
      <dgm:t>
        <a:bodyPr/>
        <a:lstStyle/>
        <a:p>
          <a:endParaRPr lang="en-US"/>
        </a:p>
      </dgm:t>
    </dgm:pt>
    <dgm:pt modelId="{496A7DC7-98B5-49C2-AC03-1928ECE9EFBA}" type="pres">
      <dgm:prSet presAssocID="{D57002E3-AC24-4D3B-824A-90E33B1FCF8D}" presName="linear" presStyleCnt="0">
        <dgm:presLayoutVars>
          <dgm:animLvl val="lvl"/>
          <dgm:resizeHandles val="exact"/>
        </dgm:presLayoutVars>
      </dgm:prSet>
      <dgm:spPr/>
    </dgm:pt>
    <dgm:pt modelId="{F7F75C01-D6ED-4BB1-B86E-8A01B0A80558}" type="pres">
      <dgm:prSet presAssocID="{B7865034-EFFF-4611-84AF-0B27382720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BCC44C-9AB3-47B6-A273-CCFBDFC9AA4F}" type="pres">
      <dgm:prSet presAssocID="{78374ADD-018C-40EE-9028-FE268274F0DF}" presName="spacer" presStyleCnt="0"/>
      <dgm:spPr/>
    </dgm:pt>
    <dgm:pt modelId="{989C9094-BB70-4736-A156-453DC5A28919}" type="pres">
      <dgm:prSet presAssocID="{7F135B58-BC92-416B-B5AD-84E28C45A6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E627F2-28D0-4026-9543-2EFEF218B703}" type="pres">
      <dgm:prSet presAssocID="{4D901D94-9A3E-4068-AB94-F89E89204DBA}" presName="spacer" presStyleCnt="0"/>
      <dgm:spPr/>
    </dgm:pt>
    <dgm:pt modelId="{65947384-BB66-4B47-AB27-8B9F71029D68}" type="pres">
      <dgm:prSet presAssocID="{0046BA7D-40BF-487D-A0C5-0FF593E106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4D5517-6A59-491D-B806-7E5ACAA5A31A}" type="presOf" srcId="{D57002E3-AC24-4D3B-824A-90E33B1FCF8D}" destId="{496A7DC7-98B5-49C2-AC03-1928ECE9EFBA}" srcOrd="0" destOrd="0" presId="urn:microsoft.com/office/officeart/2005/8/layout/vList2"/>
    <dgm:cxn modelId="{237FA55B-602A-4D93-9D0B-9588F46A6EAD}" type="presOf" srcId="{0046BA7D-40BF-487D-A0C5-0FF593E1065C}" destId="{65947384-BB66-4B47-AB27-8B9F71029D68}" srcOrd="0" destOrd="0" presId="urn:microsoft.com/office/officeart/2005/8/layout/vList2"/>
    <dgm:cxn modelId="{B3869D90-2459-48C1-86B7-E6747BA562CE}" srcId="{D57002E3-AC24-4D3B-824A-90E33B1FCF8D}" destId="{B7865034-EFFF-4611-84AF-0B27382720E6}" srcOrd="0" destOrd="0" parTransId="{ED51D60C-D1B7-472C-8B4A-3763EA54A043}" sibTransId="{78374ADD-018C-40EE-9028-FE268274F0DF}"/>
    <dgm:cxn modelId="{BCDF1995-0159-456F-9F17-59F8C8030C40}" srcId="{D57002E3-AC24-4D3B-824A-90E33B1FCF8D}" destId="{0046BA7D-40BF-487D-A0C5-0FF593E1065C}" srcOrd="2" destOrd="0" parTransId="{401E4A00-F584-4FC9-9374-6995531DC78D}" sibTransId="{427822FA-1356-4054-929A-89F0FB974F22}"/>
    <dgm:cxn modelId="{19386DA2-9B8B-4D44-9E9F-2C8571C9FB6F}" type="presOf" srcId="{B7865034-EFFF-4611-84AF-0B27382720E6}" destId="{F7F75C01-D6ED-4BB1-B86E-8A01B0A80558}" srcOrd="0" destOrd="0" presId="urn:microsoft.com/office/officeart/2005/8/layout/vList2"/>
    <dgm:cxn modelId="{7B0971CC-08E0-4574-A767-6E4CF21E4791}" type="presOf" srcId="{7F135B58-BC92-416B-B5AD-84E28C45A60F}" destId="{989C9094-BB70-4736-A156-453DC5A28919}" srcOrd="0" destOrd="0" presId="urn:microsoft.com/office/officeart/2005/8/layout/vList2"/>
    <dgm:cxn modelId="{253F65DD-A775-43EA-BFDA-B88E84666CC3}" srcId="{D57002E3-AC24-4D3B-824A-90E33B1FCF8D}" destId="{7F135B58-BC92-416B-B5AD-84E28C45A60F}" srcOrd="1" destOrd="0" parTransId="{9A99F26A-751B-41A3-87DD-CA259C5A5032}" sibTransId="{4D901D94-9A3E-4068-AB94-F89E89204DBA}"/>
    <dgm:cxn modelId="{5E3D7EF9-9813-4B62-BB1F-FC278B781C90}" type="presParOf" srcId="{496A7DC7-98B5-49C2-AC03-1928ECE9EFBA}" destId="{F7F75C01-D6ED-4BB1-B86E-8A01B0A80558}" srcOrd="0" destOrd="0" presId="urn:microsoft.com/office/officeart/2005/8/layout/vList2"/>
    <dgm:cxn modelId="{AFBD2B43-42C8-4DEE-BE3C-01AA4461AA97}" type="presParOf" srcId="{496A7DC7-98B5-49C2-AC03-1928ECE9EFBA}" destId="{D7BCC44C-9AB3-47B6-A273-CCFBDFC9AA4F}" srcOrd="1" destOrd="0" presId="urn:microsoft.com/office/officeart/2005/8/layout/vList2"/>
    <dgm:cxn modelId="{83FE0AA2-F58D-4688-9653-0875B0C6BAFF}" type="presParOf" srcId="{496A7DC7-98B5-49C2-AC03-1928ECE9EFBA}" destId="{989C9094-BB70-4736-A156-453DC5A28919}" srcOrd="2" destOrd="0" presId="urn:microsoft.com/office/officeart/2005/8/layout/vList2"/>
    <dgm:cxn modelId="{B39249BC-E9EE-4C5A-96BE-A60579187884}" type="presParOf" srcId="{496A7DC7-98B5-49C2-AC03-1928ECE9EFBA}" destId="{08E627F2-28D0-4026-9543-2EFEF218B703}" srcOrd="3" destOrd="0" presId="urn:microsoft.com/office/officeart/2005/8/layout/vList2"/>
    <dgm:cxn modelId="{B3032393-0A28-49B7-9191-E19C1F0D0E22}" type="presParOf" srcId="{496A7DC7-98B5-49C2-AC03-1928ECE9EFBA}" destId="{65947384-BB66-4B47-AB27-8B9F71029D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002E3-AC24-4D3B-824A-90E33B1FCF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65034-EFFF-4611-84AF-0B27382720E6}">
      <dgm:prSet/>
      <dgm:spPr/>
      <dgm:t>
        <a:bodyPr/>
        <a:lstStyle/>
        <a:p>
          <a:r>
            <a:rPr lang="zh-TW" altLang="en-HK" b="0" i="0" baseline="0" dirty="0"/>
            <a:t>衪是真人真天主。</a:t>
          </a:r>
          <a:r>
            <a:rPr lang="zh-TW" b="0" i="0" baseline="0" dirty="0"/>
            <a:t>祂</a:t>
          </a:r>
          <a:r>
            <a:rPr lang="zh-TW" altLang="en-US" dirty="0"/>
            <a:t>與人類的命運结合在一起，親嘗人間的痛苦與死亡</a:t>
          </a:r>
          <a:r>
            <a:rPr lang="zh-TW" altLang="en-HK" dirty="0"/>
            <a:t>，</a:t>
          </a:r>
          <a:r>
            <a:rPr lang="zh-TW" b="0" i="0" baseline="0" dirty="0"/>
            <a:t>祂</a:t>
          </a:r>
          <a:r>
            <a:rPr lang="zh-TW" altLang="en-HK" b="0" i="0" baseline="0" dirty="0"/>
            <a:t>為人類的罪作贖價</a:t>
          </a:r>
          <a:r>
            <a:rPr lang="zh-TW" b="0" i="0" baseline="0" dirty="0"/>
            <a:t>，</a:t>
          </a:r>
          <a:r>
            <a:rPr lang="zh-TW" altLang="en-HK" b="0" i="0" baseline="0" dirty="0"/>
            <a:t>被釘十字架。</a:t>
          </a:r>
          <a:endParaRPr lang="en-US" dirty="0"/>
        </a:p>
      </dgm:t>
    </dgm:pt>
    <dgm:pt modelId="{ED51D60C-D1B7-472C-8B4A-3763EA54A043}" type="parTrans" cxnId="{B3869D90-2459-48C1-86B7-E6747BA562CE}">
      <dgm:prSet/>
      <dgm:spPr/>
      <dgm:t>
        <a:bodyPr/>
        <a:lstStyle/>
        <a:p>
          <a:endParaRPr lang="en-US"/>
        </a:p>
      </dgm:t>
    </dgm:pt>
    <dgm:pt modelId="{78374ADD-018C-40EE-9028-FE268274F0DF}" type="sibTrans" cxnId="{B3869D90-2459-48C1-86B7-E6747BA562CE}">
      <dgm:prSet/>
      <dgm:spPr/>
      <dgm:t>
        <a:bodyPr/>
        <a:lstStyle/>
        <a:p>
          <a:endParaRPr lang="en-US"/>
        </a:p>
      </dgm:t>
    </dgm:pt>
    <dgm:pt modelId="{7F135B58-BC92-416B-B5AD-84E28C45A60F}">
      <dgm:prSet/>
      <dgm:spPr/>
      <dgm:t>
        <a:bodyPr/>
        <a:lstStyle/>
        <a:p>
          <a:r>
            <a:rPr lang="zh-TW" altLang="en-US" b="0" i="0" baseline="0" dirty="0"/>
            <a:t>祂的復活為人類帶來死後的復活 ，</a:t>
          </a:r>
          <a:r>
            <a:rPr lang="zh-TW" altLang="en-HK" b="0" i="0" baseline="0" dirty="0"/>
            <a:t>永恆的生命；</a:t>
          </a:r>
          <a:r>
            <a:rPr lang="zh-TW" altLang="en-US" b="0" i="0" baseline="0" dirty="0"/>
            <a:t>今</a:t>
          </a:r>
          <a:r>
            <a:rPr lang="zh-TW" altLang="en-HK" b="0" i="0" baseline="0" dirty="0"/>
            <a:t>生</a:t>
          </a:r>
          <a:r>
            <a:rPr lang="zh-TW" altLang="en-US" b="0" i="0" baseline="0" dirty="0"/>
            <a:t>的重生、希望和</a:t>
          </a:r>
          <a:r>
            <a:rPr lang="zh-TW" altLang="en-HK" b="0" i="0" baseline="0" dirty="0"/>
            <a:t>今世的</a:t>
          </a:r>
          <a:r>
            <a:rPr lang="zh-TW" altLang="en-US" b="0" i="0" baseline="0" dirty="0"/>
            <a:t>自由、解放</a:t>
          </a:r>
          <a:r>
            <a:rPr lang="zh-TW" altLang="en-HK" b="0" i="0" baseline="0" dirty="0"/>
            <a:t>。</a:t>
          </a:r>
          <a:endParaRPr lang="en-US" dirty="0"/>
        </a:p>
      </dgm:t>
    </dgm:pt>
    <dgm:pt modelId="{9A99F26A-751B-41A3-87DD-CA259C5A5032}" type="parTrans" cxnId="{253F65DD-A775-43EA-BFDA-B88E84666CC3}">
      <dgm:prSet/>
      <dgm:spPr/>
      <dgm:t>
        <a:bodyPr/>
        <a:lstStyle/>
        <a:p>
          <a:endParaRPr lang="en-US"/>
        </a:p>
      </dgm:t>
    </dgm:pt>
    <dgm:pt modelId="{4D901D94-9A3E-4068-AB94-F89E89204DBA}" type="sibTrans" cxnId="{253F65DD-A775-43EA-BFDA-B88E84666CC3}">
      <dgm:prSet/>
      <dgm:spPr/>
      <dgm:t>
        <a:bodyPr/>
        <a:lstStyle/>
        <a:p>
          <a:endParaRPr lang="en-US"/>
        </a:p>
      </dgm:t>
    </dgm:pt>
    <dgm:pt modelId="{0046BA7D-40BF-487D-A0C5-0FF593E1065C}">
      <dgm:prSet/>
      <dgm:spPr/>
      <dgm:t>
        <a:bodyPr/>
        <a:lstStyle/>
        <a:p>
          <a:r>
            <a:rPr lang="zh-TW" altLang="en-US" b="0" i="0" baseline="0" dirty="0"/>
            <a:t>基督的犧牲，滿全天父的愛。使我感受到天父的慈悲，並從罪惡中得到釋放。</a:t>
          </a:r>
          <a:endParaRPr lang="en-US" dirty="0"/>
        </a:p>
      </dgm:t>
    </dgm:pt>
    <dgm:pt modelId="{401E4A00-F584-4FC9-9374-6995531DC78D}" type="parTrans" cxnId="{1EF841CE-A311-408E-9EA4-8E87AA2BF7C0}">
      <dgm:prSet/>
      <dgm:spPr/>
      <dgm:t>
        <a:bodyPr/>
        <a:lstStyle/>
        <a:p>
          <a:endParaRPr lang="en-US"/>
        </a:p>
      </dgm:t>
    </dgm:pt>
    <dgm:pt modelId="{427822FA-1356-4054-929A-89F0FB974F22}" type="sibTrans" cxnId="{1EF841CE-A311-408E-9EA4-8E87AA2BF7C0}">
      <dgm:prSet/>
      <dgm:spPr/>
      <dgm:t>
        <a:bodyPr/>
        <a:lstStyle/>
        <a:p>
          <a:endParaRPr lang="en-US"/>
        </a:p>
      </dgm:t>
    </dgm:pt>
    <dgm:pt modelId="{496A7DC7-98B5-49C2-AC03-1928ECE9EFBA}" type="pres">
      <dgm:prSet presAssocID="{D57002E3-AC24-4D3B-824A-90E33B1FCF8D}" presName="linear" presStyleCnt="0">
        <dgm:presLayoutVars>
          <dgm:animLvl val="lvl"/>
          <dgm:resizeHandles val="exact"/>
        </dgm:presLayoutVars>
      </dgm:prSet>
      <dgm:spPr/>
    </dgm:pt>
    <dgm:pt modelId="{F7F75C01-D6ED-4BB1-B86E-8A01B0A80558}" type="pres">
      <dgm:prSet presAssocID="{B7865034-EFFF-4611-84AF-0B27382720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BCC44C-9AB3-47B6-A273-CCFBDFC9AA4F}" type="pres">
      <dgm:prSet presAssocID="{78374ADD-018C-40EE-9028-FE268274F0DF}" presName="spacer" presStyleCnt="0"/>
      <dgm:spPr/>
    </dgm:pt>
    <dgm:pt modelId="{989C9094-BB70-4736-A156-453DC5A28919}" type="pres">
      <dgm:prSet presAssocID="{7F135B58-BC92-416B-B5AD-84E28C45A6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E627F2-28D0-4026-9543-2EFEF218B703}" type="pres">
      <dgm:prSet presAssocID="{4D901D94-9A3E-4068-AB94-F89E89204DBA}" presName="spacer" presStyleCnt="0"/>
      <dgm:spPr/>
    </dgm:pt>
    <dgm:pt modelId="{65947384-BB66-4B47-AB27-8B9F71029D68}" type="pres">
      <dgm:prSet presAssocID="{0046BA7D-40BF-487D-A0C5-0FF593E106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4D5517-6A59-491D-B806-7E5ACAA5A31A}" type="presOf" srcId="{D57002E3-AC24-4D3B-824A-90E33B1FCF8D}" destId="{496A7DC7-98B5-49C2-AC03-1928ECE9EFBA}" srcOrd="0" destOrd="0" presId="urn:microsoft.com/office/officeart/2005/8/layout/vList2"/>
    <dgm:cxn modelId="{647B6939-D61E-466F-9F63-4522E60A6A29}" type="presOf" srcId="{0046BA7D-40BF-487D-A0C5-0FF593E1065C}" destId="{65947384-BB66-4B47-AB27-8B9F71029D68}" srcOrd="0" destOrd="0" presId="urn:microsoft.com/office/officeart/2005/8/layout/vList2"/>
    <dgm:cxn modelId="{B3869D90-2459-48C1-86B7-E6747BA562CE}" srcId="{D57002E3-AC24-4D3B-824A-90E33B1FCF8D}" destId="{B7865034-EFFF-4611-84AF-0B27382720E6}" srcOrd="0" destOrd="0" parTransId="{ED51D60C-D1B7-472C-8B4A-3763EA54A043}" sibTransId="{78374ADD-018C-40EE-9028-FE268274F0DF}"/>
    <dgm:cxn modelId="{19386DA2-9B8B-4D44-9E9F-2C8571C9FB6F}" type="presOf" srcId="{B7865034-EFFF-4611-84AF-0B27382720E6}" destId="{F7F75C01-D6ED-4BB1-B86E-8A01B0A80558}" srcOrd="0" destOrd="0" presId="urn:microsoft.com/office/officeart/2005/8/layout/vList2"/>
    <dgm:cxn modelId="{7B0971CC-08E0-4574-A767-6E4CF21E4791}" type="presOf" srcId="{7F135B58-BC92-416B-B5AD-84E28C45A60F}" destId="{989C9094-BB70-4736-A156-453DC5A28919}" srcOrd="0" destOrd="0" presId="urn:microsoft.com/office/officeart/2005/8/layout/vList2"/>
    <dgm:cxn modelId="{1EF841CE-A311-408E-9EA4-8E87AA2BF7C0}" srcId="{D57002E3-AC24-4D3B-824A-90E33B1FCF8D}" destId="{0046BA7D-40BF-487D-A0C5-0FF593E1065C}" srcOrd="2" destOrd="0" parTransId="{401E4A00-F584-4FC9-9374-6995531DC78D}" sibTransId="{427822FA-1356-4054-929A-89F0FB974F22}"/>
    <dgm:cxn modelId="{253F65DD-A775-43EA-BFDA-B88E84666CC3}" srcId="{D57002E3-AC24-4D3B-824A-90E33B1FCF8D}" destId="{7F135B58-BC92-416B-B5AD-84E28C45A60F}" srcOrd="1" destOrd="0" parTransId="{9A99F26A-751B-41A3-87DD-CA259C5A5032}" sibTransId="{4D901D94-9A3E-4068-AB94-F89E89204DBA}"/>
    <dgm:cxn modelId="{5E3D7EF9-9813-4B62-BB1F-FC278B781C90}" type="presParOf" srcId="{496A7DC7-98B5-49C2-AC03-1928ECE9EFBA}" destId="{F7F75C01-D6ED-4BB1-B86E-8A01B0A80558}" srcOrd="0" destOrd="0" presId="urn:microsoft.com/office/officeart/2005/8/layout/vList2"/>
    <dgm:cxn modelId="{AFBD2B43-42C8-4DEE-BE3C-01AA4461AA97}" type="presParOf" srcId="{496A7DC7-98B5-49C2-AC03-1928ECE9EFBA}" destId="{D7BCC44C-9AB3-47B6-A273-CCFBDFC9AA4F}" srcOrd="1" destOrd="0" presId="urn:microsoft.com/office/officeart/2005/8/layout/vList2"/>
    <dgm:cxn modelId="{83FE0AA2-F58D-4688-9653-0875B0C6BAFF}" type="presParOf" srcId="{496A7DC7-98B5-49C2-AC03-1928ECE9EFBA}" destId="{989C9094-BB70-4736-A156-453DC5A28919}" srcOrd="2" destOrd="0" presId="urn:microsoft.com/office/officeart/2005/8/layout/vList2"/>
    <dgm:cxn modelId="{E240A450-84D4-419C-90A5-7B4B0A64230A}" type="presParOf" srcId="{496A7DC7-98B5-49C2-AC03-1928ECE9EFBA}" destId="{08E627F2-28D0-4026-9543-2EFEF218B703}" srcOrd="3" destOrd="0" presId="urn:microsoft.com/office/officeart/2005/8/layout/vList2"/>
    <dgm:cxn modelId="{768462E4-1E1F-4D95-9E3E-007347D78451}" type="presParOf" srcId="{496A7DC7-98B5-49C2-AC03-1928ECE9EFBA}" destId="{65947384-BB66-4B47-AB27-8B9F71029D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002E3-AC24-4D3B-824A-90E33B1FCF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65034-EFFF-4611-84AF-0B27382720E6}">
      <dgm:prSet/>
      <dgm:spPr/>
      <dgm:t>
        <a:bodyPr/>
        <a:lstStyle/>
        <a:p>
          <a:r>
            <a:rPr lang="zh-TW" altLang="en-HK" b="0" i="0" baseline="0" dirty="0"/>
            <a:t>耶穌基督升天之前</a:t>
          </a:r>
          <a:r>
            <a:rPr lang="en-US" altLang="en-HK" b="0" i="0" baseline="0" dirty="0"/>
            <a:t>,</a:t>
          </a:r>
          <a:r>
            <a:rPr lang="zh-TW" altLang="en-HK" b="0" i="0" baseline="0" dirty="0"/>
            <a:t>告訴門徒，聖神會來到我們中間。</a:t>
          </a:r>
          <a:endParaRPr lang="en-US" dirty="0"/>
        </a:p>
      </dgm:t>
    </dgm:pt>
    <dgm:pt modelId="{ED51D60C-D1B7-472C-8B4A-3763EA54A043}" type="parTrans" cxnId="{B3869D90-2459-48C1-86B7-E6747BA562CE}">
      <dgm:prSet/>
      <dgm:spPr/>
      <dgm:t>
        <a:bodyPr/>
        <a:lstStyle/>
        <a:p>
          <a:endParaRPr lang="en-US"/>
        </a:p>
      </dgm:t>
    </dgm:pt>
    <dgm:pt modelId="{78374ADD-018C-40EE-9028-FE268274F0DF}" type="sibTrans" cxnId="{B3869D90-2459-48C1-86B7-E6747BA562CE}">
      <dgm:prSet/>
      <dgm:spPr/>
      <dgm:t>
        <a:bodyPr/>
        <a:lstStyle/>
        <a:p>
          <a:endParaRPr lang="en-US"/>
        </a:p>
      </dgm:t>
    </dgm:pt>
    <dgm:pt modelId="{3D8E408A-975F-4F60-BD73-5B0852D15A68}">
      <dgm:prSet/>
      <dgm:spPr/>
      <dgm:t>
        <a:bodyPr/>
        <a:lstStyle/>
        <a:p>
          <a:r>
            <a:rPr lang="zh-TW" altLang="en-US" b="0" i="0" baseline="0" dirty="0"/>
            <a:t>聖神聖化世界，</a:t>
          </a:r>
          <a:r>
            <a:rPr lang="zh-TW" altLang="en-HK" b="0" i="0" baseline="0" dirty="0"/>
            <a:t>祂</a:t>
          </a:r>
          <a:r>
            <a:rPr lang="zh-TW" altLang="en-US" b="0" i="0" baseline="0" dirty="0"/>
            <a:t>光照引導我們歸向天父。</a:t>
          </a:r>
          <a:endParaRPr lang="en-HK" altLang="en-US" b="0" i="0" baseline="0" dirty="0"/>
        </a:p>
      </dgm:t>
    </dgm:pt>
    <dgm:pt modelId="{3F67BFAF-5A35-41FC-A9DB-3A0BF0B0F056}" type="parTrans" cxnId="{70BBF519-7B73-4ED6-8EA5-2008FACB2605}">
      <dgm:prSet/>
      <dgm:spPr/>
      <dgm:t>
        <a:bodyPr/>
        <a:lstStyle/>
        <a:p>
          <a:endParaRPr lang="en-HK"/>
        </a:p>
      </dgm:t>
    </dgm:pt>
    <dgm:pt modelId="{B2E2B785-FCC1-491D-954B-D6FF7E0DE061}" type="sibTrans" cxnId="{70BBF519-7B73-4ED6-8EA5-2008FACB2605}">
      <dgm:prSet/>
      <dgm:spPr/>
      <dgm:t>
        <a:bodyPr/>
        <a:lstStyle/>
        <a:p>
          <a:endParaRPr lang="en-HK"/>
        </a:p>
      </dgm:t>
    </dgm:pt>
    <dgm:pt modelId="{78D0EF28-2EE0-4676-BB78-B8130C2A75FB}">
      <dgm:prSet/>
      <dgm:spPr/>
      <dgm:t>
        <a:bodyPr/>
        <a:lstStyle/>
        <a:p>
          <a:r>
            <a:rPr lang="zh-TW" altLang="en-HK" b="0" i="0" baseline="0" dirty="0"/>
            <a:t>聖神是人類的守護者，</a:t>
          </a:r>
          <a:endParaRPr lang="en-US" dirty="0"/>
        </a:p>
      </dgm:t>
    </dgm:pt>
    <dgm:pt modelId="{56C64A7E-58B6-48CE-BE39-F4DA979ABA95}" type="parTrans" cxnId="{F0DFCAD9-B132-4D35-8B0C-B097B3EC7C85}">
      <dgm:prSet/>
      <dgm:spPr/>
    </dgm:pt>
    <dgm:pt modelId="{A83C679B-8C86-42A5-9FEF-02DF1B6ED42D}" type="sibTrans" cxnId="{F0DFCAD9-B132-4D35-8B0C-B097B3EC7C85}">
      <dgm:prSet/>
      <dgm:spPr/>
    </dgm:pt>
    <dgm:pt modelId="{496A7DC7-98B5-49C2-AC03-1928ECE9EFBA}" type="pres">
      <dgm:prSet presAssocID="{D57002E3-AC24-4D3B-824A-90E33B1FCF8D}" presName="linear" presStyleCnt="0">
        <dgm:presLayoutVars>
          <dgm:animLvl val="lvl"/>
          <dgm:resizeHandles val="exact"/>
        </dgm:presLayoutVars>
      </dgm:prSet>
      <dgm:spPr/>
    </dgm:pt>
    <dgm:pt modelId="{F7F75C01-D6ED-4BB1-B86E-8A01B0A80558}" type="pres">
      <dgm:prSet presAssocID="{B7865034-EFFF-4611-84AF-0B27382720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BCC44C-9AB3-47B6-A273-CCFBDFC9AA4F}" type="pres">
      <dgm:prSet presAssocID="{78374ADD-018C-40EE-9028-FE268274F0DF}" presName="spacer" presStyleCnt="0"/>
      <dgm:spPr/>
    </dgm:pt>
    <dgm:pt modelId="{648C0955-93B9-4DB0-A620-F87184EC7525}" type="pres">
      <dgm:prSet presAssocID="{78D0EF28-2EE0-4676-BB78-B8130C2A75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39F94F-D041-4FED-86F5-C60BFD037AF4}" type="pres">
      <dgm:prSet presAssocID="{A83C679B-8C86-42A5-9FEF-02DF1B6ED42D}" presName="spacer" presStyleCnt="0"/>
      <dgm:spPr/>
    </dgm:pt>
    <dgm:pt modelId="{7D632227-9BB4-49B3-A3F8-FFF774D8F20A}" type="pres">
      <dgm:prSet presAssocID="{3D8E408A-975F-4F60-BD73-5B0852D15A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4D5517-6A59-491D-B806-7E5ACAA5A31A}" type="presOf" srcId="{D57002E3-AC24-4D3B-824A-90E33B1FCF8D}" destId="{496A7DC7-98B5-49C2-AC03-1928ECE9EFBA}" srcOrd="0" destOrd="0" presId="urn:microsoft.com/office/officeart/2005/8/layout/vList2"/>
    <dgm:cxn modelId="{DE7D0118-C4C3-4E9F-9393-858314678C04}" type="presOf" srcId="{3D8E408A-975F-4F60-BD73-5B0852D15A68}" destId="{7D632227-9BB4-49B3-A3F8-FFF774D8F20A}" srcOrd="0" destOrd="0" presId="urn:microsoft.com/office/officeart/2005/8/layout/vList2"/>
    <dgm:cxn modelId="{70BBF519-7B73-4ED6-8EA5-2008FACB2605}" srcId="{D57002E3-AC24-4D3B-824A-90E33B1FCF8D}" destId="{3D8E408A-975F-4F60-BD73-5B0852D15A68}" srcOrd="2" destOrd="0" parTransId="{3F67BFAF-5A35-41FC-A9DB-3A0BF0B0F056}" sibTransId="{B2E2B785-FCC1-491D-954B-D6FF7E0DE061}"/>
    <dgm:cxn modelId="{B3869D90-2459-48C1-86B7-E6747BA562CE}" srcId="{D57002E3-AC24-4D3B-824A-90E33B1FCF8D}" destId="{B7865034-EFFF-4611-84AF-0B27382720E6}" srcOrd="0" destOrd="0" parTransId="{ED51D60C-D1B7-472C-8B4A-3763EA54A043}" sibTransId="{78374ADD-018C-40EE-9028-FE268274F0DF}"/>
    <dgm:cxn modelId="{19386DA2-9B8B-4D44-9E9F-2C8571C9FB6F}" type="presOf" srcId="{B7865034-EFFF-4611-84AF-0B27382720E6}" destId="{F7F75C01-D6ED-4BB1-B86E-8A01B0A80558}" srcOrd="0" destOrd="0" presId="urn:microsoft.com/office/officeart/2005/8/layout/vList2"/>
    <dgm:cxn modelId="{75FAC7AA-DC97-4256-8551-3B2C87844181}" type="presOf" srcId="{78D0EF28-2EE0-4676-BB78-B8130C2A75FB}" destId="{648C0955-93B9-4DB0-A620-F87184EC7525}" srcOrd="0" destOrd="0" presId="urn:microsoft.com/office/officeart/2005/8/layout/vList2"/>
    <dgm:cxn modelId="{F0DFCAD9-B132-4D35-8B0C-B097B3EC7C85}" srcId="{D57002E3-AC24-4D3B-824A-90E33B1FCF8D}" destId="{78D0EF28-2EE0-4676-BB78-B8130C2A75FB}" srcOrd="1" destOrd="0" parTransId="{56C64A7E-58B6-48CE-BE39-F4DA979ABA95}" sibTransId="{A83C679B-8C86-42A5-9FEF-02DF1B6ED42D}"/>
    <dgm:cxn modelId="{5E3D7EF9-9813-4B62-BB1F-FC278B781C90}" type="presParOf" srcId="{496A7DC7-98B5-49C2-AC03-1928ECE9EFBA}" destId="{F7F75C01-D6ED-4BB1-B86E-8A01B0A80558}" srcOrd="0" destOrd="0" presId="urn:microsoft.com/office/officeart/2005/8/layout/vList2"/>
    <dgm:cxn modelId="{AFBD2B43-42C8-4DEE-BE3C-01AA4461AA97}" type="presParOf" srcId="{496A7DC7-98B5-49C2-AC03-1928ECE9EFBA}" destId="{D7BCC44C-9AB3-47B6-A273-CCFBDFC9AA4F}" srcOrd="1" destOrd="0" presId="urn:microsoft.com/office/officeart/2005/8/layout/vList2"/>
    <dgm:cxn modelId="{3FEE3B7C-2229-471E-B6DE-440B9710E8C4}" type="presParOf" srcId="{496A7DC7-98B5-49C2-AC03-1928ECE9EFBA}" destId="{648C0955-93B9-4DB0-A620-F87184EC7525}" srcOrd="2" destOrd="0" presId="urn:microsoft.com/office/officeart/2005/8/layout/vList2"/>
    <dgm:cxn modelId="{C6CFD12F-E0EE-456A-A789-F3251F25ABB2}" type="presParOf" srcId="{496A7DC7-98B5-49C2-AC03-1928ECE9EFBA}" destId="{C139F94F-D041-4FED-86F5-C60BFD037AF4}" srcOrd="3" destOrd="0" presId="urn:microsoft.com/office/officeart/2005/8/layout/vList2"/>
    <dgm:cxn modelId="{CC6F3D8F-D25B-4C5E-B2A5-C050AD23952E}" type="presParOf" srcId="{496A7DC7-98B5-49C2-AC03-1928ECE9EFBA}" destId="{7D632227-9BB4-49B3-A3F8-FFF774D8F2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002E3-AC24-4D3B-824A-90E33B1FCF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65034-EFFF-4611-84AF-0B27382720E6}">
      <dgm:prSet/>
      <dgm:spPr/>
      <dgm:t>
        <a:bodyPr/>
        <a:lstStyle/>
        <a:p>
          <a:r>
            <a:rPr lang="zh-TW" altLang="en-HK" b="0" i="0" baseline="0" dirty="0"/>
            <a:t>耶穌基督建立了教會，祂召集信徒實踐福音，共建天國。</a:t>
          </a:r>
          <a:endParaRPr lang="en-US" dirty="0"/>
        </a:p>
      </dgm:t>
    </dgm:pt>
    <dgm:pt modelId="{ED51D60C-D1B7-472C-8B4A-3763EA54A043}" type="parTrans" cxnId="{B3869D90-2459-48C1-86B7-E6747BA562CE}">
      <dgm:prSet/>
      <dgm:spPr/>
      <dgm:t>
        <a:bodyPr/>
        <a:lstStyle/>
        <a:p>
          <a:endParaRPr lang="en-US"/>
        </a:p>
      </dgm:t>
    </dgm:pt>
    <dgm:pt modelId="{78374ADD-018C-40EE-9028-FE268274F0DF}" type="sibTrans" cxnId="{B3869D90-2459-48C1-86B7-E6747BA562CE}">
      <dgm:prSet/>
      <dgm:spPr/>
      <dgm:t>
        <a:bodyPr/>
        <a:lstStyle/>
        <a:p>
          <a:endParaRPr lang="en-US"/>
        </a:p>
      </dgm:t>
    </dgm:pt>
    <dgm:pt modelId="{3D8E408A-975F-4F60-BD73-5B0852D15A68}">
      <dgm:prSet/>
      <dgm:spPr/>
      <dgm:t>
        <a:bodyPr/>
        <a:lstStyle/>
        <a:p>
          <a:r>
            <a:rPr lang="zh-TW" altLang="en-HK" b="0" i="0" baseline="0" dirty="0"/>
            <a:t>教會要成為天人合一和人類合一的標記和工具，促進人類的共融。</a:t>
          </a:r>
          <a:endParaRPr lang="en-HK" altLang="en-US" b="0" i="0" baseline="0" dirty="0"/>
        </a:p>
      </dgm:t>
    </dgm:pt>
    <dgm:pt modelId="{3F67BFAF-5A35-41FC-A9DB-3A0BF0B0F056}" type="parTrans" cxnId="{70BBF519-7B73-4ED6-8EA5-2008FACB2605}">
      <dgm:prSet/>
      <dgm:spPr/>
      <dgm:t>
        <a:bodyPr/>
        <a:lstStyle/>
        <a:p>
          <a:endParaRPr lang="en-HK"/>
        </a:p>
      </dgm:t>
    </dgm:pt>
    <dgm:pt modelId="{B2E2B785-FCC1-491D-954B-D6FF7E0DE061}" type="sibTrans" cxnId="{70BBF519-7B73-4ED6-8EA5-2008FACB2605}">
      <dgm:prSet/>
      <dgm:spPr/>
      <dgm:t>
        <a:bodyPr/>
        <a:lstStyle/>
        <a:p>
          <a:endParaRPr lang="en-HK"/>
        </a:p>
      </dgm:t>
    </dgm:pt>
    <dgm:pt modelId="{78D0EF28-2EE0-4676-BB78-B8130C2A75FB}">
      <dgm:prSet/>
      <dgm:spPr/>
      <dgm:t>
        <a:bodyPr/>
        <a:lstStyle/>
        <a:p>
          <a:r>
            <a:rPr lang="zh-TW" altLang="en-HK" b="0" i="0" baseline="0" dirty="0"/>
            <a:t>信徒在教會內、在聖事內與天主合一，與信眾结合。</a:t>
          </a:r>
          <a:endParaRPr lang="en-US" dirty="0"/>
        </a:p>
      </dgm:t>
    </dgm:pt>
    <dgm:pt modelId="{56C64A7E-58B6-48CE-BE39-F4DA979ABA95}" type="parTrans" cxnId="{F0DFCAD9-B132-4D35-8B0C-B097B3EC7C85}">
      <dgm:prSet/>
      <dgm:spPr/>
      <dgm:t>
        <a:bodyPr/>
        <a:lstStyle/>
        <a:p>
          <a:endParaRPr lang="en-HK"/>
        </a:p>
      </dgm:t>
    </dgm:pt>
    <dgm:pt modelId="{A83C679B-8C86-42A5-9FEF-02DF1B6ED42D}" type="sibTrans" cxnId="{F0DFCAD9-B132-4D35-8B0C-B097B3EC7C85}">
      <dgm:prSet/>
      <dgm:spPr/>
      <dgm:t>
        <a:bodyPr/>
        <a:lstStyle/>
        <a:p>
          <a:endParaRPr lang="en-HK"/>
        </a:p>
      </dgm:t>
    </dgm:pt>
    <dgm:pt modelId="{7D63E699-CEBD-47C6-8B91-54F2D5D56066}">
      <dgm:prSet/>
      <dgm:spPr/>
      <dgm:t>
        <a:bodyPr/>
        <a:lstStyle/>
        <a:p>
          <a:r>
            <a:rPr lang="zh-TW" altLang="en-HK" b="0" i="0" baseline="0" dirty="0"/>
            <a:t>我們信徒就是教會。</a:t>
          </a:r>
          <a:endParaRPr lang="en-HK" altLang="en-US" b="0" i="0" baseline="0" dirty="0"/>
        </a:p>
      </dgm:t>
    </dgm:pt>
    <dgm:pt modelId="{3B7C7027-2808-49BF-8A1F-F86B6618D52B}" type="parTrans" cxnId="{3CC3E75A-F124-48B7-9E27-451990CD48A1}">
      <dgm:prSet/>
      <dgm:spPr/>
    </dgm:pt>
    <dgm:pt modelId="{C33118C9-6EB9-462B-BE62-83333FA04B81}" type="sibTrans" cxnId="{3CC3E75A-F124-48B7-9E27-451990CD48A1}">
      <dgm:prSet/>
      <dgm:spPr/>
    </dgm:pt>
    <dgm:pt modelId="{496A7DC7-98B5-49C2-AC03-1928ECE9EFBA}" type="pres">
      <dgm:prSet presAssocID="{D57002E3-AC24-4D3B-824A-90E33B1FCF8D}" presName="linear" presStyleCnt="0">
        <dgm:presLayoutVars>
          <dgm:animLvl val="lvl"/>
          <dgm:resizeHandles val="exact"/>
        </dgm:presLayoutVars>
      </dgm:prSet>
      <dgm:spPr/>
    </dgm:pt>
    <dgm:pt modelId="{F7F75C01-D6ED-4BB1-B86E-8A01B0A80558}" type="pres">
      <dgm:prSet presAssocID="{B7865034-EFFF-4611-84AF-0B27382720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CC44C-9AB3-47B6-A273-CCFBDFC9AA4F}" type="pres">
      <dgm:prSet presAssocID="{78374ADD-018C-40EE-9028-FE268274F0DF}" presName="spacer" presStyleCnt="0"/>
      <dgm:spPr/>
    </dgm:pt>
    <dgm:pt modelId="{648C0955-93B9-4DB0-A620-F87184EC7525}" type="pres">
      <dgm:prSet presAssocID="{78D0EF28-2EE0-4676-BB78-B8130C2A75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39F94F-D041-4FED-86F5-C60BFD037AF4}" type="pres">
      <dgm:prSet presAssocID="{A83C679B-8C86-42A5-9FEF-02DF1B6ED42D}" presName="spacer" presStyleCnt="0"/>
      <dgm:spPr/>
    </dgm:pt>
    <dgm:pt modelId="{7D632227-9BB4-49B3-A3F8-FFF774D8F20A}" type="pres">
      <dgm:prSet presAssocID="{3D8E408A-975F-4F60-BD73-5B0852D15A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DE2580-5850-4D28-B630-B9A6D403D6BB}" type="pres">
      <dgm:prSet presAssocID="{B2E2B785-FCC1-491D-954B-D6FF7E0DE061}" presName="spacer" presStyleCnt="0"/>
      <dgm:spPr/>
    </dgm:pt>
    <dgm:pt modelId="{27BCBAB5-9489-4936-B005-925871FC3B42}" type="pres">
      <dgm:prSet presAssocID="{7D63E699-CEBD-47C6-8B91-54F2D5D560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4D5517-6A59-491D-B806-7E5ACAA5A31A}" type="presOf" srcId="{D57002E3-AC24-4D3B-824A-90E33B1FCF8D}" destId="{496A7DC7-98B5-49C2-AC03-1928ECE9EFBA}" srcOrd="0" destOrd="0" presId="urn:microsoft.com/office/officeart/2005/8/layout/vList2"/>
    <dgm:cxn modelId="{DE7D0118-C4C3-4E9F-9393-858314678C04}" type="presOf" srcId="{3D8E408A-975F-4F60-BD73-5B0852D15A68}" destId="{7D632227-9BB4-49B3-A3F8-FFF774D8F20A}" srcOrd="0" destOrd="0" presId="urn:microsoft.com/office/officeart/2005/8/layout/vList2"/>
    <dgm:cxn modelId="{70BBF519-7B73-4ED6-8EA5-2008FACB2605}" srcId="{D57002E3-AC24-4D3B-824A-90E33B1FCF8D}" destId="{3D8E408A-975F-4F60-BD73-5B0852D15A68}" srcOrd="2" destOrd="0" parTransId="{3F67BFAF-5A35-41FC-A9DB-3A0BF0B0F056}" sibTransId="{B2E2B785-FCC1-491D-954B-D6FF7E0DE061}"/>
    <dgm:cxn modelId="{1B504A46-27E9-40E2-88A9-DE59B0B46EF0}" type="presOf" srcId="{7D63E699-CEBD-47C6-8B91-54F2D5D56066}" destId="{27BCBAB5-9489-4936-B005-925871FC3B42}" srcOrd="0" destOrd="0" presId="urn:microsoft.com/office/officeart/2005/8/layout/vList2"/>
    <dgm:cxn modelId="{3CC3E75A-F124-48B7-9E27-451990CD48A1}" srcId="{D57002E3-AC24-4D3B-824A-90E33B1FCF8D}" destId="{7D63E699-CEBD-47C6-8B91-54F2D5D56066}" srcOrd="3" destOrd="0" parTransId="{3B7C7027-2808-49BF-8A1F-F86B6618D52B}" sibTransId="{C33118C9-6EB9-462B-BE62-83333FA04B81}"/>
    <dgm:cxn modelId="{B3869D90-2459-48C1-86B7-E6747BA562CE}" srcId="{D57002E3-AC24-4D3B-824A-90E33B1FCF8D}" destId="{B7865034-EFFF-4611-84AF-0B27382720E6}" srcOrd="0" destOrd="0" parTransId="{ED51D60C-D1B7-472C-8B4A-3763EA54A043}" sibTransId="{78374ADD-018C-40EE-9028-FE268274F0DF}"/>
    <dgm:cxn modelId="{19386DA2-9B8B-4D44-9E9F-2C8571C9FB6F}" type="presOf" srcId="{B7865034-EFFF-4611-84AF-0B27382720E6}" destId="{F7F75C01-D6ED-4BB1-B86E-8A01B0A80558}" srcOrd="0" destOrd="0" presId="urn:microsoft.com/office/officeart/2005/8/layout/vList2"/>
    <dgm:cxn modelId="{75FAC7AA-DC97-4256-8551-3B2C87844181}" type="presOf" srcId="{78D0EF28-2EE0-4676-BB78-B8130C2A75FB}" destId="{648C0955-93B9-4DB0-A620-F87184EC7525}" srcOrd="0" destOrd="0" presId="urn:microsoft.com/office/officeart/2005/8/layout/vList2"/>
    <dgm:cxn modelId="{F0DFCAD9-B132-4D35-8B0C-B097B3EC7C85}" srcId="{D57002E3-AC24-4D3B-824A-90E33B1FCF8D}" destId="{78D0EF28-2EE0-4676-BB78-B8130C2A75FB}" srcOrd="1" destOrd="0" parTransId="{56C64A7E-58B6-48CE-BE39-F4DA979ABA95}" sibTransId="{A83C679B-8C86-42A5-9FEF-02DF1B6ED42D}"/>
    <dgm:cxn modelId="{5E3D7EF9-9813-4B62-BB1F-FC278B781C90}" type="presParOf" srcId="{496A7DC7-98B5-49C2-AC03-1928ECE9EFBA}" destId="{F7F75C01-D6ED-4BB1-B86E-8A01B0A80558}" srcOrd="0" destOrd="0" presId="urn:microsoft.com/office/officeart/2005/8/layout/vList2"/>
    <dgm:cxn modelId="{AFBD2B43-42C8-4DEE-BE3C-01AA4461AA97}" type="presParOf" srcId="{496A7DC7-98B5-49C2-AC03-1928ECE9EFBA}" destId="{D7BCC44C-9AB3-47B6-A273-CCFBDFC9AA4F}" srcOrd="1" destOrd="0" presId="urn:microsoft.com/office/officeart/2005/8/layout/vList2"/>
    <dgm:cxn modelId="{3FEE3B7C-2229-471E-B6DE-440B9710E8C4}" type="presParOf" srcId="{496A7DC7-98B5-49C2-AC03-1928ECE9EFBA}" destId="{648C0955-93B9-4DB0-A620-F87184EC7525}" srcOrd="2" destOrd="0" presId="urn:microsoft.com/office/officeart/2005/8/layout/vList2"/>
    <dgm:cxn modelId="{C6CFD12F-E0EE-456A-A789-F3251F25ABB2}" type="presParOf" srcId="{496A7DC7-98B5-49C2-AC03-1928ECE9EFBA}" destId="{C139F94F-D041-4FED-86F5-C60BFD037AF4}" srcOrd="3" destOrd="0" presId="urn:microsoft.com/office/officeart/2005/8/layout/vList2"/>
    <dgm:cxn modelId="{CC6F3D8F-D25B-4C5E-B2A5-C050AD23952E}" type="presParOf" srcId="{496A7DC7-98B5-49C2-AC03-1928ECE9EFBA}" destId="{7D632227-9BB4-49B3-A3F8-FFF774D8F20A}" srcOrd="4" destOrd="0" presId="urn:microsoft.com/office/officeart/2005/8/layout/vList2"/>
    <dgm:cxn modelId="{BC212047-8E6A-4E07-B6AC-FBCECB302D46}" type="presParOf" srcId="{496A7DC7-98B5-49C2-AC03-1928ECE9EFBA}" destId="{D0DE2580-5850-4D28-B630-B9A6D403D6BB}" srcOrd="5" destOrd="0" presId="urn:microsoft.com/office/officeart/2005/8/layout/vList2"/>
    <dgm:cxn modelId="{E9C36201-21C5-4004-90BC-916AE4A0A5BE}" type="presParOf" srcId="{496A7DC7-98B5-49C2-AC03-1928ECE9EFBA}" destId="{27BCBAB5-9489-4936-B005-925871FC3B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002E3-AC24-4D3B-824A-90E33B1FCF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65034-EFFF-4611-84AF-0B27382720E6}">
      <dgm:prSet/>
      <dgm:spPr/>
      <dgm:t>
        <a:bodyPr/>
        <a:lstStyle/>
        <a:p>
          <a:r>
            <a:rPr lang="zh-TW" altLang="en-HK" b="0" i="0" baseline="0" dirty="0"/>
            <a:t>聖教中人能彼此相通功：若我行了善工，別人也有份兒；若別人行了善工，也有我的份兒。                                        </a:t>
          </a:r>
          <a:r>
            <a:rPr lang="en-HK" altLang="zh-TW" b="0" i="0" baseline="0" dirty="0"/>
            <a:t>(</a:t>
          </a:r>
          <a:r>
            <a:rPr lang="en-HK" altLang="zh-TW" b="0" i="0" baseline="0" dirty="0" err="1"/>
            <a:t>要理問答</a:t>
          </a:r>
          <a:r>
            <a:rPr lang="en-HK" altLang="zh-TW" b="0" i="0" baseline="0" dirty="0"/>
            <a:t>)</a:t>
          </a:r>
          <a:endParaRPr lang="en-US" dirty="0"/>
        </a:p>
      </dgm:t>
    </dgm:pt>
    <dgm:pt modelId="{ED51D60C-D1B7-472C-8B4A-3763EA54A043}" type="parTrans" cxnId="{B3869D90-2459-48C1-86B7-E6747BA562CE}">
      <dgm:prSet/>
      <dgm:spPr/>
      <dgm:t>
        <a:bodyPr/>
        <a:lstStyle/>
        <a:p>
          <a:endParaRPr lang="en-US"/>
        </a:p>
      </dgm:t>
    </dgm:pt>
    <dgm:pt modelId="{78374ADD-018C-40EE-9028-FE268274F0DF}" type="sibTrans" cxnId="{B3869D90-2459-48C1-86B7-E6747BA562CE}">
      <dgm:prSet/>
      <dgm:spPr/>
      <dgm:t>
        <a:bodyPr/>
        <a:lstStyle/>
        <a:p>
          <a:endParaRPr lang="en-US"/>
        </a:p>
      </dgm:t>
    </dgm:pt>
    <dgm:pt modelId="{78D0EF28-2EE0-4676-BB78-B8130C2A75FB}">
      <dgm:prSet/>
      <dgm:spPr/>
      <dgm:t>
        <a:bodyPr/>
        <a:lstStyle/>
        <a:p>
          <a:r>
            <a:rPr lang="zh-TW" altLang="en-US" dirty="0"/>
            <a:t>我們與</a:t>
          </a:r>
          <a:r>
            <a:rPr lang="zh-TW" altLang="en-US" b="1" dirty="0"/>
            <a:t>全人類</a:t>
          </a:r>
          <a:r>
            <a:rPr lang="en-US" altLang="zh-TW" b="1" dirty="0"/>
            <a:t>(</a:t>
          </a:r>
          <a:r>
            <a:rPr lang="zh-TW" altLang="en-US" b="1" dirty="0"/>
            <a:t>包括生者死者</a:t>
          </a:r>
          <a:r>
            <a:rPr lang="en-US" altLang="zh-TW" b="1" dirty="0"/>
            <a:t>) </a:t>
          </a:r>
          <a:r>
            <a:rPr lang="zh-TW" altLang="en-US" b="1" dirty="0"/>
            <a:t>，</a:t>
          </a:r>
          <a:r>
            <a:rPr lang="zh-TW" altLang="en-US" dirty="0"/>
            <a:t>團結建基於諸聖的共融。我們以愛德所做最微小的行動，給眾人帶來裨益。一切罪惡都危害這</a:t>
          </a:r>
          <a:r>
            <a:rPr lang="zh-TW" altLang="en-HK" dirty="0"/>
            <a:t>共</a:t>
          </a:r>
          <a:r>
            <a:rPr lang="zh-TW" altLang="en-US" dirty="0"/>
            <a:t>融</a:t>
          </a:r>
          <a:r>
            <a:rPr lang="zh-TW" altLang="en-HK" dirty="0"/>
            <a:t>。</a:t>
          </a:r>
          <a:r>
            <a:rPr lang="zh-TW" altLang="en-US" dirty="0"/>
            <a:t>    </a:t>
          </a:r>
          <a:r>
            <a:rPr lang="en-US" altLang="en-US" dirty="0"/>
            <a:t>(</a:t>
          </a:r>
          <a:r>
            <a:rPr lang="zh-TW" altLang="en-US" dirty="0"/>
            <a:t>天主教教理</a:t>
          </a:r>
          <a:r>
            <a:rPr lang="en-US" altLang="en-US" dirty="0"/>
            <a:t>953)</a:t>
          </a:r>
          <a:endParaRPr lang="en-US" dirty="0"/>
        </a:p>
      </dgm:t>
    </dgm:pt>
    <dgm:pt modelId="{56C64A7E-58B6-48CE-BE39-F4DA979ABA95}" type="parTrans" cxnId="{F0DFCAD9-B132-4D35-8B0C-B097B3EC7C85}">
      <dgm:prSet/>
      <dgm:spPr/>
      <dgm:t>
        <a:bodyPr/>
        <a:lstStyle/>
        <a:p>
          <a:endParaRPr lang="en-HK"/>
        </a:p>
      </dgm:t>
    </dgm:pt>
    <dgm:pt modelId="{A83C679B-8C86-42A5-9FEF-02DF1B6ED42D}" type="sibTrans" cxnId="{F0DFCAD9-B132-4D35-8B0C-B097B3EC7C85}">
      <dgm:prSet/>
      <dgm:spPr/>
      <dgm:t>
        <a:bodyPr/>
        <a:lstStyle/>
        <a:p>
          <a:endParaRPr lang="en-HK"/>
        </a:p>
      </dgm:t>
    </dgm:pt>
    <dgm:pt modelId="{AFC9E236-1B4E-4833-80D5-5C5F57130D7E}">
      <dgm:prSet/>
      <dgm:spPr/>
      <dgm:t>
        <a:bodyPr/>
        <a:lstStyle/>
        <a:p>
          <a:r>
            <a:rPr lang="en-HK" altLang="en-US" dirty="0" err="1"/>
            <a:t>人類和宇宙是一個大生命</a:t>
          </a:r>
          <a:r>
            <a:rPr lang="en-HK" altLang="en-US" dirty="0"/>
            <a:t>。</a:t>
          </a:r>
        </a:p>
      </dgm:t>
    </dgm:pt>
    <dgm:pt modelId="{CB6ECCBD-F156-4270-9F82-CAFEF3D85031}" type="parTrans" cxnId="{09136067-0089-446D-B60E-F2F885116737}">
      <dgm:prSet/>
      <dgm:spPr/>
      <dgm:t>
        <a:bodyPr/>
        <a:lstStyle/>
        <a:p>
          <a:endParaRPr lang="en-HK"/>
        </a:p>
      </dgm:t>
    </dgm:pt>
    <dgm:pt modelId="{FA48E710-AAC0-4228-9DFA-13E61D8EC50A}" type="sibTrans" cxnId="{09136067-0089-446D-B60E-F2F885116737}">
      <dgm:prSet/>
      <dgm:spPr/>
      <dgm:t>
        <a:bodyPr/>
        <a:lstStyle/>
        <a:p>
          <a:endParaRPr lang="en-HK"/>
        </a:p>
      </dgm:t>
    </dgm:pt>
    <dgm:pt modelId="{75AE4F22-A6C0-47C4-9A77-3AF50C6436AD}">
      <dgm:prSet/>
      <dgm:spPr/>
      <dgm:t>
        <a:bodyPr/>
        <a:lstStyle/>
        <a:p>
          <a:r>
            <a:rPr lang="zh-TW" altLang="en-US" dirty="0"/>
            <a:t>一切善人，皆可透過愛德的行為與基督及眾善人共融，獲享永生。</a:t>
          </a:r>
          <a:r>
            <a:rPr lang="en-US" altLang="en-US" dirty="0"/>
            <a:t>(</a:t>
          </a:r>
          <a:r>
            <a:rPr lang="zh-TW" altLang="en-US" dirty="0"/>
            <a:t>瑪</a:t>
          </a:r>
          <a:r>
            <a:rPr lang="en-US" altLang="en-US" dirty="0"/>
            <a:t>25</a:t>
          </a:r>
          <a:r>
            <a:rPr lang="zh-TW" altLang="en-US" dirty="0"/>
            <a:t>：</a:t>
          </a:r>
          <a:r>
            <a:rPr lang="en-US" altLang="en-US" dirty="0"/>
            <a:t>34 - 40)</a:t>
          </a:r>
          <a:endParaRPr lang="en-US" dirty="0"/>
        </a:p>
      </dgm:t>
    </dgm:pt>
    <dgm:pt modelId="{CD9D330A-D018-4FA1-83C7-47F534B1D4B2}" type="parTrans" cxnId="{07F858DA-D802-42ED-9B0C-2979CB4D082C}">
      <dgm:prSet/>
      <dgm:spPr/>
      <dgm:t>
        <a:bodyPr/>
        <a:lstStyle/>
        <a:p>
          <a:endParaRPr lang="en-HK"/>
        </a:p>
      </dgm:t>
    </dgm:pt>
    <dgm:pt modelId="{CCA49396-F761-45B4-885B-DC9F87CC524A}" type="sibTrans" cxnId="{07F858DA-D802-42ED-9B0C-2979CB4D082C}">
      <dgm:prSet/>
      <dgm:spPr/>
      <dgm:t>
        <a:bodyPr/>
        <a:lstStyle/>
        <a:p>
          <a:endParaRPr lang="en-HK"/>
        </a:p>
      </dgm:t>
    </dgm:pt>
    <dgm:pt modelId="{496A7DC7-98B5-49C2-AC03-1928ECE9EFBA}" type="pres">
      <dgm:prSet presAssocID="{D57002E3-AC24-4D3B-824A-90E33B1FCF8D}" presName="linear" presStyleCnt="0">
        <dgm:presLayoutVars>
          <dgm:animLvl val="lvl"/>
          <dgm:resizeHandles val="exact"/>
        </dgm:presLayoutVars>
      </dgm:prSet>
      <dgm:spPr/>
    </dgm:pt>
    <dgm:pt modelId="{F7F75C01-D6ED-4BB1-B86E-8A01B0A80558}" type="pres">
      <dgm:prSet presAssocID="{B7865034-EFFF-4611-84AF-0B27382720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CC44C-9AB3-47B6-A273-CCFBDFC9AA4F}" type="pres">
      <dgm:prSet presAssocID="{78374ADD-018C-40EE-9028-FE268274F0DF}" presName="spacer" presStyleCnt="0"/>
      <dgm:spPr/>
    </dgm:pt>
    <dgm:pt modelId="{648C0955-93B9-4DB0-A620-F87184EC7525}" type="pres">
      <dgm:prSet presAssocID="{78D0EF28-2EE0-4676-BB78-B8130C2A75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39F94F-D041-4FED-86F5-C60BFD037AF4}" type="pres">
      <dgm:prSet presAssocID="{A83C679B-8C86-42A5-9FEF-02DF1B6ED42D}" presName="spacer" presStyleCnt="0"/>
      <dgm:spPr/>
    </dgm:pt>
    <dgm:pt modelId="{6ECE430D-32EE-4BE9-88E0-AB96E22567B0}" type="pres">
      <dgm:prSet presAssocID="{75AE4F22-A6C0-47C4-9A77-3AF50C6436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AFA934-3793-4661-B75B-1DD7CEA503A6}" type="pres">
      <dgm:prSet presAssocID="{CCA49396-F761-45B4-885B-DC9F87CC524A}" presName="spacer" presStyleCnt="0"/>
      <dgm:spPr/>
    </dgm:pt>
    <dgm:pt modelId="{C021628A-D9DA-4024-B0A1-3DAF56299A9E}" type="pres">
      <dgm:prSet presAssocID="{AFC9E236-1B4E-4833-80D5-5C5F57130D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4D5517-6A59-491D-B806-7E5ACAA5A31A}" type="presOf" srcId="{D57002E3-AC24-4D3B-824A-90E33B1FCF8D}" destId="{496A7DC7-98B5-49C2-AC03-1928ECE9EFBA}" srcOrd="0" destOrd="0" presId="urn:microsoft.com/office/officeart/2005/8/layout/vList2"/>
    <dgm:cxn modelId="{AC391B1C-5A9B-4D99-95BF-065A282B29BB}" type="presOf" srcId="{AFC9E236-1B4E-4833-80D5-5C5F57130D7E}" destId="{C021628A-D9DA-4024-B0A1-3DAF56299A9E}" srcOrd="0" destOrd="0" presId="urn:microsoft.com/office/officeart/2005/8/layout/vList2"/>
    <dgm:cxn modelId="{09136067-0089-446D-B60E-F2F885116737}" srcId="{D57002E3-AC24-4D3B-824A-90E33B1FCF8D}" destId="{AFC9E236-1B4E-4833-80D5-5C5F57130D7E}" srcOrd="3" destOrd="0" parTransId="{CB6ECCBD-F156-4270-9F82-CAFEF3D85031}" sibTransId="{FA48E710-AAC0-4228-9DFA-13E61D8EC50A}"/>
    <dgm:cxn modelId="{B3869D90-2459-48C1-86B7-E6747BA562CE}" srcId="{D57002E3-AC24-4D3B-824A-90E33B1FCF8D}" destId="{B7865034-EFFF-4611-84AF-0B27382720E6}" srcOrd="0" destOrd="0" parTransId="{ED51D60C-D1B7-472C-8B4A-3763EA54A043}" sibTransId="{78374ADD-018C-40EE-9028-FE268274F0DF}"/>
    <dgm:cxn modelId="{19386DA2-9B8B-4D44-9E9F-2C8571C9FB6F}" type="presOf" srcId="{B7865034-EFFF-4611-84AF-0B27382720E6}" destId="{F7F75C01-D6ED-4BB1-B86E-8A01B0A80558}" srcOrd="0" destOrd="0" presId="urn:microsoft.com/office/officeart/2005/8/layout/vList2"/>
    <dgm:cxn modelId="{75FAC7AA-DC97-4256-8551-3B2C87844181}" type="presOf" srcId="{78D0EF28-2EE0-4676-BB78-B8130C2A75FB}" destId="{648C0955-93B9-4DB0-A620-F87184EC7525}" srcOrd="0" destOrd="0" presId="urn:microsoft.com/office/officeart/2005/8/layout/vList2"/>
    <dgm:cxn modelId="{0FF76BC9-DA9B-411C-8ADF-BBDF99D2B364}" type="presOf" srcId="{75AE4F22-A6C0-47C4-9A77-3AF50C6436AD}" destId="{6ECE430D-32EE-4BE9-88E0-AB96E22567B0}" srcOrd="0" destOrd="0" presId="urn:microsoft.com/office/officeart/2005/8/layout/vList2"/>
    <dgm:cxn modelId="{F0DFCAD9-B132-4D35-8B0C-B097B3EC7C85}" srcId="{D57002E3-AC24-4D3B-824A-90E33B1FCF8D}" destId="{78D0EF28-2EE0-4676-BB78-B8130C2A75FB}" srcOrd="1" destOrd="0" parTransId="{56C64A7E-58B6-48CE-BE39-F4DA979ABA95}" sibTransId="{A83C679B-8C86-42A5-9FEF-02DF1B6ED42D}"/>
    <dgm:cxn modelId="{07F858DA-D802-42ED-9B0C-2979CB4D082C}" srcId="{D57002E3-AC24-4D3B-824A-90E33B1FCF8D}" destId="{75AE4F22-A6C0-47C4-9A77-3AF50C6436AD}" srcOrd="2" destOrd="0" parTransId="{CD9D330A-D018-4FA1-83C7-47F534B1D4B2}" sibTransId="{CCA49396-F761-45B4-885B-DC9F87CC524A}"/>
    <dgm:cxn modelId="{5E3D7EF9-9813-4B62-BB1F-FC278B781C90}" type="presParOf" srcId="{496A7DC7-98B5-49C2-AC03-1928ECE9EFBA}" destId="{F7F75C01-D6ED-4BB1-B86E-8A01B0A80558}" srcOrd="0" destOrd="0" presId="urn:microsoft.com/office/officeart/2005/8/layout/vList2"/>
    <dgm:cxn modelId="{AFBD2B43-42C8-4DEE-BE3C-01AA4461AA97}" type="presParOf" srcId="{496A7DC7-98B5-49C2-AC03-1928ECE9EFBA}" destId="{D7BCC44C-9AB3-47B6-A273-CCFBDFC9AA4F}" srcOrd="1" destOrd="0" presId="urn:microsoft.com/office/officeart/2005/8/layout/vList2"/>
    <dgm:cxn modelId="{3FEE3B7C-2229-471E-B6DE-440B9710E8C4}" type="presParOf" srcId="{496A7DC7-98B5-49C2-AC03-1928ECE9EFBA}" destId="{648C0955-93B9-4DB0-A620-F87184EC7525}" srcOrd="2" destOrd="0" presId="urn:microsoft.com/office/officeart/2005/8/layout/vList2"/>
    <dgm:cxn modelId="{C6CFD12F-E0EE-456A-A789-F3251F25ABB2}" type="presParOf" srcId="{496A7DC7-98B5-49C2-AC03-1928ECE9EFBA}" destId="{C139F94F-D041-4FED-86F5-C60BFD037AF4}" srcOrd="3" destOrd="0" presId="urn:microsoft.com/office/officeart/2005/8/layout/vList2"/>
    <dgm:cxn modelId="{D2D2778C-998A-4D63-881C-85E89160A64C}" type="presParOf" srcId="{496A7DC7-98B5-49C2-AC03-1928ECE9EFBA}" destId="{6ECE430D-32EE-4BE9-88E0-AB96E22567B0}" srcOrd="4" destOrd="0" presId="urn:microsoft.com/office/officeart/2005/8/layout/vList2"/>
    <dgm:cxn modelId="{B0DD362C-4943-4605-A325-C78FF309C647}" type="presParOf" srcId="{496A7DC7-98B5-49C2-AC03-1928ECE9EFBA}" destId="{59AFA934-3793-4661-B75B-1DD7CEA503A6}" srcOrd="5" destOrd="0" presId="urn:microsoft.com/office/officeart/2005/8/layout/vList2"/>
    <dgm:cxn modelId="{73FAAF16-51B2-44CB-8988-567A54086681}" type="presParOf" srcId="{496A7DC7-98B5-49C2-AC03-1928ECE9EFBA}" destId="{C021628A-D9DA-4024-B0A1-3DAF56299A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5C01-D6ED-4BB1-B86E-8A01B0A80558}">
      <dsp:nvSpPr>
        <dsp:cNvPr id="0" name=""/>
        <dsp:cNvSpPr/>
      </dsp:nvSpPr>
      <dsp:spPr>
        <a:xfrm>
          <a:off x="0" y="75064"/>
          <a:ext cx="5124159" cy="16626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0" i="0" kern="1200" baseline="0" dirty="0"/>
            <a:t>我信</a:t>
          </a:r>
          <a:r>
            <a:rPr lang="zh-TW" sz="2200" b="1" i="0" kern="1200" baseline="0" dirty="0"/>
            <a:t>天</a:t>
          </a:r>
          <a:r>
            <a:rPr lang="zh-TW" altLang="en-HK" sz="2200" b="1" i="0" kern="1200" baseline="0" dirty="0"/>
            <a:t>父</a:t>
          </a:r>
          <a:r>
            <a:rPr lang="zh-TW" sz="2200" b="1" i="0" kern="1200" baseline="0" dirty="0"/>
            <a:t>是愛</a:t>
          </a:r>
          <a:r>
            <a:rPr lang="zh-TW" sz="2200" b="0" i="0" kern="1200" baseline="0" dirty="0"/>
            <a:t>，祂愛了世界。</a:t>
          </a:r>
          <a:endParaRPr lang="en-US" sz="2200" kern="1200" dirty="0"/>
        </a:p>
      </dsp:txBody>
      <dsp:txXfrm>
        <a:off x="81164" y="156228"/>
        <a:ext cx="4961831" cy="1500315"/>
      </dsp:txXfrm>
    </dsp:sp>
    <dsp:sp modelId="{989C9094-BB70-4736-A156-453DC5A28919}">
      <dsp:nvSpPr>
        <dsp:cNvPr id="0" name=""/>
        <dsp:cNvSpPr/>
      </dsp:nvSpPr>
      <dsp:spPr>
        <a:xfrm>
          <a:off x="0" y="1801067"/>
          <a:ext cx="5124159" cy="1662643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96000"/>
                <a:lumMod val="104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0" i="0" kern="1200" baseline="0" dirty="0"/>
            <a:t>祂派遣自己的獨生子耶穌來到世界，</a:t>
          </a:r>
          <a:endParaRPr lang="en-US" sz="2200" kern="1200" dirty="0"/>
        </a:p>
      </dsp:txBody>
      <dsp:txXfrm>
        <a:off x="81164" y="1882231"/>
        <a:ext cx="4961831" cy="1500315"/>
      </dsp:txXfrm>
    </dsp:sp>
    <dsp:sp modelId="{65947384-BB66-4B47-AB27-8B9F71029D68}">
      <dsp:nvSpPr>
        <dsp:cNvPr id="0" name=""/>
        <dsp:cNvSpPr/>
      </dsp:nvSpPr>
      <dsp:spPr>
        <a:xfrm>
          <a:off x="0" y="3527071"/>
          <a:ext cx="5124159" cy="1662643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0" i="0" kern="1200" baseline="0" dirty="0"/>
            <a:t>把自己顯示给世人，耶穌告訴我們創造天地萬物的</a:t>
          </a:r>
          <a:r>
            <a:rPr lang="zh-TW" sz="2200" b="1" i="0" kern="1200" baseline="0" dirty="0"/>
            <a:t>天主是全人類的父親</a:t>
          </a:r>
          <a:r>
            <a:rPr lang="zh-TW" altLang="en-HK" sz="2200" b="1" i="0" kern="1200" baseline="0" dirty="0"/>
            <a:t>，人類是一家。</a:t>
          </a:r>
          <a:endParaRPr lang="en-US" sz="2200" kern="1200" dirty="0"/>
        </a:p>
      </dsp:txBody>
      <dsp:txXfrm>
        <a:off x="81164" y="3608235"/>
        <a:ext cx="4961831" cy="1500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5C01-D6ED-4BB1-B86E-8A01B0A80558}">
      <dsp:nvSpPr>
        <dsp:cNvPr id="0" name=""/>
        <dsp:cNvSpPr/>
      </dsp:nvSpPr>
      <dsp:spPr>
        <a:xfrm>
          <a:off x="0" y="97989"/>
          <a:ext cx="5124159" cy="1647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2200" b="0" i="0" kern="1200" baseline="0" dirty="0"/>
            <a:t>衪是真人真天主。</a:t>
          </a:r>
          <a:r>
            <a:rPr lang="zh-TW" sz="2200" b="0" i="0" kern="1200" baseline="0" dirty="0"/>
            <a:t>祂</a:t>
          </a:r>
          <a:r>
            <a:rPr lang="zh-TW" altLang="en-US" sz="2200" kern="1200" dirty="0"/>
            <a:t>與人類的命運结合在一起，親嘗人間的痛苦與死亡</a:t>
          </a:r>
          <a:r>
            <a:rPr lang="zh-TW" altLang="en-HK" sz="2200" kern="1200" dirty="0"/>
            <a:t>，</a:t>
          </a:r>
          <a:r>
            <a:rPr lang="zh-TW" sz="2200" b="0" i="0" kern="1200" baseline="0" dirty="0"/>
            <a:t>祂</a:t>
          </a:r>
          <a:r>
            <a:rPr lang="zh-TW" altLang="en-HK" sz="2200" b="0" i="0" kern="1200" baseline="0" dirty="0"/>
            <a:t>為人類的罪作贖價</a:t>
          </a:r>
          <a:r>
            <a:rPr lang="zh-TW" sz="2200" b="0" i="0" kern="1200" baseline="0" dirty="0"/>
            <a:t>，</a:t>
          </a:r>
          <a:r>
            <a:rPr lang="zh-TW" altLang="en-HK" sz="2200" b="0" i="0" kern="1200" baseline="0" dirty="0"/>
            <a:t>被釘十字架。</a:t>
          </a:r>
          <a:endParaRPr lang="en-US" sz="2200" kern="1200" dirty="0"/>
        </a:p>
      </dsp:txBody>
      <dsp:txXfrm>
        <a:off x="80417" y="178406"/>
        <a:ext cx="4963325" cy="1486526"/>
      </dsp:txXfrm>
    </dsp:sp>
    <dsp:sp modelId="{989C9094-BB70-4736-A156-453DC5A28919}">
      <dsp:nvSpPr>
        <dsp:cNvPr id="0" name=""/>
        <dsp:cNvSpPr/>
      </dsp:nvSpPr>
      <dsp:spPr>
        <a:xfrm>
          <a:off x="0" y="1808709"/>
          <a:ext cx="5124159" cy="164736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96000"/>
                <a:lumMod val="104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0" i="0" kern="1200" baseline="0" dirty="0"/>
            <a:t>祂的復活為人類帶來死後的復活 ，</a:t>
          </a:r>
          <a:r>
            <a:rPr lang="zh-TW" altLang="en-HK" sz="2200" b="0" i="0" kern="1200" baseline="0" dirty="0"/>
            <a:t>永恆的生命；</a:t>
          </a:r>
          <a:r>
            <a:rPr lang="zh-TW" altLang="en-US" sz="2200" b="0" i="0" kern="1200" baseline="0" dirty="0"/>
            <a:t>今</a:t>
          </a:r>
          <a:r>
            <a:rPr lang="zh-TW" altLang="en-HK" sz="2200" b="0" i="0" kern="1200" baseline="0" dirty="0"/>
            <a:t>生</a:t>
          </a:r>
          <a:r>
            <a:rPr lang="zh-TW" altLang="en-US" sz="2200" b="0" i="0" kern="1200" baseline="0" dirty="0"/>
            <a:t>的重生、希望和</a:t>
          </a:r>
          <a:r>
            <a:rPr lang="zh-TW" altLang="en-HK" sz="2200" b="0" i="0" kern="1200" baseline="0" dirty="0"/>
            <a:t>今世的</a:t>
          </a:r>
          <a:r>
            <a:rPr lang="zh-TW" altLang="en-US" sz="2200" b="0" i="0" kern="1200" baseline="0" dirty="0"/>
            <a:t>自由、解放</a:t>
          </a:r>
          <a:r>
            <a:rPr lang="zh-TW" altLang="en-HK" sz="2200" b="0" i="0" kern="1200" baseline="0" dirty="0"/>
            <a:t>。</a:t>
          </a:r>
          <a:endParaRPr lang="en-US" sz="2200" kern="1200" dirty="0"/>
        </a:p>
      </dsp:txBody>
      <dsp:txXfrm>
        <a:off x="80417" y="1889126"/>
        <a:ext cx="4963325" cy="1486526"/>
      </dsp:txXfrm>
    </dsp:sp>
    <dsp:sp modelId="{65947384-BB66-4B47-AB27-8B9F71029D68}">
      <dsp:nvSpPr>
        <dsp:cNvPr id="0" name=""/>
        <dsp:cNvSpPr/>
      </dsp:nvSpPr>
      <dsp:spPr>
        <a:xfrm>
          <a:off x="0" y="3519429"/>
          <a:ext cx="5124159" cy="164736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0" i="0" kern="1200" baseline="0" dirty="0"/>
            <a:t>基督的犧牲，滿全天父的愛。使我感受到天父的慈悲，並從罪惡中得到釋放。</a:t>
          </a:r>
          <a:endParaRPr lang="en-US" sz="2200" kern="1200" dirty="0"/>
        </a:p>
      </dsp:txBody>
      <dsp:txXfrm>
        <a:off x="80417" y="3599846"/>
        <a:ext cx="4963325" cy="1486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5C01-D6ED-4BB1-B86E-8A01B0A80558}">
      <dsp:nvSpPr>
        <dsp:cNvPr id="0" name=""/>
        <dsp:cNvSpPr/>
      </dsp:nvSpPr>
      <dsp:spPr>
        <a:xfrm>
          <a:off x="0" y="40479"/>
          <a:ext cx="5124159" cy="1668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3100" b="0" i="0" kern="1200" baseline="0" dirty="0"/>
            <a:t>耶穌基督升天之前</a:t>
          </a:r>
          <a:r>
            <a:rPr lang="en-US" altLang="en-HK" sz="3100" b="0" i="0" kern="1200" baseline="0" dirty="0"/>
            <a:t>,</a:t>
          </a:r>
          <a:r>
            <a:rPr lang="zh-TW" altLang="en-HK" sz="3100" b="0" i="0" kern="1200" baseline="0" dirty="0"/>
            <a:t>告訴門徒，聖神會來到我們中間。</a:t>
          </a:r>
          <a:endParaRPr lang="en-US" sz="3100" kern="1200" dirty="0"/>
        </a:p>
      </dsp:txBody>
      <dsp:txXfrm>
        <a:off x="81446" y="121925"/>
        <a:ext cx="4961267" cy="1505528"/>
      </dsp:txXfrm>
    </dsp:sp>
    <dsp:sp modelId="{648C0955-93B9-4DB0-A620-F87184EC7525}">
      <dsp:nvSpPr>
        <dsp:cNvPr id="0" name=""/>
        <dsp:cNvSpPr/>
      </dsp:nvSpPr>
      <dsp:spPr>
        <a:xfrm>
          <a:off x="0" y="1798179"/>
          <a:ext cx="5124159" cy="166842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96000"/>
                <a:lumMod val="104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3100" b="0" i="0" kern="1200" baseline="0" dirty="0"/>
            <a:t>聖神是人類的守護者，</a:t>
          </a:r>
          <a:endParaRPr lang="en-US" sz="3100" kern="1200" dirty="0"/>
        </a:p>
      </dsp:txBody>
      <dsp:txXfrm>
        <a:off x="81446" y="1879625"/>
        <a:ext cx="4961267" cy="1505528"/>
      </dsp:txXfrm>
    </dsp:sp>
    <dsp:sp modelId="{7D632227-9BB4-49B3-A3F8-FFF774D8F20A}">
      <dsp:nvSpPr>
        <dsp:cNvPr id="0" name=""/>
        <dsp:cNvSpPr/>
      </dsp:nvSpPr>
      <dsp:spPr>
        <a:xfrm>
          <a:off x="0" y="3555879"/>
          <a:ext cx="5124159" cy="166842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b="0" i="0" kern="1200" baseline="0" dirty="0"/>
            <a:t>聖神聖化世界，</a:t>
          </a:r>
          <a:r>
            <a:rPr lang="zh-TW" altLang="en-HK" sz="3100" b="0" i="0" kern="1200" baseline="0" dirty="0"/>
            <a:t>祂</a:t>
          </a:r>
          <a:r>
            <a:rPr lang="zh-TW" altLang="en-US" sz="3100" b="0" i="0" kern="1200" baseline="0" dirty="0"/>
            <a:t>光照引導我們歸向天父。</a:t>
          </a:r>
          <a:endParaRPr lang="en-HK" altLang="en-US" sz="3100" b="0" i="0" kern="1200" baseline="0" dirty="0"/>
        </a:p>
      </dsp:txBody>
      <dsp:txXfrm>
        <a:off x="81446" y="3637325"/>
        <a:ext cx="4961267" cy="1505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5C01-D6ED-4BB1-B86E-8A01B0A80558}">
      <dsp:nvSpPr>
        <dsp:cNvPr id="0" name=""/>
        <dsp:cNvSpPr/>
      </dsp:nvSpPr>
      <dsp:spPr>
        <a:xfrm>
          <a:off x="0" y="57309"/>
          <a:ext cx="5124159" cy="1237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2300" b="0" i="0" kern="1200" baseline="0" dirty="0"/>
            <a:t>耶穌基督建立了教會，祂召集信徒實踐福音，共建天國。</a:t>
          </a:r>
          <a:endParaRPr lang="en-US" sz="2300" kern="1200" dirty="0"/>
        </a:p>
      </dsp:txBody>
      <dsp:txXfrm>
        <a:off x="60427" y="117736"/>
        <a:ext cx="5003305" cy="1117006"/>
      </dsp:txXfrm>
    </dsp:sp>
    <dsp:sp modelId="{648C0955-93B9-4DB0-A620-F87184EC7525}">
      <dsp:nvSpPr>
        <dsp:cNvPr id="0" name=""/>
        <dsp:cNvSpPr/>
      </dsp:nvSpPr>
      <dsp:spPr>
        <a:xfrm>
          <a:off x="0" y="1361409"/>
          <a:ext cx="5124159" cy="1237860"/>
        </a:xfrm>
        <a:prstGeom prst="roundRect">
          <a:avLst/>
        </a:prstGeom>
        <a:gradFill rotWithShape="0">
          <a:gsLst>
            <a:gs pos="0">
              <a:schemeClr val="accent2">
                <a:hueOff val="37813"/>
                <a:satOff val="4346"/>
                <a:lumOff val="-3464"/>
                <a:alphaOff val="0"/>
                <a:tint val="96000"/>
                <a:lumMod val="104000"/>
              </a:schemeClr>
            </a:gs>
            <a:gs pos="100000">
              <a:schemeClr val="accent2">
                <a:hueOff val="37813"/>
                <a:satOff val="4346"/>
                <a:lumOff val="-346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2300" b="0" i="0" kern="1200" baseline="0" dirty="0"/>
            <a:t>信徒在教會內、在聖事內與天主合一，與信眾结合。</a:t>
          </a:r>
          <a:endParaRPr lang="en-US" sz="2300" kern="1200" dirty="0"/>
        </a:p>
      </dsp:txBody>
      <dsp:txXfrm>
        <a:off x="60427" y="1421836"/>
        <a:ext cx="5003305" cy="1117006"/>
      </dsp:txXfrm>
    </dsp:sp>
    <dsp:sp modelId="{7D632227-9BB4-49B3-A3F8-FFF774D8F20A}">
      <dsp:nvSpPr>
        <dsp:cNvPr id="0" name=""/>
        <dsp:cNvSpPr/>
      </dsp:nvSpPr>
      <dsp:spPr>
        <a:xfrm>
          <a:off x="0" y="2665509"/>
          <a:ext cx="5124159" cy="1237860"/>
        </a:xfrm>
        <a:prstGeom prst="roundRect">
          <a:avLst/>
        </a:prstGeom>
        <a:gradFill rotWithShape="0">
          <a:gsLst>
            <a:gs pos="0">
              <a:schemeClr val="accent2">
                <a:hueOff val="75626"/>
                <a:satOff val="8693"/>
                <a:lumOff val="-6929"/>
                <a:alphaOff val="0"/>
                <a:tint val="96000"/>
                <a:lumMod val="104000"/>
              </a:schemeClr>
            </a:gs>
            <a:gs pos="100000">
              <a:schemeClr val="accent2">
                <a:hueOff val="75626"/>
                <a:satOff val="8693"/>
                <a:lumOff val="-692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2300" b="0" i="0" kern="1200" baseline="0" dirty="0"/>
            <a:t>教會要成為天人合一和人類合一的標記和工具，促進人類的共融。</a:t>
          </a:r>
          <a:endParaRPr lang="en-HK" altLang="en-US" sz="2300" b="0" i="0" kern="1200" baseline="0" dirty="0"/>
        </a:p>
      </dsp:txBody>
      <dsp:txXfrm>
        <a:off x="60427" y="2725936"/>
        <a:ext cx="5003305" cy="1117006"/>
      </dsp:txXfrm>
    </dsp:sp>
    <dsp:sp modelId="{27BCBAB5-9489-4936-B005-925871FC3B42}">
      <dsp:nvSpPr>
        <dsp:cNvPr id="0" name=""/>
        <dsp:cNvSpPr/>
      </dsp:nvSpPr>
      <dsp:spPr>
        <a:xfrm>
          <a:off x="0" y="3969609"/>
          <a:ext cx="5124159" cy="123786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2300" b="0" i="0" kern="1200" baseline="0" dirty="0"/>
            <a:t>我們信徒就是教會。</a:t>
          </a:r>
          <a:endParaRPr lang="en-HK" altLang="en-US" sz="2300" b="0" i="0" kern="1200" baseline="0" dirty="0"/>
        </a:p>
      </dsp:txBody>
      <dsp:txXfrm>
        <a:off x="60427" y="4030036"/>
        <a:ext cx="5003305" cy="1117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5C01-D6ED-4BB1-B86E-8A01B0A80558}">
      <dsp:nvSpPr>
        <dsp:cNvPr id="0" name=""/>
        <dsp:cNvSpPr/>
      </dsp:nvSpPr>
      <dsp:spPr>
        <a:xfrm>
          <a:off x="0" y="44936"/>
          <a:ext cx="5547198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HK" sz="1700" b="0" i="0" kern="1200" baseline="0" dirty="0"/>
            <a:t>聖教中人能彼此相通功：若我行了善工，別人也有份兒；若別人行了善工，也有我的份兒。                                        </a:t>
          </a:r>
          <a:r>
            <a:rPr lang="en-HK" altLang="zh-TW" sz="1700" b="0" i="0" kern="1200" baseline="0" dirty="0"/>
            <a:t>(</a:t>
          </a:r>
          <a:r>
            <a:rPr lang="en-HK" altLang="zh-TW" sz="1700" b="0" i="0" kern="1200" baseline="0" dirty="0" err="1"/>
            <a:t>要理問答</a:t>
          </a:r>
          <a:r>
            <a:rPr lang="en-HK" altLang="zh-TW" sz="1700" b="0" i="0" kern="1200" baseline="0" dirty="0"/>
            <a:t>)</a:t>
          </a:r>
          <a:endParaRPr lang="en-US" sz="1700" kern="1200" dirty="0"/>
        </a:p>
      </dsp:txBody>
      <dsp:txXfrm>
        <a:off x="62141" y="107077"/>
        <a:ext cx="5422916" cy="1148678"/>
      </dsp:txXfrm>
    </dsp:sp>
    <dsp:sp modelId="{648C0955-93B9-4DB0-A620-F87184EC7525}">
      <dsp:nvSpPr>
        <dsp:cNvPr id="0" name=""/>
        <dsp:cNvSpPr/>
      </dsp:nvSpPr>
      <dsp:spPr>
        <a:xfrm>
          <a:off x="0" y="1366856"/>
          <a:ext cx="5547198" cy="1272960"/>
        </a:xfrm>
        <a:prstGeom prst="roundRect">
          <a:avLst/>
        </a:prstGeom>
        <a:gradFill rotWithShape="0">
          <a:gsLst>
            <a:gs pos="0">
              <a:schemeClr val="accent2">
                <a:hueOff val="37813"/>
                <a:satOff val="4346"/>
                <a:lumOff val="-3464"/>
                <a:alphaOff val="0"/>
                <a:tint val="96000"/>
                <a:lumMod val="104000"/>
              </a:schemeClr>
            </a:gs>
            <a:gs pos="100000">
              <a:schemeClr val="accent2">
                <a:hueOff val="37813"/>
                <a:satOff val="4346"/>
                <a:lumOff val="-346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我們與</a:t>
          </a:r>
          <a:r>
            <a:rPr lang="zh-TW" altLang="en-US" sz="1700" b="1" kern="1200" dirty="0"/>
            <a:t>全人類</a:t>
          </a:r>
          <a:r>
            <a:rPr lang="en-US" altLang="zh-TW" sz="1700" b="1" kern="1200" dirty="0"/>
            <a:t>(</a:t>
          </a:r>
          <a:r>
            <a:rPr lang="zh-TW" altLang="en-US" sz="1700" b="1" kern="1200" dirty="0"/>
            <a:t>包括生者死者</a:t>
          </a:r>
          <a:r>
            <a:rPr lang="en-US" altLang="zh-TW" sz="1700" b="1" kern="1200" dirty="0"/>
            <a:t>) </a:t>
          </a:r>
          <a:r>
            <a:rPr lang="zh-TW" altLang="en-US" sz="1700" b="1" kern="1200" dirty="0"/>
            <a:t>，</a:t>
          </a:r>
          <a:r>
            <a:rPr lang="zh-TW" altLang="en-US" sz="1700" kern="1200" dirty="0"/>
            <a:t>團結建基於諸聖的共融。我們以愛德所做最微小的行動，給眾人帶來裨益。一切罪惡都危害這</a:t>
          </a:r>
          <a:r>
            <a:rPr lang="zh-TW" altLang="en-HK" sz="1700" kern="1200" dirty="0"/>
            <a:t>共</a:t>
          </a:r>
          <a:r>
            <a:rPr lang="zh-TW" altLang="en-US" sz="1700" kern="1200" dirty="0"/>
            <a:t>融</a:t>
          </a:r>
          <a:r>
            <a:rPr lang="zh-TW" altLang="en-HK" sz="1700" kern="1200" dirty="0"/>
            <a:t>。</a:t>
          </a:r>
          <a:r>
            <a:rPr lang="zh-TW" altLang="en-US" sz="1700" kern="1200" dirty="0"/>
            <a:t>    </a:t>
          </a:r>
          <a:r>
            <a:rPr lang="en-US" altLang="en-US" sz="1700" kern="1200" dirty="0"/>
            <a:t>(</a:t>
          </a:r>
          <a:r>
            <a:rPr lang="zh-TW" altLang="en-US" sz="1700" kern="1200" dirty="0"/>
            <a:t>天主教教理</a:t>
          </a:r>
          <a:r>
            <a:rPr lang="en-US" altLang="en-US" sz="1700" kern="1200" dirty="0"/>
            <a:t>953)</a:t>
          </a:r>
          <a:endParaRPr lang="en-US" sz="1700" kern="1200" dirty="0"/>
        </a:p>
      </dsp:txBody>
      <dsp:txXfrm>
        <a:off x="62141" y="1428997"/>
        <a:ext cx="5422916" cy="1148678"/>
      </dsp:txXfrm>
    </dsp:sp>
    <dsp:sp modelId="{6ECE430D-32EE-4BE9-88E0-AB96E22567B0}">
      <dsp:nvSpPr>
        <dsp:cNvPr id="0" name=""/>
        <dsp:cNvSpPr/>
      </dsp:nvSpPr>
      <dsp:spPr>
        <a:xfrm>
          <a:off x="0" y="2688776"/>
          <a:ext cx="5547198" cy="1272960"/>
        </a:xfrm>
        <a:prstGeom prst="roundRect">
          <a:avLst/>
        </a:prstGeom>
        <a:gradFill rotWithShape="0">
          <a:gsLst>
            <a:gs pos="0">
              <a:schemeClr val="accent2">
                <a:hueOff val="75626"/>
                <a:satOff val="8693"/>
                <a:lumOff val="-6929"/>
                <a:alphaOff val="0"/>
                <a:tint val="96000"/>
                <a:lumMod val="104000"/>
              </a:schemeClr>
            </a:gs>
            <a:gs pos="100000">
              <a:schemeClr val="accent2">
                <a:hueOff val="75626"/>
                <a:satOff val="8693"/>
                <a:lumOff val="-692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一切善人，皆可透過愛德的行為與基督及眾善人共融，獲享永生。</a:t>
          </a:r>
          <a:r>
            <a:rPr lang="en-US" altLang="en-US" sz="1700" kern="1200" dirty="0"/>
            <a:t>(</a:t>
          </a:r>
          <a:r>
            <a:rPr lang="zh-TW" altLang="en-US" sz="1700" kern="1200" dirty="0"/>
            <a:t>瑪</a:t>
          </a:r>
          <a:r>
            <a:rPr lang="en-US" altLang="en-US" sz="1700" kern="1200" dirty="0"/>
            <a:t>25</a:t>
          </a:r>
          <a:r>
            <a:rPr lang="zh-TW" altLang="en-US" sz="1700" kern="1200" dirty="0"/>
            <a:t>：</a:t>
          </a:r>
          <a:r>
            <a:rPr lang="en-US" altLang="en-US" sz="1700" kern="1200" dirty="0"/>
            <a:t>34 - 40)</a:t>
          </a:r>
          <a:endParaRPr lang="en-US" sz="1700" kern="1200" dirty="0"/>
        </a:p>
      </dsp:txBody>
      <dsp:txXfrm>
        <a:off x="62141" y="2750917"/>
        <a:ext cx="5422916" cy="1148678"/>
      </dsp:txXfrm>
    </dsp:sp>
    <dsp:sp modelId="{C021628A-D9DA-4024-B0A1-3DAF56299A9E}">
      <dsp:nvSpPr>
        <dsp:cNvPr id="0" name=""/>
        <dsp:cNvSpPr/>
      </dsp:nvSpPr>
      <dsp:spPr>
        <a:xfrm>
          <a:off x="0" y="4010696"/>
          <a:ext cx="5547198" cy="127296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altLang="en-US" sz="1700" kern="1200" dirty="0" err="1"/>
            <a:t>人類和宇宙是一個大生命</a:t>
          </a:r>
          <a:r>
            <a:rPr lang="en-HK" altLang="en-US" sz="1700" kern="1200" dirty="0"/>
            <a:t>。</a:t>
          </a:r>
        </a:p>
      </dsp:txBody>
      <dsp:txXfrm>
        <a:off x="62141" y="4072837"/>
        <a:ext cx="5422916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5A729A2-5309-4207-AB77-38CF37DFFDDA}" type="datetimeFigureOut">
              <a:rPr lang="zh-HK" altLang="en-US"/>
              <a:pPr>
                <a:defRPr/>
              </a:pPr>
              <a:t>21/9/2025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4592A9-DCEF-48A6-BB5D-78786E7B780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64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592A9-DCEF-48A6-BB5D-78786E7B7804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485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6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45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592A9-DCEF-48A6-BB5D-78786E7B7804}" type="slidenum">
              <a:rPr lang="zh-HK" altLang="en-US" smtClean="0"/>
              <a:pPr>
                <a:defRPr/>
              </a:pPr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42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592A9-DCEF-48A6-BB5D-78786E7B7804}" type="slidenum">
              <a:rPr lang="zh-HK" altLang="en-US" smtClean="0"/>
              <a:pPr>
                <a:defRPr/>
              </a:pPr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7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0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0A89-016D-46E7-BCB7-527E45656F6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99C40-5FA1-4617-8D60-D0F614209714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93B067D-BE53-4A3A-8AD3-D220D41EE0D3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0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306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89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AECE-8EE6-49E8-8DCD-844362FF8E08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761D-EEA2-4AD2-81C1-D32DEC74D8A7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5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3D624-77E8-454E-9FAC-E0BFDB107056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21647-0CA6-4C9F-847A-7C72D3FA5B48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6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52E5A-D08F-4C07-99CF-BFF00243EE69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D4BC3-C731-4F6B-92A3-421C490D504F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8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45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CE074-71F7-459A-B02F-A25A12794448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4A0C0DF-BDB0-423A-A313-14FFE10A22C2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370F5-7FAD-48D1-98AE-5E868CB9705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90F31ED-53D2-42BF-AC37-CB5052F88AEA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07BD4-D354-40AD-AF7E-25429892DC99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181DB-0911-45DD-80CE-5B1036187584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9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12716-A294-4DF2-B544-AE47A7213F51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1645-6E53-42B4-998B-01D58B172B41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B1A26-3D0E-4285-9F99-721846C5906C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4F222-292E-4B6B-9ED6-F524F22BF154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9239F-1AD8-4D45-990F-07F0CCC95002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82D5877-52B1-4144-8E4C-E59770950CFF}" type="slidenum">
              <a:rPr lang="zh-TW" altLang="en-US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408A8-8E59-4D7B-9CFB-6E84C0FEF68F}" type="datetimeFigureOut">
              <a:rPr lang="zh-TW" altLang="en-US" smtClean="0">
                <a:solidFill>
                  <a:srgbClr val="676A55">
                    <a:tint val="60000"/>
                    <a:satMod val="155000"/>
                  </a:srgbClr>
                </a:solidFill>
                <a:ea typeface="新細明體" charset="-120"/>
              </a:rPr>
              <a:pPr>
                <a:defRPr/>
              </a:pPr>
              <a:t>2025/9/21</a:t>
            </a:fld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676A55">
                  <a:tint val="60000"/>
                  <a:satMod val="155000"/>
                </a:srgbClr>
              </a:solidFill>
              <a:ea typeface="新細明體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5ABACCC-089A-4A3D-923A-E0A26F81CD6F}" type="slidenum">
              <a:rPr lang="zh-TW" altLang="en-US" smtClean="0">
                <a:solidFill>
                  <a:srgbClr val="EAEBDE">
                    <a:shade val="90000"/>
                  </a:srgbClr>
                </a:solidFill>
                <a:ea typeface="新細明體" charset="-120"/>
              </a:rPr>
              <a:pPr>
                <a:defRPr/>
              </a:pPr>
              <a:t>‹#›</a:t>
            </a:fld>
            <a:endParaRPr lang="zh-TW" altLang="en-US">
              <a:solidFill>
                <a:srgbClr val="EAEBDE">
                  <a:shade val="90000"/>
                </a:srgb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0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s.org.hk/friend.asp?id=21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6984776" cy="252028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+mj-ea"/>
              </a:rPr>
              <a:t>天主教信仰一瞥</a:t>
            </a:r>
            <a:br>
              <a:rPr lang="en-HK" altLang="zh-TW" sz="5400" b="1" dirty="0">
                <a:latin typeface="+mj-ea"/>
              </a:rPr>
            </a:br>
            <a:r>
              <a:rPr lang="en-HK" altLang="zh-TW" sz="5400" b="1" dirty="0">
                <a:latin typeface="+mj-ea"/>
              </a:rPr>
              <a:t>          </a:t>
            </a:r>
            <a:r>
              <a:rPr lang="en-US" altLang="zh-TW" sz="3600" b="1" dirty="0">
                <a:latin typeface="+mj-ea"/>
              </a:rPr>
              <a:t>(</a:t>
            </a:r>
            <a:r>
              <a:rPr lang="en-US" altLang="zh-TW" sz="3600" b="1" dirty="0" err="1">
                <a:latin typeface="+mj-ea"/>
              </a:rPr>
              <a:t>組長</a:t>
            </a:r>
            <a:r>
              <a:rPr lang="zh-HK" altLang="en-US" sz="3600" b="1" dirty="0">
                <a:latin typeface="+mj-ea"/>
              </a:rPr>
              <a:t>分享</a:t>
            </a:r>
            <a:r>
              <a:rPr lang="en-US" altLang="zh-TW" sz="3600" b="1" dirty="0">
                <a:latin typeface="+mj-ea"/>
              </a:rPr>
              <a:t>)</a:t>
            </a:r>
            <a:br>
              <a:rPr lang="en-US" altLang="zh-TW" sz="3600" b="1" dirty="0">
                <a:latin typeface="+mj-ea"/>
              </a:rPr>
            </a:br>
            <a:endParaRPr lang="zh-HK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95736" y="3803393"/>
            <a:ext cx="6624736" cy="2088232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chemeClr val="bg2">
                    <a:lumMod val="2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《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正視人生的信仰</a:t>
            </a:r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》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第十課</a:t>
            </a:r>
            <a:endParaRPr lang="zh-HK" altLang="en-US" sz="4000" b="1" dirty="0">
              <a:solidFill>
                <a:schemeClr val="bg2">
                  <a:lumMod val="2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  <a:p>
            <a:r>
              <a:rPr lang="en-US" altLang="zh-HK" sz="4000" dirty="0"/>
              <a:t>                            </a:t>
            </a:r>
            <a:r>
              <a:rPr lang="en-US" altLang="zh-HK" sz="3200" dirty="0"/>
              <a:t>21/9/2025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660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0ADD8-B4B5-808C-8F36-CD21CCB7D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81AEFC71-2246-DF9A-DB36-C55929DF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48B83-4018-6000-5463-C4764BB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70" y="3068960"/>
            <a:ext cx="2462394" cy="201622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我信</a:t>
            </a:r>
            <a:br>
              <a:rPr lang="en-HK" altLang="zh-TW" sz="3200" dirty="0">
                <a:solidFill>
                  <a:schemeClr val="bg1"/>
                </a:solidFill>
              </a:rPr>
            </a:br>
            <a:r>
              <a:rPr lang="en-HK" altLang="zh-TW" sz="3200" dirty="0" err="1">
                <a:solidFill>
                  <a:schemeClr val="bg1"/>
                </a:solidFill>
              </a:rPr>
              <a:t>諸聖的相通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3F12834A-FF1E-509D-1AF9-230C4F468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CC723137-9BEE-0CA1-8899-7BAE2175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Content Placeholder 6">
            <a:extLst>
              <a:ext uri="{FF2B5EF4-FFF2-40B4-BE49-F238E27FC236}">
                <a16:creationId xmlns:a16="http://schemas.microsoft.com/office/drawing/2014/main" id="{9E185993-D62A-154D-1A1D-805F6C8A6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81993"/>
              </p:ext>
            </p:extLst>
          </p:nvPr>
        </p:nvGraphicFramePr>
        <p:xfrm>
          <a:off x="3409808" y="620688"/>
          <a:ext cx="554719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11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600451" cy="1132358"/>
          </a:xfrm>
        </p:spPr>
        <p:txBody>
          <a:bodyPr/>
          <a:lstStyle/>
          <a:p>
            <a:pPr algn="ctr"/>
            <a:r>
              <a:rPr lang="zh-TW" altLang="en-US" b="1" dirty="0"/>
              <a:t>天主教信仰一瞥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912767" cy="3168352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/>
              <a:t>為我最具意義和最感動我的就是</a:t>
            </a:r>
            <a:r>
              <a:rPr lang="en-US" altLang="zh-TW" sz="2800" dirty="0"/>
              <a:t>:</a:t>
            </a:r>
          </a:p>
          <a:p>
            <a:pPr algn="l"/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我信全能的天主父，天地萬物的創造者。</a:t>
            </a:r>
          </a:p>
          <a:p>
            <a:pPr algn="l"/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諸聖的相通  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4055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942415" y="1540705"/>
            <a:ext cx="6591985" cy="377762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HK" sz="6600" dirty="0"/>
          </a:p>
          <a:p>
            <a:pPr>
              <a:buNone/>
            </a:pPr>
            <a:r>
              <a:rPr lang="zh-HK" altLang="en-US" sz="6600" dirty="0"/>
              <a:t>以下就是我所信</a:t>
            </a:r>
            <a:endParaRPr lang="en-US" altLang="zh-HK" sz="6600" dirty="0"/>
          </a:p>
          <a:p>
            <a:pPr>
              <a:buNone/>
            </a:pPr>
            <a:r>
              <a:rPr lang="zh-HK" altLang="en-US" sz="6600" dirty="0"/>
              <a:t>及因信而要行的</a:t>
            </a:r>
            <a:r>
              <a:rPr lang="en-US" altLang="zh-HK" sz="6600" dirty="0"/>
              <a:t>:</a:t>
            </a:r>
            <a:endParaRPr lang="en-US" altLang="zh-TW" sz="66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7529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979713" y="316768"/>
            <a:ext cx="3888432" cy="931030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275795" y="1247798"/>
            <a:ext cx="6591985" cy="53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600" dirty="0"/>
              <a:t>  </a:t>
            </a:r>
            <a:r>
              <a:rPr lang="zh-TW" altLang="en-US" sz="3200" dirty="0"/>
              <a:t>我信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</a:rPr>
              <a:t>天主是全人類的父親</a:t>
            </a:r>
            <a:r>
              <a:rPr lang="zh-TW" altLang="en-US" sz="3200" dirty="0"/>
              <a:t>，所有人每一個人都是天父的兒女，是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</a:rPr>
              <a:t>天父鍾愛的兒女。</a:t>
            </a:r>
            <a:endParaRPr lang="en-US" altLang="zh-TW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kumimoji="0" lang="zh-TW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我們是一個大家庭</a:t>
            </a:r>
            <a:r>
              <a:rPr kumimoji="0" lang="zh-TW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，我必須</a:t>
            </a:r>
            <a:r>
              <a:rPr kumimoji="0" lang="zh-TW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學習</a:t>
            </a:r>
            <a:r>
              <a:rPr kumimoji="0" lang="zh-TW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與人</a:t>
            </a:r>
            <a:r>
              <a:rPr kumimoji="0" lang="zh-TW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相親相愛</a:t>
            </a:r>
            <a:r>
              <a:rPr kumimoji="0" lang="zh-TW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，愛我們的「近人」、「遠人」，愛不可愛的人，愛我們的「仇人」。與眾人分享天父賜與我的一切，承傳先人的智慧，</a:t>
            </a:r>
            <a:r>
              <a:rPr kumimoji="0" lang="zh-TW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白白得來的，也要白白分施。</a:t>
            </a:r>
            <a:endParaRPr lang="en-US" altLang="zh-TW" sz="3200" b="1" dirty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zh-HK" sz="6400" b="1" dirty="0">
              <a:solidFill>
                <a:srgbClr val="FFC000"/>
              </a:solidFill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dirty="0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8047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4808" cy="460509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TW" altLang="en-US" sz="6600" dirty="0"/>
              <a:t>*</a:t>
            </a:r>
            <a:r>
              <a:rPr kumimoji="0" lang="zh-TW" altLang="en-HK" sz="76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我信耶</a:t>
            </a:r>
            <a:r>
              <a:rPr lang="zh-TW" altLang="en-HK" sz="7600" b="1" dirty="0">
                <a:solidFill>
                  <a:srgbClr val="297FD5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t>穌建立了</a:t>
            </a:r>
            <a:r>
              <a:rPr lang="zh-TW" altLang="en-US" sz="7600" b="1" dirty="0">
                <a:solidFill>
                  <a:schemeClr val="accent3">
                    <a:lumMod val="50000"/>
                  </a:schemeClr>
                </a:solidFill>
              </a:rPr>
              <a:t>教會</a:t>
            </a:r>
            <a:r>
              <a:rPr lang="zh-TW" altLang="en-US" sz="7600" dirty="0"/>
              <a:t>，祂召集信徒，</a:t>
            </a:r>
            <a:r>
              <a:rPr lang="zh-TW" altLang="en-US" sz="7600" b="1" dirty="0">
                <a:solidFill>
                  <a:schemeClr val="accent3">
                    <a:lumMod val="50000"/>
                  </a:schemeClr>
                </a:solidFill>
              </a:rPr>
              <a:t>傳揚福音，教會要成為世界的福音</a:t>
            </a:r>
            <a:r>
              <a:rPr lang="zh-TW" altLang="en-US" sz="7600" dirty="0"/>
              <a:t>。</a:t>
            </a:r>
            <a:endParaRPr lang="en-HK" altLang="zh-TW" sz="7600" dirty="0"/>
          </a:p>
          <a:p>
            <a:pPr>
              <a:lnSpc>
                <a:spcPct val="120000"/>
              </a:lnSpc>
              <a:buNone/>
            </a:pPr>
            <a:r>
              <a:rPr lang="zh-TW" altLang="en-US" sz="7600" b="1" dirty="0">
                <a:solidFill>
                  <a:schemeClr val="accent3">
                    <a:lumMod val="50000"/>
                  </a:schemeClr>
                </a:solidFill>
              </a:rPr>
              <a:t>  信徒就是教會</a:t>
            </a:r>
            <a:r>
              <a:rPr lang="zh-TW" altLang="en-US" sz="7600" dirty="0"/>
              <a:t>，</a:t>
            </a:r>
            <a:r>
              <a:rPr lang="zh-TW" altLang="en-HK" sz="7600" dirty="0"/>
              <a:t>我就是教會，我</a:t>
            </a:r>
            <a:r>
              <a:rPr lang="zh-TW" altLang="en-US" sz="7600" dirty="0"/>
              <a:t>要</a:t>
            </a:r>
            <a:r>
              <a:rPr lang="zh-TW" altLang="en-US" sz="7600" b="1" dirty="0">
                <a:solidFill>
                  <a:schemeClr val="accent3">
                    <a:lumMod val="50000"/>
                  </a:schemeClr>
                </a:solidFill>
              </a:rPr>
              <a:t>遵行耶稣吩咐的一切 </a:t>
            </a:r>
            <a:r>
              <a:rPr lang="en-US" altLang="zh-TW" sz="7600" dirty="0"/>
              <a:t>: </a:t>
            </a:r>
            <a:r>
              <a:rPr lang="zh-TW" altLang="en-US" sz="7600" dirty="0"/>
              <a:t>傳揚</a:t>
            </a:r>
            <a:r>
              <a:rPr lang="zh-TW" altLang="en-US" sz="7600" b="1" dirty="0"/>
              <a:t>愛</a:t>
            </a:r>
            <a:r>
              <a:rPr lang="zh-TW" altLang="en-US" sz="7600" dirty="0"/>
              <a:t>，以</a:t>
            </a:r>
            <a:r>
              <a:rPr lang="zh-TW" altLang="en-US" sz="7600" b="1" dirty="0"/>
              <a:t>愛待人</a:t>
            </a:r>
            <a:r>
              <a:rPr lang="zh-TW" altLang="en-HK" sz="7600" b="1" dirty="0"/>
              <a:t>，</a:t>
            </a:r>
            <a:r>
              <a:rPr lang="zh-TW" altLang="en-HK" sz="7600" b="1" dirty="0">
                <a:solidFill>
                  <a:srgbClr val="297FD5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t>促進共融。</a:t>
            </a:r>
            <a:endParaRPr lang="en-US" altLang="zh-HK" sz="76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0908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624110"/>
            <a:ext cx="6266656" cy="860674"/>
          </a:xfrm>
        </p:spPr>
        <p:txBody>
          <a:bodyPr>
            <a:normAutofit/>
          </a:bodyPr>
          <a:lstStyle/>
          <a:p>
            <a:r>
              <a:rPr lang="zh-HK" altLang="en-HK" sz="4000" b="1" dirty="0"/>
              <a:t>我信耶穌基督與</a:t>
            </a:r>
            <a:r>
              <a:rPr lang="zh-HK" altLang="en-US" sz="4000" b="1" dirty="0"/>
              <a:t>我</a:t>
            </a:r>
            <a:r>
              <a:rPr lang="zh-HK" altLang="en-HK" sz="4000" b="1" dirty="0"/>
              <a:t>同行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5201" y="1844824"/>
            <a:ext cx="5867159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HK" sz="3600" b="1" dirty="0"/>
              <a:t>祂建立了聖體聖事</a:t>
            </a:r>
            <a:endParaRPr lang="en-US" altLang="zh-TW" sz="3600" b="1" dirty="0"/>
          </a:p>
          <a:p>
            <a:r>
              <a:rPr lang="zh-TW" altLang="en-HK" sz="3600" b="1" dirty="0"/>
              <a:t>與我們一起直到今世的終結</a:t>
            </a:r>
            <a:endParaRPr lang="en-HK" altLang="zh-TW" sz="3600" b="1" dirty="0"/>
          </a:p>
          <a:p>
            <a:r>
              <a:rPr lang="en-US" altLang="zh-TW" sz="3600" b="1" dirty="0" err="1"/>
              <a:t>衪是我的榜樣和力量</a:t>
            </a:r>
            <a:endParaRPr lang="en-US" altLang="zh-TW" sz="3600" b="1" dirty="0"/>
          </a:p>
          <a:p>
            <a:r>
              <a:rPr lang="en-US" altLang="zh-TW" sz="3600" b="1" dirty="0" err="1"/>
              <a:t>我的師傅、兄長、朋友</a:t>
            </a:r>
            <a:endParaRPr lang="en-US" altLang="zh-TW" sz="3600" b="1" dirty="0"/>
          </a:p>
          <a:p>
            <a:r>
              <a:rPr lang="en-US" altLang="zh-TW" sz="3600" b="1" dirty="0" err="1"/>
              <a:t>我要努力學習活出基督</a:t>
            </a:r>
            <a:endParaRPr lang="en-US" altLang="zh-TW" sz="3600" b="1" dirty="0"/>
          </a:p>
          <a:p>
            <a:endParaRPr lang="en-US" altLang="zh-TW" sz="3600" b="1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  <a:p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7056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2C16-756A-735F-9F6C-0B885C37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799741-D838-D1E4-46FF-327C04CE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 sz="4000" b="1" dirty="0"/>
              <a:t>我信</a:t>
            </a:r>
            <a:r>
              <a:rPr lang="zh-HK" altLang="en-US" sz="4000" b="1" dirty="0"/>
              <a:t>聖神在我內工作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1D2105-FFE5-8F11-580F-06175951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052736"/>
            <a:ext cx="7883383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r>
              <a:rPr lang="zh-TW" altLang="en-US" sz="3600" b="1" dirty="0"/>
              <a:t>靈感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創意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目的地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目標</a:t>
            </a:r>
            <a:r>
              <a:rPr lang="en-US" altLang="zh-TW" sz="3600" b="1" dirty="0"/>
              <a:t>)</a:t>
            </a:r>
          </a:p>
          <a:p>
            <a:r>
              <a:rPr lang="zh-TW" altLang="en-US" sz="3600" b="1" dirty="0"/>
              <a:t>動力 </a:t>
            </a:r>
            <a:r>
              <a:rPr lang="en-US" altLang="zh-TW" sz="3600" b="1" dirty="0"/>
              <a:t>( engine)</a:t>
            </a:r>
          </a:p>
          <a:p>
            <a:r>
              <a:rPr lang="zh-TW" altLang="en-US" sz="3600" b="1" dirty="0"/>
              <a:t>熱忱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燃料</a:t>
            </a:r>
            <a:r>
              <a:rPr lang="en-US" altLang="zh-TW" sz="3600" b="1" dirty="0"/>
              <a:t>)</a:t>
            </a:r>
          </a:p>
          <a:p>
            <a:r>
              <a:rPr lang="zh-TW" altLang="en-US" sz="3600" b="1" dirty="0"/>
              <a:t>衝勁 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馬力</a:t>
            </a:r>
            <a:r>
              <a:rPr lang="en-US" altLang="zh-TW" sz="3600" b="1" dirty="0"/>
              <a:t>)</a:t>
            </a:r>
          </a:p>
          <a:p>
            <a:pPr marL="0" indent="0">
              <a:buNone/>
            </a:pPr>
            <a:r>
              <a:rPr lang="zh-TW" altLang="en-US" sz="3600" b="1" dirty="0"/>
              <a:t>我們要開放於聖神</a:t>
            </a:r>
            <a:endParaRPr lang="en-US" altLang="zh-TW" sz="3600" b="1" dirty="0"/>
          </a:p>
          <a:p>
            <a:pPr marL="0" indent="0">
              <a:buNone/>
            </a:pPr>
            <a:r>
              <a:rPr lang="zh-TW" altLang="en-US" sz="3600" b="1" dirty="0"/>
              <a:t>           讓聖神充滿我</a:t>
            </a:r>
            <a:endParaRPr lang="en-US" altLang="zh-TW" sz="3600" b="1" dirty="0"/>
          </a:p>
          <a:p>
            <a:pPr marL="0" indent="0">
              <a:buNone/>
            </a:pPr>
            <a:r>
              <a:rPr lang="zh-HK" altLang="en-US" sz="3600" b="1" dirty="0"/>
              <a:t>           我是聖神的宮殿</a:t>
            </a:r>
            <a:endParaRPr lang="en-US" altLang="zh-TW" sz="3600" b="1" dirty="0"/>
          </a:p>
          <a:p>
            <a:pPr marL="0" indent="0">
              <a:buNone/>
            </a:pPr>
            <a:r>
              <a:rPr lang="en-US" altLang="zh-TW" sz="3600" b="1" dirty="0"/>
              <a:t>    </a:t>
            </a:r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  <a:p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3957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TW" altLang="en-US" sz="5200" dirty="0"/>
              <a:t>*我信一切善人</a:t>
            </a:r>
            <a:r>
              <a:rPr lang="en-US" altLang="zh-TW" sz="5200" dirty="0"/>
              <a:t>,</a:t>
            </a:r>
            <a:r>
              <a:rPr lang="zh-TW" altLang="en-US" sz="5200" dirty="0"/>
              <a:t>即使未能認識基督，皆可</a:t>
            </a:r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</a:rPr>
              <a:t>透過愛德的行為與基督及人類共融，</a:t>
            </a:r>
            <a:r>
              <a:rPr lang="zh-TW" altLang="en-US" sz="5200" dirty="0"/>
              <a:t>合而為一。得到基督的償報</a:t>
            </a:r>
            <a:r>
              <a:rPr lang="en-US" altLang="zh-TW" sz="5200" dirty="0"/>
              <a:t>,</a:t>
            </a:r>
            <a:r>
              <a:rPr lang="zh-TW" altLang="en-US" sz="5200" dirty="0"/>
              <a:t>獲享永生。</a:t>
            </a:r>
            <a:endParaRPr lang="en-US" altLang="zh-TW" sz="5200" dirty="0"/>
          </a:p>
          <a:p>
            <a:pPr>
              <a:buNone/>
            </a:pPr>
            <a:r>
              <a:rPr lang="en-US" altLang="zh-TW" sz="4100" dirty="0"/>
              <a:t>(</a:t>
            </a:r>
            <a:r>
              <a:rPr lang="zh-TW" altLang="en-US" sz="4100" dirty="0"/>
              <a:t>公審判</a:t>
            </a:r>
            <a:r>
              <a:rPr lang="en-US" altLang="zh-TW" sz="4100" dirty="0"/>
              <a:t>--</a:t>
            </a:r>
            <a:r>
              <a:rPr lang="zh-TW" altLang="en-US" sz="4100" dirty="0"/>
              <a:t>瑪</a:t>
            </a:r>
            <a:r>
              <a:rPr lang="en-US" altLang="zh-TW" sz="4100" dirty="0"/>
              <a:t>25:34-40)</a:t>
            </a: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2497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>
            <a:normAutofit/>
          </a:bodyPr>
          <a:lstStyle/>
          <a:p>
            <a:r>
              <a:rPr lang="zh-TW" altLang="en-HK" sz="4400" b="1" dirty="0"/>
              <a:t>我信</a:t>
            </a:r>
            <a:r>
              <a:rPr lang="zh-TW" altLang="en-US" sz="4400" b="1" dirty="0"/>
              <a:t>諸聖的相通</a:t>
            </a:r>
            <a:endParaRPr lang="zh-TW" altLang="en-US" sz="4400" dirty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5400" dirty="0"/>
              <a:t>我與天主、</a:t>
            </a:r>
            <a:endParaRPr lang="en-US" altLang="zh-TW" sz="5400" dirty="0"/>
          </a:p>
          <a:p>
            <a:pPr>
              <a:buNone/>
            </a:pPr>
            <a:r>
              <a:rPr lang="zh-TW" altLang="en-US" sz="5400" dirty="0"/>
              <a:t>       整個人類、</a:t>
            </a:r>
            <a:endParaRPr lang="en-US" altLang="zh-TW" sz="5400" dirty="0"/>
          </a:p>
          <a:p>
            <a:pPr>
              <a:buNone/>
            </a:pPr>
            <a:r>
              <a:rPr lang="zh-TW" altLang="en-US" sz="5400" dirty="0"/>
              <a:t>       整個大自然、</a:t>
            </a:r>
            <a:endParaRPr lang="en-US" altLang="zh-TW" sz="5400" dirty="0"/>
          </a:p>
          <a:p>
            <a:pPr>
              <a:buNone/>
            </a:pPr>
            <a:r>
              <a:rPr lang="zh-TW" altLang="en-US" sz="5400" dirty="0"/>
              <a:t>       整個宇宙、</a:t>
            </a:r>
            <a:endParaRPr lang="en-US" altLang="zh-TW" sz="5400" dirty="0"/>
          </a:p>
          <a:p>
            <a:pPr>
              <a:buNone/>
            </a:pPr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</a:rPr>
              <a:t>原為一體</a:t>
            </a:r>
            <a:endParaRPr lang="en-US" altLang="zh-TW" sz="5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5400" dirty="0"/>
              <a:t>「</a:t>
            </a:r>
            <a:r>
              <a:rPr lang="zh-TW" altLang="en-US" sz="3800" dirty="0"/>
              <a:t>我將你賜給我的光榮賜給了他們，為叫他們合而為一，就如我們原為一體一樣。」</a:t>
            </a:r>
            <a:r>
              <a:rPr lang="en-US" altLang="zh-TW" sz="3800" dirty="0"/>
              <a:t>(</a:t>
            </a:r>
            <a:r>
              <a:rPr lang="zh-TW" altLang="en-US" sz="3800" dirty="0"/>
              <a:t>若</a:t>
            </a:r>
            <a:r>
              <a:rPr lang="en-US" altLang="zh-TW" sz="3800" dirty="0"/>
              <a:t>17:22)</a:t>
            </a:r>
            <a:endParaRPr lang="zh-TW" altLang="en-US" sz="3800" dirty="0"/>
          </a:p>
          <a:p>
            <a:pPr>
              <a:buNone/>
            </a:pPr>
            <a:endParaRPr lang="en-US" altLang="zh-TW" sz="5400" b="1" dirty="0"/>
          </a:p>
          <a:p>
            <a:pPr eaLnBrk="1" hangingPunct="1">
              <a:buFont typeface="Arial" charset="0"/>
              <a:buNone/>
            </a:pPr>
            <a:endParaRPr lang="en-US" altLang="zh-TW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7346776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000" dirty="0"/>
              <a:t>天父是宇宙的創造者，是最精密的設計師，整個宇宙有秩序地運行，每一個物種互相依附，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</a:rPr>
              <a:t>環環緊扣，生生不息</a:t>
            </a:r>
            <a:r>
              <a:rPr lang="zh-TW" altLang="en-HK" sz="3000" b="1" dirty="0">
                <a:solidFill>
                  <a:schemeClr val="accent3">
                    <a:lumMod val="50000"/>
                  </a:schemeClr>
                </a:solidFill>
              </a:rPr>
              <a:t>，</a:t>
            </a:r>
            <a:r>
              <a:rPr lang="zh-TW" altLang="en-US" sz="3000" b="1" dirty="0">
                <a:solidFill>
                  <a:srgbClr val="297FD5">
                    <a:lumMod val="50000"/>
                  </a:srgbClr>
                </a:solidFill>
              </a:rPr>
              <a:t>互相影響</a:t>
            </a:r>
            <a:r>
              <a:rPr lang="zh-TW" altLang="en-HK" sz="3000" b="1" dirty="0">
                <a:solidFill>
                  <a:srgbClr val="297FD5">
                    <a:lumMod val="50000"/>
                  </a:srgbClr>
                </a:solidFill>
              </a:rPr>
              <a:t>。</a:t>
            </a:r>
            <a:r>
              <a:rPr lang="zh-TW" altLang="en-US" sz="3000" dirty="0"/>
              <a:t>人類和一切受造物，同</a:t>
            </a:r>
            <a:r>
              <a:rPr lang="zh-TW" altLang="en-HK" sz="3000" dirty="0"/>
              <a:t>分</a:t>
            </a:r>
            <a:r>
              <a:rPr lang="zh-TW" altLang="en-US" sz="3000" dirty="0"/>
              <a:t>大地</a:t>
            </a:r>
            <a:r>
              <a:rPr lang="zh-TW" altLang="en-HK" sz="3000" dirty="0"/>
              <a:t>與</a:t>
            </a:r>
            <a:r>
              <a:rPr lang="zh-TW" altLang="en-US" sz="3000" dirty="0"/>
              <a:t>天空</a:t>
            </a:r>
            <a:r>
              <a:rPr lang="zh-TW" altLang="en-HK" sz="3000" dirty="0"/>
              <a:t>；共享</a:t>
            </a:r>
            <a:r>
              <a:rPr lang="zh-TW" altLang="en-US" sz="3000" dirty="0"/>
              <a:t>空氣</a:t>
            </a:r>
            <a:r>
              <a:rPr lang="zh-TW" altLang="en-HK" sz="3000" dirty="0"/>
              <a:t>和雨水</a:t>
            </a:r>
            <a:r>
              <a:rPr lang="zh-TW" altLang="en-US" sz="3000" dirty="0"/>
              <a:t>，</a:t>
            </a:r>
            <a:r>
              <a:rPr lang="zh-TW" altLang="en-HK" sz="3000" dirty="0"/>
              <a:t>我要珍惜善用這一切。</a:t>
            </a:r>
            <a:endParaRPr lang="en-HK" altLang="zh-TW" sz="3000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HK" sz="3000" dirty="0"/>
              <a:t>我要</a:t>
            </a:r>
            <a:r>
              <a:rPr kumimoji="0" lang="zh-TW" altLang="en-HK" sz="3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惜緣、惜福、惜物</a:t>
            </a:r>
            <a:r>
              <a:rPr lang="zh-TW" altLang="en-HK" sz="3000" dirty="0"/>
              <a:t>。</a:t>
            </a:r>
            <a:endParaRPr lang="en-US" altLang="zh-HK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4869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91985" cy="2088232"/>
          </a:xfrm>
        </p:spPr>
        <p:txBody>
          <a:bodyPr/>
          <a:lstStyle/>
          <a:p>
            <a:pPr algn="ctr"/>
            <a:r>
              <a:rPr lang="zh-TW" altLang="en-US" b="1" dirty="0"/>
              <a:t>天主教信仰一瞥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7272808" cy="3456384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altLang="zh-TW" sz="2800" b="1" dirty="0"/>
          </a:p>
          <a:p>
            <a:pPr algn="l"/>
            <a:r>
              <a:rPr lang="zh-TW" altLang="en-US" sz="4400" b="1" dirty="0"/>
              <a:t>天主教信些什麼？</a:t>
            </a:r>
            <a:endParaRPr lang="en-US" altLang="zh-TW" sz="4400" b="1" dirty="0"/>
          </a:p>
          <a:p>
            <a:pPr algn="l"/>
            <a:r>
              <a:rPr lang="zh-TW" altLang="en-US" sz="4400" b="1" dirty="0"/>
              <a:t>就是我每天念的信經，</a:t>
            </a: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全部有十二條信條。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zh-TW" altLang="en-US" sz="4400" b="1" dirty="0"/>
              <a:t>宗徒信經 </a:t>
            </a:r>
            <a:r>
              <a:rPr lang="en-US" altLang="zh-TW" sz="4400" b="1" dirty="0"/>
              <a:t>(P 47)</a:t>
            </a:r>
          </a:p>
          <a:p>
            <a:r>
              <a:rPr lang="zh-HK" altLang="en-US" sz="4400" b="1" dirty="0"/>
              <a:t>尼西亞信經</a:t>
            </a:r>
          </a:p>
          <a:p>
            <a:r>
              <a:rPr lang="zh-HK" altLang="en-US" sz="4400" b="1" dirty="0"/>
              <a:t> </a:t>
            </a:r>
          </a:p>
          <a:p>
            <a:pPr algn="l"/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175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971536" y="1484784"/>
            <a:ext cx="6591985" cy="49678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TW" altLang="en-US" sz="6600" dirty="0"/>
              <a:t>   以天父的愛為基礎，及人類、宇宙實為一個大生命的事實，我學習更愛人、更愛天、更愛大地。</a:t>
            </a:r>
            <a:endParaRPr lang="en-HK" altLang="zh-TW" sz="6600" dirty="0"/>
          </a:p>
          <a:p>
            <a:pPr>
              <a:lnSpc>
                <a:spcPct val="120000"/>
              </a:lnSpc>
              <a:buNone/>
            </a:pPr>
            <a:endParaRPr lang="zh-TW" altLang="en-US" sz="6600" dirty="0"/>
          </a:p>
          <a:p>
            <a:pPr>
              <a:lnSpc>
                <a:spcPct val="120000"/>
              </a:lnSpc>
              <a:buNone/>
            </a:pPr>
            <a:r>
              <a:rPr lang="zh-TW" altLang="en-US" sz="6600" dirty="0"/>
              <a:t>   我會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慎思、慎言和慎行</a:t>
            </a:r>
            <a:r>
              <a:rPr lang="zh-TW" altLang="en-US" sz="6600" dirty="0"/>
              <a:t>，種下善的種子。對人、事、物都多一分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感恩</a:t>
            </a:r>
            <a:r>
              <a:rPr lang="zh-TW" altLang="en-US" sz="6600" dirty="0"/>
              <a:t>；多一分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關懷</a:t>
            </a:r>
            <a:r>
              <a:rPr lang="zh-TW" altLang="en-US" sz="6600" dirty="0"/>
              <a:t>；多一分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包容</a:t>
            </a:r>
            <a:r>
              <a:rPr lang="zh-TW" altLang="en-US" sz="6600" dirty="0"/>
              <a:t>；多一分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體諒</a:t>
            </a:r>
            <a:r>
              <a:rPr lang="zh-TW" altLang="en-US" sz="6600" dirty="0"/>
              <a:t>；多一分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慈悲</a:t>
            </a:r>
            <a:r>
              <a:rPr lang="zh-TW" altLang="en-US" sz="6600" dirty="0"/>
              <a:t>，我要抱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悲天憫人</a:t>
            </a:r>
            <a:r>
              <a:rPr lang="zh-TW" altLang="en-US" sz="6600" dirty="0"/>
              <a:t>的情，懷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民胞物與</a:t>
            </a:r>
            <a:r>
              <a:rPr lang="zh-TW" altLang="en-US" sz="6600" dirty="0"/>
              <a:t>之心。</a:t>
            </a:r>
          </a:p>
          <a:p>
            <a:pPr>
              <a:buNone/>
            </a:pPr>
            <a:endParaRPr lang="en-US" altLang="zh-HK" sz="66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9921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968565" y="548680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大生命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4000" dirty="0"/>
              <a:t>   我們與萬物的命運息息相關，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</a:rPr>
              <a:t>互相影響</a:t>
            </a:r>
            <a:r>
              <a:rPr lang="zh-TW" altLang="en-US" sz="4000" dirty="0"/>
              <a:t>，實在就是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</a:rPr>
              <a:t>我中有你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，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</a:rPr>
              <a:t>你中有我</a:t>
            </a:r>
            <a:r>
              <a:rPr lang="zh-TW" altLang="en-US" sz="4000" dirty="0"/>
              <a:t>。所以，我知道為我是没有絕對的無辜，我們都是五十步笑百步，我要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你</a:t>
            </a:r>
            <a:r>
              <a:rPr lang="zh-TW" altLang="en-HK" sz="4000" b="1" dirty="0">
                <a:solidFill>
                  <a:srgbClr val="297FD5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t>學習責己以嚴，待人以恕</a:t>
            </a:r>
            <a:r>
              <a:rPr lang="zh-TW" altLang="en-US" sz="4000" dirty="0"/>
              <a:t>。</a:t>
            </a:r>
            <a:endParaRPr lang="en-US" altLang="zh-HK" sz="40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1336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43197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TW" altLang="en-US" sz="6600" dirty="0"/>
              <a:t>   正因為我是這大生命的一份子，我必須對自己身處的社會、國家甚至世界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作出貢獻</a:t>
            </a:r>
            <a:r>
              <a:rPr lang="zh-TW" altLang="en-US" sz="6600" dirty="0"/>
              <a:t>。以我工作造福社會，身為老師及母親我已把知識和待人處物之道，以愛教導我的學生和子女，希望他們接觸到天父的真、善、美，</a:t>
            </a: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</a:rPr>
              <a:t>為世界增添光彩。</a:t>
            </a:r>
            <a:endParaRPr lang="en-US" altLang="zh-HK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008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我的信仰宣言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304876" y="1904256"/>
            <a:ext cx="7202760" cy="46077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TW" altLang="en-US" sz="6600" dirty="0"/>
              <a:t>  </a:t>
            </a:r>
            <a:r>
              <a:rPr lang="zh-TW" altLang="en-US" sz="6200" dirty="0"/>
              <a:t>我的信仰再不是小圈子的宗教，而是以</a:t>
            </a:r>
            <a:r>
              <a:rPr lang="zh-TW" altLang="en-US" sz="6200" b="1" dirty="0">
                <a:solidFill>
                  <a:schemeClr val="accent3">
                    <a:lumMod val="50000"/>
                  </a:schemeClr>
                </a:solidFill>
              </a:rPr>
              <a:t>建立天國作為我的使命</a:t>
            </a:r>
            <a:r>
              <a:rPr lang="zh-TW" altLang="en-US" sz="6200" dirty="0"/>
              <a:t>， 我要藉著每天的</a:t>
            </a:r>
            <a:r>
              <a:rPr kumimoji="0" lang="zh-TW" altLang="en-HK" sz="62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祈禱</a:t>
            </a:r>
            <a:r>
              <a:rPr lang="zh-TW" altLang="en-US" sz="6200" dirty="0"/>
              <a:t>、</a:t>
            </a:r>
            <a:r>
              <a:rPr lang="zh-TW" altLang="en-HK" sz="6200" b="1" dirty="0">
                <a:solidFill>
                  <a:srgbClr val="297FD5">
                    <a:lumMod val="50000"/>
                  </a:srgbClr>
                </a:solidFill>
              </a:rPr>
              <a:t>讀經</a:t>
            </a:r>
            <a:r>
              <a:rPr lang="zh-TW" altLang="en-US" sz="6200" dirty="0"/>
              <a:t>、</a:t>
            </a:r>
            <a:r>
              <a:rPr lang="zh-TW" altLang="en-HK" sz="6200" b="1" dirty="0">
                <a:solidFill>
                  <a:srgbClr val="297FD5">
                    <a:lumMod val="50000"/>
                  </a:srgbClr>
                </a:solidFill>
              </a:rPr>
              <a:t>靜坐</a:t>
            </a:r>
            <a:r>
              <a:rPr lang="zh-TW" altLang="en-HK" sz="6200" dirty="0">
                <a:solidFill>
                  <a:srgbClr val="297FD5">
                    <a:lumMod val="50000"/>
                  </a:srgbClr>
                </a:solidFill>
              </a:rPr>
              <a:t>和</a:t>
            </a:r>
            <a:r>
              <a:rPr lang="zh-TW" altLang="en-HK" sz="6200" b="1" dirty="0">
                <a:solidFill>
                  <a:srgbClr val="297FD5">
                    <a:lumMod val="50000"/>
                  </a:srgbClr>
                </a:solidFill>
              </a:rPr>
              <a:t>聖事</a:t>
            </a:r>
            <a:r>
              <a:rPr lang="zh-TW" altLang="en-US" sz="6200" dirty="0"/>
              <a:t>得著力量，使世界</a:t>
            </a:r>
            <a:r>
              <a:rPr lang="zh-TW" altLang="en-US" sz="6200" b="1" u="sng" dirty="0">
                <a:solidFill>
                  <a:schemeClr val="accent3">
                    <a:lumMod val="50000"/>
                  </a:schemeClr>
                </a:solidFill>
              </a:rPr>
              <a:t>更</a:t>
            </a:r>
            <a:r>
              <a:rPr lang="zh-TW" altLang="en-HK" sz="6200" b="1" dirty="0">
                <a:solidFill>
                  <a:schemeClr val="accent3">
                    <a:lumMod val="50000"/>
                  </a:schemeClr>
                </a:solidFill>
              </a:rPr>
              <a:t>美好</a:t>
            </a:r>
            <a:r>
              <a:rPr lang="zh-TW" altLang="en-US" sz="6200" dirty="0"/>
              <a:t>，使自己和周圍的人</a:t>
            </a:r>
            <a:r>
              <a:rPr lang="zh-TW" altLang="en-US" sz="6200" b="1" u="sng" dirty="0">
                <a:solidFill>
                  <a:schemeClr val="accent3">
                    <a:lumMod val="50000"/>
                  </a:schemeClr>
                </a:solidFill>
              </a:rPr>
              <a:t>更</a:t>
            </a:r>
            <a:r>
              <a:rPr lang="zh-TW" altLang="en-US" sz="6200" b="1" dirty="0">
                <a:solidFill>
                  <a:schemeClr val="accent3">
                    <a:lumMod val="50000"/>
                  </a:schemeClr>
                </a:solidFill>
              </a:rPr>
              <a:t>快樂、</a:t>
            </a:r>
            <a:r>
              <a:rPr lang="zh-TW" altLang="en-US" sz="6200" b="1" u="sng" dirty="0">
                <a:solidFill>
                  <a:schemeClr val="accent3">
                    <a:lumMod val="50000"/>
                  </a:schemeClr>
                </a:solidFill>
              </a:rPr>
              <a:t>更</a:t>
            </a:r>
            <a:r>
              <a:rPr lang="zh-TW" altLang="en-US" sz="6200" b="1" dirty="0">
                <a:solidFill>
                  <a:schemeClr val="accent3">
                    <a:lumMod val="50000"/>
                  </a:schemeClr>
                </a:solidFill>
              </a:rPr>
              <a:t>積極，活出更豐盛的</a:t>
            </a:r>
            <a:endParaRPr lang="en-US" altLang="zh-TW" sz="6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zh-HK" altLang="en-US" sz="6200" b="1" dirty="0">
                <a:solidFill>
                  <a:schemeClr val="accent3">
                    <a:lumMod val="50000"/>
                  </a:schemeClr>
                </a:solidFill>
              </a:rPr>
              <a:t>   生命。</a:t>
            </a:r>
            <a:endParaRPr lang="en-US" altLang="zh-TW" sz="6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n-US" altLang="zh-HK" sz="62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0449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2012802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知者行之始</a:t>
            </a:r>
            <a:br>
              <a:rPr lang="en-US" altLang="zh-TW" sz="5400" b="1" dirty="0"/>
            </a:br>
            <a:r>
              <a:rPr lang="en-US" altLang="zh-TW" sz="5400" b="1" dirty="0"/>
              <a:t>       </a:t>
            </a:r>
            <a:r>
              <a:rPr lang="zh-HK" altLang="en-US" sz="5400" b="1" dirty="0"/>
              <a:t>行者知之成</a:t>
            </a:r>
            <a:endParaRPr lang="zh-TW" altLang="en-US" sz="5400" b="1" dirty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691680" y="2996952"/>
            <a:ext cx="6591985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8000" dirty="0"/>
              <a:t>*</a:t>
            </a:r>
            <a:r>
              <a:rPr lang="zh-HK" altLang="en-US" sz="8000" b="1" dirty="0"/>
              <a:t>我行我信</a:t>
            </a:r>
            <a:r>
              <a:rPr lang="en-US" altLang="zh-HK" sz="2800" dirty="0">
                <a:hlinkClick r:id="rId3"/>
              </a:rPr>
              <a:t>https://www.cirs.org.hk/friend.asp?id=216</a:t>
            </a:r>
            <a:endParaRPr lang="zh-HK" altLang="en-US" sz="2800" dirty="0"/>
          </a:p>
          <a:p>
            <a:pPr>
              <a:buNone/>
            </a:pPr>
            <a:endParaRPr lang="en-US" altLang="zh-HK" sz="6200" dirty="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364039" y="32448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>
                <a:solidFill>
                  <a:prstClr val="white"/>
                </a:solidFill>
                <a:latin typeface="Times New Roman" pitchFamily="18" charset="0"/>
                <a:ea typeface="新細明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1110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5472608" cy="1280890"/>
          </a:xfrm>
        </p:spPr>
        <p:txBody>
          <a:bodyPr>
            <a:noAutofit/>
          </a:bodyPr>
          <a:lstStyle/>
          <a:p>
            <a:r>
              <a:rPr lang="zh-TW" altLang="zh-HK" sz="4000" b="1" dirty="0"/>
              <a:t>天主是愛</a:t>
            </a:r>
            <a:br>
              <a:rPr lang="en-US" altLang="zh-TW" sz="4000" b="1" dirty="0"/>
            </a:br>
            <a:r>
              <a:rPr lang="zh-HK" altLang="en-US" sz="4000" b="1" dirty="0"/>
              <a:t>愛主之道在愛人</a:t>
            </a:r>
            <a:br>
              <a:rPr lang="zh-TW" altLang="zh-HK" sz="4000" b="1" dirty="0"/>
            </a:b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2060848"/>
            <a:ext cx="2989625" cy="377762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b="1" dirty="0"/>
              <a:t>何處有仁</a:t>
            </a:r>
          </a:p>
          <a:p>
            <a:r>
              <a:rPr lang="zh-TW" altLang="en-US" sz="3200" b="1" dirty="0"/>
              <a:t>何處有愛</a:t>
            </a:r>
            <a:endParaRPr lang="en-US" altLang="zh-TW" sz="3200" b="1" dirty="0"/>
          </a:p>
          <a:p>
            <a:endParaRPr lang="zh-TW" altLang="en-US" sz="3200" dirty="0"/>
          </a:p>
          <a:p>
            <a:r>
              <a:rPr lang="zh-TW" altLang="en-US" sz="3200" b="1" dirty="0"/>
              <a:t>實踐主愛</a:t>
            </a:r>
            <a:endParaRPr lang="en-US" altLang="zh-TW" sz="3200" b="1" dirty="0"/>
          </a:p>
          <a:p>
            <a:r>
              <a:rPr lang="zh-TW" altLang="en-US" sz="3200" b="1" dirty="0"/>
              <a:t>善盡本分</a:t>
            </a:r>
            <a:endParaRPr lang="en-US" altLang="zh-TW" sz="3200" b="1" dirty="0"/>
          </a:p>
          <a:p>
            <a:endParaRPr lang="zh-TW" altLang="en-US" sz="3200" dirty="0"/>
          </a:p>
          <a:p>
            <a:r>
              <a:rPr lang="zh-TW" altLang="en-US" sz="3200" b="1" dirty="0"/>
              <a:t>建設天國</a:t>
            </a:r>
          </a:p>
          <a:p>
            <a:r>
              <a:rPr lang="zh-TW" altLang="en-US" sz="3200" b="1" dirty="0"/>
              <a:t>造福大地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92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5267-C474-70F3-2E39-509A3F27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err="1"/>
              <a:t>一些生活片段</a:t>
            </a:r>
            <a:endParaRPr lang="en-H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9EB9-615F-E09E-B93B-86A24005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2800" b="1" dirty="0" err="1"/>
              <a:t>風雨同車</a:t>
            </a:r>
            <a:r>
              <a:rPr lang="en-HK" sz="2800" b="1" dirty="0"/>
              <a:t>(</a:t>
            </a:r>
            <a:r>
              <a:rPr lang="en-HK" sz="2800" b="1" dirty="0" err="1"/>
              <a:t>接待陌生人</a:t>
            </a:r>
            <a:r>
              <a:rPr lang="en-HK" sz="2800" b="1" dirty="0"/>
              <a:t>)</a:t>
            </a:r>
          </a:p>
          <a:p>
            <a:r>
              <a:rPr lang="en-HK" sz="2800" b="1" dirty="0" err="1"/>
              <a:t>購買牛奶</a:t>
            </a:r>
            <a:r>
              <a:rPr lang="en-HK" sz="2800" b="1" dirty="0"/>
              <a:t>(</a:t>
            </a:r>
            <a:r>
              <a:rPr lang="en-HK" sz="2800" b="1" dirty="0" err="1"/>
              <a:t>選最短期限</a:t>
            </a:r>
            <a:r>
              <a:rPr lang="en-HK" sz="2800" b="1" dirty="0"/>
              <a:t>)</a:t>
            </a:r>
          </a:p>
          <a:p>
            <a:r>
              <a:rPr lang="en-HK" sz="2800" b="1" dirty="0" err="1"/>
              <a:t>聖誕聯歡會</a:t>
            </a:r>
            <a:r>
              <a:rPr lang="en-HK" sz="2800" b="1" dirty="0"/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打破宗教隔閡</a:t>
            </a:r>
            <a:r>
              <a:rPr lang="en-HK" sz="2800" b="1" dirty="0"/>
              <a:t>)</a:t>
            </a:r>
          </a:p>
          <a:p>
            <a:r>
              <a:rPr lang="en-HK" sz="2800" b="1" dirty="0" err="1"/>
              <a:t>親子時事分享</a:t>
            </a:r>
            <a:r>
              <a:rPr lang="en-HK" sz="2800" b="1" dirty="0"/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基督的看法</a:t>
            </a:r>
            <a:r>
              <a:rPr lang="en-HK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520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5832648" cy="860674"/>
          </a:xfrm>
        </p:spPr>
        <p:txBody>
          <a:bodyPr>
            <a:noAutofit/>
          </a:bodyPr>
          <a:lstStyle/>
          <a:p>
            <a:r>
              <a:rPr lang="zh-HK" altLang="en-HK" sz="4000" b="1" dirty="0"/>
              <a:t>齊來反省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/>
              <a:t>我們從祖先繼承了什麽？</a:t>
            </a:r>
            <a:endParaRPr lang="en-US" altLang="zh-TW" sz="2800" b="1" dirty="0"/>
          </a:p>
          <a:p>
            <a:r>
              <a:rPr lang="zh-TW" altLang="en-US" sz="2800" b="1" dirty="0"/>
              <a:t>我們又可承傳什麼給我們的子孫後代？</a:t>
            </a:r>
            <a:endParaRPr lang="en-US" altLang="zh-TW" sz="2800" b="1" dirty="0"/>
          </a:p>
          <a:p>
            <a:r>
              <a:rPr lang="zh-TW" altLang="en-US" sz="2800" b="1" dirty="0"/>
              <a:t>我們子孫的世界將會如何？</a:t>
            </a:r>
            <a:endParaRPr lang="en-US" altLang="zh-TW" sz="2800" b="1" dirty="0"/>
          </a:p>
          <a:p>
            <a:r>
              <a:rPr lang="zh-TW" altLang="en-US" sz="2800" b="1" dirty="0"/>
              <a:t>我們子孫能更接近生命根源的造物主嗎？</a:t>
            </a:r>
            <a:endParaRPr lang="en-US" altLang="zh-TW" sz="2800" b="1" dirty="0"/>
          </a:p>
          <a:p>
            <a:r>
              <a:rPr lang="zh-TW" altLang="en-US" sz="2800" b="1" dirty="0"/>
              <a:t>將來的世界可由愛統治嗎？</a:t>
            </a:r>
            <a:endParaRPr lang="en-US" altLang="zh-TW" sz="2800" b="1" dirty="0"/>
          </a:p>
          <a:p>
            <a:r>
              <a:rPr lang="zh-TW" altLang="en-US" sz="2800" b="1" dirty="0"/>
              <a:t>人類可以天下一家嗎？</a:t>
            </a:r>
            <a:endParaRPr lang="en-US" altLang="zh-TW" sz="2800" b="1" dirty="0"/>
          </a:p>
          <a:p>
            <a:r>
              <a:rPr lang="zh-TW" altLang="en-US" sz="2800" b="1" dirty="0"/>
              <a:t>我們家長教師可以做些什麽？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82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4679" y="1988840"/>
            <a:ext cx="6600451" cy="1182661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天主教信仰一瞥</a:t>
            </a:r>
            <a:endParaRPr lang="zh-TW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18" y="3501008"/>
            <a:ext cx="2193704" cy="18395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15A9-A9E4-7731-FC31-16D7A5D5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7AD0156A-3909-913C-A3FD-21B83A94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" y="0"/>
            <a:ext cx="906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2117-5A1C-E63B-35C4-2472DD87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DE174A4-8E8A-90A0-447E-EE2C023D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88640"/>
            <a:ext cx="3922943" cy="644650"/>
          </a:xfrm>
        </p:spPr>
        <p:txBody>
          <a:bodyPr>
            <a:normAutofit fontScale="90000"/>
          </a:bodyPr>
          <a:lstStyle/>
          <a:p>
            <a:r>
              <a:rPr lang="zh-HK" altLang="en-US" b="1" dirty="0"/>
              <a:t>宗徒信經 </a:t>
            </a:r>
            <a:br>
              <a:rPr lang="zh-HK" altLang="en-US" b="1" dirty="0"/>
            </a:br>
            <a:endParaRPr lang="zh-HK" altLang="en-US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D0A75B4-913A-9EA4-08FD-2135E25E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833290"/>
            <a:ext cx="7130752" cy="5760640"/>
          </a:xfrm>
        </p:spPr>
        <p:txBody>
          <a:bodyPr>
            <a:noAutofit/>
          </a:bodyPr>
          <a:lstStyle/>
          <a:p>
            <a:r>
              <a:rPr lang="zh-TW" altLang="en-US" sz="2000" b="1" dirty="0"/>
              <a:t>我信全能的天主父，天地萬物的創造者。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(1)</a:t>
            </a:r>
            <a:endParaRPr lang="zh-TW" altLang="en-US" sz="1400" dirty="0"/>
          </a:p>
          <a:p>
            <a:r>
              <a:rPr lang="zh-TW" altLang="en-US" sz="2000" b="1" dirty="0"/>
              <a:t>我信父的唯一子，我們的主耶穌基督</a:t>
            </a:r>
            <a:r>
              <a:rPr lang="zh-TW" altLang="en-HK" sz="2000" b="1" dirty="0"/>
              <a:t>；</a:t>
            </a:r>
            <a:r>
              <a:rPr lang="en-HK" altLang="zh-TW" sz="1400" dirty="0"/>
              <a:t>(2)</a:t>
            </a:r>
            <a:endParaRPr lang="zh-TW" altLang="en-US" sz="1400" dirty="0"/>
          </a:p>
          <a:p>
            <a:r>
              <a:rPr lang="zh-TW" altLang="en-US" sz="2000" b="1" dirty="0"/>
              <a:t>祂因聖神降孕，由童貞瑪利亞誕生</a:t>
            </a:r>
            <a:r>
              <a:rPr lang="zh-TW" altLang="en-HK" sz="2000" b="1" dirty="0"/>
              <a:t>；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(3)</a:t>
            </a:r>
            <a:endParaRPr lang="zh-TW" altLang="en-US" sz="2000" b="1" dirty="0"/>
          </a:p>
          <a:p>
            <a:r>
              <a:rPr lang="zh-TW" altLang="en-US" sz="2000" b="1" dirty="0"/>
              <a:t>祂在比拉多執政時蒙難，被釘在十字架上，死而安葬</a:t>
            </a:r>
            <a:r>
              <a:rPr lang="zh-TW" altLang="en-HK" sz="2000" b="1" dirty="0"/>
              <a:t>；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(4)</a:t>
            </a:r>
            <a:endParaRPr lang="zh-TW" altLang="en-US" sz="2000" b="1" dirty="0"/>
          </a:p>
          <a:p>
            <a:r>
              <a:rPr lang="zh-TW" altLang="en-US" sz="2000" b="1" dirty="0"/>
              <a:t>祂下降陰府，第三日自死者中復活</a:t>
            </a:r>
            <a:r>
              <a:rPr lang="zh-TW" altLang="en-HK" sz="2000" b="1" dirty="0"/>
              <a:t>；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(5)</a:t>
            </a:r>
            <a:endParaRPr lang="zh-TW" altLang="en-US" sz="2000" b="1" dirty="0"/>
          </a:p>
          <a:p>
            <a:r>
              <a:rPr lang="zh-TW" altLang="en-US" sz="2000" b="1" dirty="0"/>
              <a:t>祂升了天，坐在全能天主父的右邊</a:t>
            </a:r>
            <a:r>
              <a:rPr lang="zh-TW" altLang="en-HK" sz="2000" b="1" dirty="0"/>
              <a:t>；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(6)</a:t>
            </a:r>
            <a:endParaRPr lang="zh-TW" altLang="en-US" sz="2000" b="1" dirty="0"/>
          </a:p>
          <a:p>
            <a:r>
              <a:rPr lang="zh-TW" altLang="en-US" sz="2000" b="1" dirty="0"/>
              <a:t>祂要從天降來，審判生者死者。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(7)</a:t>
            </a:r>
            <a:endParaRPr lang="zh-TW" altLang="en-US" sz="2000" b="1" dirty="0"/>
          </a:p>
          <a:p>
            <a:r>
              <a:rPr lang="zh-TW" altLang="en-US" sz="2000" b="1" dirty="0"/>
              <a:t>我信聖神，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(8)</a:t>
            </a:r>
            <a:endParaRPr lang="zh-TW" altLang="en-US" sz="2000" b="1" dirty="0"/>
          </a:p>
          <a:p>
            <a:r>
              <a:rPr lang="zh-TW" altLang="en-US" sz="2000" b="1" dirty="0"/>
              <a:t>我信聖而公教會，諸聖的相通。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(9)</a:t>
            </a:r>
            <a:endParaRPr lang="zh-TW" altLang="en-US" sz="2000" b="1" dirty="0"/>
          </a:p>
          <a:p>
            <a:r>
              <a:rPr lang="zh-TW" altLang="en-US" sz="2000" b="1" dirty="0"/>
              <a:t>罪過的赦免</a:t>
            </a:r>
            <a:r>
              <a:rPr lang="zh-TW" altLang="en-HK" sz="2000" b="1" dirty="0"/>
              <a:t>，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(10)</a:t>
            </a:r>
            <a:endParaRPr lang="zh-TW" altLang="en-US" sz="2000" b="1" dirty="0"/>
          </a:p>
          <a:p>
            <a:r>
              <a:rPr lang="zh-TW" altLang="en-US" sz="2000" b="1" dirty="0"/>
              <a:t>肉身的復活</a:t>
            </a:r>
            <a:r>
              <a:rPr lang="zh-TW" altLang="en-HK" sz="2000" b="1" dirty="0"/>
              <a:t>，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(11)</a:t>
            </a:r>
            <a:endParaRPr lang="zh-TW" altLang="en-US" sz="2000" b="1" dirty="0"/>
          </a:p>
          <a:p>
            <a:r>
              <a:rPr lang="zh-TW" altLang="en-US" sz="2000" b="1" dirty="0"/>
              <a:t>永恒的生命。</a:t>
            </a:r>
            <a:r>
              <a:rPr lang="en-HK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(12)</a:t>
            </a:r>
            <a:r>
              <a:rPr lang="zh-TW" altLang="en-US" sz="2000" b="1" dirty="0"/>
              <a:t>   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000" b="1" dirty="0"/>
              <a:t>      亞孟。</a:t>
            </a:r>
          </a:p>
          <a:p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58919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/>
              <a:t>愛德的共融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1403648" y="1556792"/>
            <a:ext cx="6591985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z="3600" dirty="0"/>
              <a:t>   </a:t>
            </a:r>
            <a:r>
              <a:rPr lang="zh-TW" altLang="en-US" sz="3600" b="1" dirty="0">
                <a:latin typeface="+mn-ea"/>
              </a:rPr>
              <a:t>那時， 君王要對那些在衪右邊的說：「我父所祝福的，你們來吧 </a:t>
            </a:r>
            <a:r>
              <a:rPr lang="en-US" altLang="zh-TW" sz="3600" b="1" dirty="0">
                <a:latin typeface="+mn-ea"/>
              </a:rPr>
              <a:t>!</a:t>
            </a:r>
            <a:r>
              <a:rPr lang="zh-TW" altLang="en-US" sz="3600" b="1" dirty="0">
                <a:latin typeface="+mn-ea"/>
              </a:rPr>
              <a:t>承受自創世以來，，給你們預備了的國度吧！ 因為我餓了，你們給了我吃的；我渴了，你們給了我喝的；我作客，你們收留了我； 我赤身露體，你們給了我穿的；我患病，你們看顧了我；我在監裏，你們來探望了我。」 </a:t>
            </a:r>
          </a:p>
          <a:p>
            <a:pPr eaLnBrk="1" hangingPunct="1">
              <a:buFont typeface="Arial" charset="0"/>
              <a:buNone/>
            </a:pP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4783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58919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/>
              <a:t>愛德的共融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1619672" y="1756818"/>
            <a:ext cx="6591985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dirty="0">
                <a:latin typeface="+mn-ea"/>
              </a:rPr>
              <a:t>       </a:t>
            </a:r>
            <a:r>
              <a:rPr lang="zh-TW" altLang="en-US" sz="3500" b="1" dirty="0">
                <a:latin typeface="+mn-ea"/>
              </a:rPr>
              <a:t>那時，義人回答衪說：「主啊</a:t>
            </a:r>
            <a:r>
              <a:rPr lang="en-US" altLang="zh-TW" sz="3500" b="1" dirty="0">
                <a:latin typeface="+mn-ea"/>
              </a:rPr>
              <a:t>!</a:t>
            </a:r>
            <a:r>
              <a:rPr lang="zh-TW" altLang="en-US" sz="3500" b="1" dirty="0">
                <a:latin typeface="+mn-ea"/>
              </a:rPr>
              <a:t>我們什麽時候見了你饑餓而供養了你，或口渴而給了你喝的？ 我們什麼時候見了你作客，而收留了你， 或赤身露體而給了你穿的</a:t>
            </a:r>
            <a:r>
              <a:rPr lang="en-US" sz="3500" b="1" dirty="0">
                <a:latin typeface="+mn-ea"/>
              </a:rPr>
              <a:t> </a:t>
            </a:r>
            <a:r>
              <a:rPr lang="en-US" altLang="zh-TW" sz="3500" b="1" dirty="0">
                <a:latin typeface="+mn-ea"/>
              </a:rPr>
              <a:t>? </a:t>
            </a:r>
            <a:r>
              <a:rPr lang="zh-TW" altLang="en-US" sz="3500" b="1" dirty="0">
                <a:latin typeface="+mn-ea"/>
              </a:rPr>
              <a:t>我們什麼時候見了你患病，或在監裏而來探望過你</a:t>
            </a:r>
            <a:r>
              <a:rPr lang="en-US" altLang="zh-TW" sz="3500" b="1" dirty="0">
                <a:latin typeface="+mn-ea"/>
              </a:rPr>
              <a:t>?</a:t>
            </a:r>
            <a:r>
              <a:rPr lang="zh-TW" altLang="en-US" sz="3500" b="1" dirty="0">
                <a:latin typeface="+mn-ea"/>
              </a:rPr>
              <a:t> 」</a:t>
            </a:r>
          </a:p>
          <a:p>
            <a:pPr eaLnBrk="1" hangingPunct="1">
              <a:buFont typeface="Arial" charset="0"/>
              <a:buNone/>
            </a:pPr>
            <a:endParaRPr lang="zh-TW" altLang="en-US" sz="35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000" b="1" dirty="0"/>
              <a:t>愛德的共融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zh-TW" altLang="en-US" sz="4400" b="1" dirty="0"/>
              <a:t>  君王便回答他們說：「我實在告訴你們：凡你們對我這些最小兄弟中的一個所做的，就是對我做的。」</a:t>
            </a:r>
            <a:r>
              <a:rPr lang="en-US" altLang="zh-TW" sz="3500" b="1" dirty="0"/>
              <a:t>(</a:t>
            </a:r>
            <a:r>
              <a:rPr lang="zh-TW" altLang="en-US" sz="3500" b="1" dirty="0"/>
              <a:t>瑪</a:t>
            </a:r>
            <a:r>
              <a:rPr lang="en-US" altLang="zh-TW" sz="3500" b="1" dirty="0"/>
              <a:t>25</a:t>
            </a:r>
            <a:r>
              <a:rPr lang="zh-TW" altLang="en-US" sz="3500" b="1" dirty="0"/>
              <a:t>：</a:t>
            </a:r>
            <a:r>
              <a:rPr lang="en-US" altLang="zh-TW" sz="3500" b="1" dirty="0"/>
              <a:t>34 - 40)</a:t>
            </a:r>
            <a:endParaRPr lang="zh-TW" altLang="en-US" sz="35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5091" y="332656"/>
            <a:ext cx="3490895" cy="572642"/>
          </a:xfrm>
        </p:spPr>
        <p:txBody>
          <a:bodyPr>
            <a:normAutofit fontScale="90000"/>
          </a:bodyPr>
          <a:lstStyle/>
          <a:p>
            <a:r>
              <a:rPr lang="zh-HK" altLang="en-US" b="1" dirty="0"/>
              <a:t>尼西亞信經</a:t>
            </a:r>
            <a:br>
              <a:rPr lang="zh-HK" altLang="en-US" b="1" dirty="0"/>
            </a:b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5091" y="1052736"/>
            <a:ext cx="673136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我信唯一的天主，全能的聖父，天地萬物，無論有形無形，都是祂所創造的。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我信唯一的主、耶穌基督、天主的獨生子。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祂在萬世之前，由聖父所生。祂是出自天主的天主，出自光明的光明，出自真天主的真天主。祂是聖父所生，而非聖父所造，與聖父同性同體，萬物是藉著祂而造成的。祂為了我們人類，並為了我們的得救，從天降下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祂因聖神由童貞瑪利亞取得肉軀，而成為人。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祂在般雀比拉多執政時，為我們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被釘在十字架上，受難而被埋葬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。</a:t>
            </a:r>
            <a:r>
              <a:rPr lang="zh-TW" altLang="en-US" b="1" dirty="0"/>
              <a:t>祂正如聖經所載，第三日復活了</a:t>
            </a:r>
            <a:r>
              <a:rPr lang="zh-TW" altLang="en-US" dirty="0"/>
              <a:t>。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祂升了天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，坐在聖父的右邊。</a:t>
            </a:r>
            <a:r>
              <a:rPr lang="zh-TW" altLang="en-US" b="1" dirty="0"/>
              <a:t>祂還要光榮地降來，審判生者死者，祂的神國萬世無疆。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我信聖神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，祂是主及賦予生命者，由聖父聖子所共發。祂和聖父聖子，同受欽崇，同享光榮，祂曾藉先知們發言。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/>
              <a:t>我信唯一、至聖、至公、從宗徒傳下來的教會。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我承認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赦罪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的聖洗，只有一個。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/>
              <a:t>我期待死人的復活，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來世的生命</a:t>
            </a:r>
            <a:r>
              <a:rPr lang="zh-TW" altLang="en-US" dirty="0"/>
              <a:t>。亞孟。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85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5584" y="188640"/>
            <a:ext cx="8229600" cy="2209800"/>
          </a:xfrm>
        </p:spPr>
        <p:txBody>
          <a:bodyPr/>
          <a:lstStyle/>
          <a:p>
            <a:pPr algn="ctr"/>
            <a:r>
              <a:rPr lang="zh-TW" altLang="en-US" b="1" dirty="0"/>
              <a:t>天主教信仰一瞥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7275512" cy="2304256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/>
              <a:t>創造天地萬物的主是我的天父，天父是愛，我和全人類及整個宇宙是一個大生命，我要以愛還愛：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愛主、愛人、愛大地</a:t>
            </a:r>
            <a:r>
              <a:rPr lang="zh-TW" altLang="en-US" sz="2800" b="1" dirty="0">
                <a:solidFill>
                  <a:schemeClr val="tx1"/>
                </a:solidFill>
              </a:rPr>
              <a:t>。</a:t>
            </a:r>
          </a:p>
          <a:p>
            <a:pPr algn="l"/>
            <a:r>
              <a:rPr lang="zh-TW" altLang="en-US" sz="2800" dirty="0"/>
              <a:t>我相信：何處有仁，何處有愛，天主必常在。</a:t>
            </a:r>
          </a:p>
          <a:p>
            <a:endParaRPr lang="zh-HK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55776" y="4869160"/>
            <a:ext cx="5112568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6666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F930B-7F05-A307-4119-4952DB20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72EBE727-224D-2DB2-5BCB-8EA0F292B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5A5BB-EA31-BEE1-C209-74DC1BE6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71" y="1759268"/>
            <a:ext cx="1814322" cy="339792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我信創造天地</a:t>
            </a:r>
            <a:r>
              <a:rPr lang="zh-TW" altLang="en-HK" sz="3200" dirty="0">
                <a:solidFill>
                  <a:schemeClr val="bg1"/>
                </a:solidFill>
              </a:rPr>
              <a:t>萬物的</a:t>
            </a:r>
            <a:r>
              <a:rPr lang="zh-TW" altLang="en-US" sz="3200" dirty="0">
                <a:solidFill>
                  <a:schemeClr val="bg1"/>
                </a:solidFill>
              </a:rPr>
              <a:t>主</a:t>
            </a:r>
            <a:br>
              <a:rPr lang="en-HK" altLang="zh-TW" sz="3200" dirty="0">
                <a:solidFill>
                  <a:schemeClr val="bg1"/>
                </a:solidFill>
              </a:rPr>
            </a:br>
            <a:r>
              <a:rPr lang="zh-TW" altLang="en-US" sz="3200" dirty="0">
                <a:solidFill>
                  <a:schemeClr val="bg1"/>
                </a:solidFill>
              </a:rPr>
              <a:t>是</a:t>
            </a:r>
            <a:r>
              <a:rPr lang="zh-TW" altLang="en-HK" sz="3200" dirty="0">
                <a:solidFill>
                  <a:schemeClr val="bg1"/>
                </a:solidFill>
              </a:rPr>
              <a:t>全人類的天父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86AACA59-4FC3-DD69-146B-551D2D562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2768434C-4B91-6D2E-E8DC-85970D74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Content Placeholder 6">
            <a:extLst>
              <a:ext uri="{FF2B5EF4-FFF2-40B4-BE49-F238E27FC236}">
                <a16:creationId xmlns:a16="http://schemas.microsoft.com/office/drawing/2014/main" id="{9509D9B0-1186-75BB-7E57-9CB51C978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696960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93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598EF-07BE-A118-7EB8-D9592ACB4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2978AAF5-E78F-5800-FE3C-2174E440D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08A722-7A63-69AB-2414-10F14495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80929"/>
            <a:ext cx="1813858" cy="122413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我信基督降生</a:t>
            </a:r>
            <a:r>
              <a:rPr lang="zh-TW" altLang="en-HK" sz="3200" dirty="0">
                <a:solidFill>
                  <a:schemeClr val="bg1"/>
                </a:solidFill>
              </a:rPr>
              <a:t>成</a:t>
            </a:r>
            <a:r>
              <a:rPr lang="zh-TW" altLang="en-US" sz="3200" dirty="0">
                <a:solidFill>
                  <a:schemeClr val="bg1"/>
                </a:solidFill>
              </a:rPr>
              <a:t>人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44C16B26-9590-B6C4-4DAF-CB1904254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96EC58D5-CA79-CC6D-11FF-D446CF3DE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Content Placeholder 6">
            <a:extLst>
              <a:ext uri="{FF2B5EF4-FFF2-40B4-BE49-F238E27FC236}">
                <a16:creationId xmlns:a16="http://schemas.microsoft.com/office/drawing/2014/main" id="{8ED6C0AC-5F94-680A-9E70-A07EA253A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072243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80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6A958-39A7-7813-3EEC-784BF253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470DA6E2-5C98-1408-289E-6580CB13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B3D115-C9E8-37ED-BCD2-F1DD8987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70" y="3081898"/>
            <a:ext cx="1813858" cy="128320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我信聖神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C4CEB0C3-400E-0452-F9EA-DEEBDA0C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53535B85-8071-73FC-9F4B-CC08DD0E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Content Placeholder 6">
            <a:extLst>
              <a:ext uri="{FF2B5EF4-FFF2-40B4-BE49-F238E27FC236}">
                <a16:creationId xmlns:a16="http://schemas.microsoft.com/office/drawing/2014/main" id="{082F011D-1C05-30E7-AC34-4D8C1FE83F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12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EC582-1F41-CF85-0405-1AF6E7D6F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5BE27EB-F73D-50C4-9AF5-E5FE8649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A6C6F5-C27D-493C-0FCB-99A98EF8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70" y="3068960"/>
            <a:ext cx="2462394" cy="201622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我信</a:t>
            </a:r>
            <a:br>
              <a:rPr lang="en-HK" altLang="zh-TW" sz="3200" dirty="0">
                <a:solidFill>
                  <a:schemeClr val="bg1"/>
                </a:solidFill>
              </a:rPr>
            </a:br>
            <a:r>
              <a:rPr lang="en-HK" altLang="zh-TW" sz="3200" dirty="0" err="1">
                <a:solidFill>
                  <a:schemeClr val="bg1"/>
                </a:solidFill>
              </a:rPr>
              <a:t>聖而公</a:t>
            </a:r>
            <a:r>
              <a:rPr lang="zh-TW" altLang="en-HK" sz="3200" dirty="0">
                <a:solidFill>
                  <a:schemeClr val="bg1"/>
                </a:solidFill>
              </a:rPr>
              <a:t>教會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B96995FF-F1C5-9336-7365-DB3BA7D1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3BC73A0B-B6F7-F5B0-FA12-CB50CD99C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Content Placeholder 6">
            <a:extLst>
              <a:ext uri="{FF2B5EF4-FFF2-40B4-BE49-F238E27FC236}">
                <a16:creationId xmlns:a16="http://schemas.microsoft.com/office/drawing/2014/main" id="{5AA370F7-CA4D-B979-D492-65A310AFE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87118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300361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2794</Words>
  <Application>Microsoft Office PowerPoint</Application>
  <PresentationFormat>On-screen Show (4:3)</PresentationFormat>
  <Paragraphs>188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細明體</vt:lpstr>
      <vt:lpstr>新細明體</vt:lpstr>
      <vt:lpstr>華康粗黑體</vt:lpstr>
      <vt:lpstr>Arial</vt:lpstr>
      <vt:lpstr>Calibri</vt:lpstr>
      <vt:lpstr>Century Gothic</vt:lpstr>
      <vt:lpstr>Times New Roman</vt:lpstr>
      <vt:lpstr>Wingdings 3</vt:lpstr>
      <vt:lpstr>絲縷</vt:lpstr>
      <vt:lpstr>天主教信仰一瞥           (組長分享) </vt:lpstr>
      <vt:lpstr>天主教信仰一瞥</vt:lpstr>
      <vt:lpstr>宗徒信經  </vt:lpstr>
      <vt:lpstr>尼西亞信經 </vt:lpstr>
      <vt:lpstr>天主教信仰一瞥</vt:lpstr>
      <vt:lpstr>我信創造天地萬物的主 是全人類的天父</vt:lpstr>
      <vt:lpstr>我信基督降生成人</vt:lpstr>
      <vt:lpstr>我信聖神</vt:lpstr>
      <vt:lpstr>我信 聖而公教會</vt:lpstr>
      <vt:lpstr>我信 諸聖的相通</vt:lpstr>
      <vt:lpstr>天主教信仰一瞥</vt:lpstr>
      <vt:lpstr>我的信仰宣言</vt:lpstr>
      <vt:lpstr>我的信仰宣言</vt:lpstr>
      <vt:lpstr>我的信仰宣言</vt:lpstr>
      <vt:lpstr>我信耶穌基督與我同行</vt:lpstr>
      <vt:lpstr>我信聖神在我內工作</vt:lpstr>
      <vt:lpstr>我的信仰宣言</vt:lpstr>
      <vt:lpstr>我信諸聖的相通</vt:lpstr>
      <vt:lpstr>我的信仰宣言</vt:lpstr>
      <vt:lpstr>我的信仰宣言</vt:lpstr>
      <vt:lpstr>大生命</vt:lpstr>
      <vt:lpstr>我的信仰宣言</vt:lpstr>
      <vt:lpstr>我的信仰宣言</vt:lpstr>
      <vt:lpstr>知者行之始        行者知之成</vt:lpstr>
      <vt:lpstr>天主是愛 愛主之道在愛人 </vt:lpstr>
      <vt:lpstr>一些生活片段</vt:lpstr>
      <vt:lpstr>齊來反省</vt:lpstr>
      <vt:lpstr>天主教信仰一瞥</vt:lpstr>
      <vt:lpstr>PowerPoint Presentation</vt:lpstr>
      <vt:lpstr>愛德的共融</vt:lpstr>
      <vt:lpstr>愛德的共融</vt:lpstr>
      <vt:lpstr>愛德的共融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Tsui Kam Yiu</dc:creator>
  <cp:lastModifiedBy>Home Yeung</cp:lastModifiedBy>
  <cp:revision>117</cp:revision>
  <dcterms:created xsi:type="dcterms:W3CDTF">2009-04-16T00:13:18Z</dcterms:created>
  <dcterms:modified xsi:type="dcterms:W3CDTF">2025-09-20T16:37:38Z</dcterms:modified>
</cp:coreProperties>
</file>