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60" r:id="rId5"/>
    <p:sldId id="264" r:id="rId6"/>
    <p:sldId id="265" r:id="rId7"/>
    <p:sldId id="266" r:id="rId8"/>
    <p:sldId id="267" r:id="rId9"/>
    <p:sldId id="268" r:id="rId10"/>
    <p:sldId id="269" r:id="rId11"/>
    <p:sldId id="259" r:id="rId12"/>
  </p:sldIdLst>
  <p:sldSz cx="9144000" cy="6858000" type="screen4x3"/>
  <p:notesSz cx="6858000" cy="9144000"/>
  <p:defaultTextStyle>
    <a:defPPr>
      <a:defRPr lang="zh-H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7F7F"/>
    <a:srgbClr val="FF66C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133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標題投影片">
    <p:spTree>
      <p:nvGrpSpPr>
        <p:cNvPr id="1" name=""/>
        <p:cNvGrpSpPr/>
        <p:nvPr/>
      </p:nvGrpSpPr>
      <p:grpSpPr>
        <a:xfrm>
          <a:off x="0" y="0"/>
          <a:ext cx="0" cy="0"/>
          <a:chOff x="0" y="0"/>
          <a:chExt cx="0" cy="0"/>
        </a:xfrm>
      </p:grpSpPr>
      <p:sp>
        <p:nvSpPr>
          <p:cNvPr id="4" name="日期版面配置區 3">
            <a:extLst>
              <a:ext uri="{FF2B5EF4-FFF2-40B4-BE49-F238E27FC236}">
                <a16:creationId xmlns:a16="http://schemas.microsoft.com/office/drawing/2014/main" id="{AFC8E2FF-358C-4A49-A1F6-6DDB3E828FEF}"/>
              </a:ext>
            </a:extLst>
          </p:cNvPr>
          <p:cNvSpPr>
            <a:spLocks noGrp="1"/>
          </p:cNvSpPr>
          <p:nvPr>
            <p:ph type="dt" sz="half" idx="10"/>
          </p:nvPr>
        </p:nvSpPr>
        <p:spPr>
          <a:xfrm>
            <a:off x="164306" y="6251580"/>
            <a:ext cx="2057400" cy="365125"/>
          </a:xfrm>
          <a:prstGeom prst="rect">
            <a:avLst/>
          </a:prstGeom>
        </p:spPr>
        <p:txBody>
          <a:bodyPr/>
          <a:lstStyle/>
          <a:p>
            <a:fld id="{DD710DC7-770A-4CB7-ADDC-F0F28BBFD51B}" type="datetimeFigureOut">
              <a:rPr lang="zh-HK" altLang="en-US" smtClean="0"/>
              <a:t>28/4/2025</a:t>
            </a:fld>
            <a:endParaRPr lang="zh-HK" altLang="en-US"/>
          </a:p>
        </p:txBody>
      </p:sp>
      <p:sp>
        <p:nvSpPr>
          <p:cNvPr id="6" name="投影片編號版面配置區 5">
            <a:extLst>
              <a:ext uri="{FF2B5EF4-FFF2-40B4-BE49-F238E27FC236}">
                <a16:creationId xmlns:a16="http://schemas.microsoft.com/office/drawing/2014/main" id="{9E2587FB-B0FC-48F4-B152-96B12909122D}"/>
              </a:ext>
            </a:extLst>
          </p:cNvPr>
          <p:cNvSpPr>
            <a:spLocks noGrp="1"/>
          </p:cNvSpPr>
          <p:nvPr>
            <p:ph type="sldNum" sz="quarter" idx="12"/>
          </p:nvPr>
        </p:nvSpPr>
        <p:spPr>
          <a:xfrm>
            <a:off x="6457950" y="6356355"/>
            <a:ext cx="2057400" cy="365125"/>
          </a:xfrm>
          <a:prstGeom prst="rect">
            <a:avLst/>
          </a:prstGeom>
        </p:spPr>
        <p:txBody>
          <a:bodyPr/>
          <a:lstStyle/>
          <a:p>
            <a:fld id="{AF3E934F-132A-40F5-9DF6-D7C5567FE4D3}" type="slidenum">
              <a:rPr lang="zh-HK" altLang="en-US" smtClean="0"/>
              <a:t>‹#›</a:t>
            </a:fld>
            <a:endParaRPr lang="zh-HK" altLang="en-US"/>
          </a:p>
        </p:txBody>
      </p:sp>
    </p:spTree>
    <p:extLst>
      <p:ext uri="{BB962C8B-B14F-4D97-AF65-F5344CB8AC3E}">
        <p14:creationId xmlns:p14="http://schemas.microsoft.com/office/powerpoint/2010/main" val="2921680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FE2531D-A725-476F-926C-1BD68CC45255}"/>
              </a:ext>
            </a:extLst>
          </p:cNvPr>
          <p:cNvSpPr>
            <a:spLocks noGrp="1"/>
          </p:cNvSpPr>
          <p:nvPr>
            <p:ph type="title"/>
          </p:nvPr>
        </p:nvSpPr>
        <p:spPr/>
        <p:txBody>
          <a:bodyPr/>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FFDF9914-519B-4CB1-BC88-F63DF7DDF214}"/>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D8BDD540-D338-4F84-81FB-18666286ED3D}"/>
              </a:ext>
            </a:extLst>
          </p:cNvPr>
          <p:cNvSpPr>
            <a:spLocks noGrp="1"/>
          </p:cNvSpPr>
          <p:nvPr>
            <p:ph type="dt" sz="half" idx="10"/>
          </p:nvPr>
        </p:nvSpPr>
        <p:spPr>
          <a:xfrm>
            <a:off x="628650" y="6356355"/>
            <a:ext cx="2057400" cy="365125"/>
          </a:xfrm>
          <a:prstGeom prst="rect">
            <a:avLst/>
          </a:prstGeom>
        </p:spPr>
        <p:txBody>
          <a:bodyPr/>
          <a:lstStyle/>
          <a:p>
            <a:fld id="{DD710DC7-770A-4CB7-ADDC-F0F28BBFD51B}" type="datetimeFigureOut">
              <a:rPr lang="zh-HK" altLang="en-US" smtClean="0"/>
              <a:t>28/4/2025</a:t>
            </a:fld>
            <a:endParaRPr lang="zh-HK" altLang="en-US"/>
          </a:p>
        </p:txBody>
      </p:sp>
      <p:sp>
        <p:nvSpPr>
          <p:cNvPr id="5" name="頁尾版面配置區 4">
            <a:extLst>
              <a:ext uri="{FF2B5EF4-FFF2-40B4-BE49-F238E27FC236}">
                <a16:creationId xmlns:a16="http://schemas.microsoft.com/office/drawing/2014/main" id="{701FB70E-BAE9-44B8-B2D3-6052A716BBA8}"/>
              </a:ext>
            </a:extLst>
          </p:cNvPr>
          <p:cNvSpPr>
            <a:spLocks noGrp="1"/>
          </p:cNvSpPr>
          <p:nvPr>
            <p:ph type="ftr" sz="quarter" idx="11"/>
          </p:nvPr>
        </p:nvSpPr>
        <p:spPr>
          <a:xfrm>
            <a:off x="3028950" y="6356355"/>
            <a:ext cx="3086100" cy="365125"/>
          </a:xfrm>
          <a:prstGeom prst="rect">
            <a:avLst/>
          </a:prstGeom>
        </p:spPr>
        <p:txBody>
          <a:bodyPr/>
          <a:lstStyle/>
          <a:p>
            <a:endParaRPr lang="zh-HK" altLang="en-US"/>
          </a:p>
        </p:txBody>
      </p:sp>
      <p:sp>
        <p:nvSpPr>
          <p:cNvPr id="6" name="投影片編號版面配置區 5">
            <a:extLst>
              <a:ext uri="{FF2B5EF4-FFF2-40B4-BE49-F238E27FC236}">
                <a16:creationId xmlns:a16="http://schemas.microsoft.com/office/drawing/2014/main" id="{C838CE14-D871-4CA3-ABE0-C48A1AA661C1}"/>
              </a:ext>
            </a:extLst>
          </p:cNvPr>
          <p:cNvSpPr>
            <a:spLocks noGrp="1"/>
          </p:cNvSpPr>
          <p:nvPr>
            <p:ph type="sldNum" sz="quarter" idx="12"/>
          </p:nvPr>
        </p:nvSpPr>
        <p:spPr>
          <a:xfrm>
            <a:off x="6457950" y="6356355"/>
            <a:ext cx="2057400" cy="365125"/>
          </a:xfrm>
          <a:prstGeom prst="rect">
            <a:avLst/>
          </a:prstGeom>
        </p:spPr>
        <p:txBody>
          <a:bodyPr/>
          <a:lstStyle/>
          <a:p>
            <a:fld id="{AF3E934F-132A-40F5-9DF6-D7C5567FE4D3}" type="slidenum">
              <a:rPr lang="zh-HK" altLang="en-US" smtClean="0"/>
              <a:t>‹#›</a:t>
            </a:fld>
            <a:endParaRPr lang="zh-HK" altLang="en-US"/>
          </a:p>
        </p:txBody>
      </p:sp>
    </p:spTree>
    <p:extLst>
      <p:ext uri="{BB962C8B-B14F-4D97-AF65-F5344CB8AC3E}">
        <p14:creationId xmlns:p14="http://schemas.microsoft.com/office/powerpoint/2010/main" val="3670715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60260C7A-BA8B-4EF7-875B-0E1469EAABE8}"/>
              </a:ext>
            </a:extLst>
          </p:cNvPr>
          <p:cNvSpPr>
            <a:spLocks noGrp="1"/>
          </p:cNvSpPr>
          <p:nvPr>
            <p:ph type="title" orient="vert"/>
          </p:nvPr>
        </p:nvSpPr>
        <p:spPr>
          <a:xfrm>
            <a:off x="6543676" y="365125"/>
            <a:ext cx="1971675" cy="5811838"/>
          </a:xfrm>
        </p:spPr>
        <p:txBody>
          <a:bodyPr vert="eaVert"/>
          <a:lstStyle/>
          <a:p>
            <a:r>
              <a:rPr lang="zh-TW" altLang="en-US"/>
              <a:t>按一下以編輯母片標題樣式</a:t>
            </a:r>
            <a:endParaRPr lang="zh-HK" altLang="en-US"/>
          </a:p>
        </p:txBody>
      </p:sp>
      <p:sp>
        <p:nvSpPr>
          <p:cNvPr id="3" name="直排文字版面配置區 2">
            <a:extLst>
              <a:ext uri="{FF2B5EF4-FFF2-40B4-BE49-F238E27FC236}">
                <a16:creationId xmlns:a16="http://schemas.microsoft.com/office/drawing/2014/main" id="{EC82F5CE-9331-4D09-8A95-65FF561243E3}"/>
              </a:ext>
            </a:extLst>
          </p:cNvPr>
          <p:cNvSpPr>
            <a:spLocks noGrp="1"/>
          </p:cNvSpPr>
          <p:nvPr>
            <p:ph type="body" orient="vert" idx="1"/>
          </p:nvPr>
        </p:nvSpPr>
        <p:spPr>
          <a:xfrm>
            <a:off x="628652" y="365125"/>
            <a:ext cx="5800725"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D21B0F61-4E62-409B-8A37-CFCFA0745783}"/>
              </a:ext>
            </a:extLst>
          </p:cNvPr>
          <p:cNvSpPr>
            <a:spLocks noGrp="1"/>
          </p:cNvSpPr>
          <p:nvPr>
            <p:ph type="dt" sz="half" idx="10"/>
          </p:nvPr>
        </p:nvSpPr>
        <p:spPr>
          <a:xfrm>
            <a:off x="628650" y="6356355"/>
            <a:ext cx="2057400" cy="365125"/>
          </a:xfrm>
          <a:prstGeom prst="rect">
            <a:avLst/>
          </a:prstGeom>
        </p:spPr>
        <p:txBody>
          <a:bodyPr/>
          <a:lstStyle/>
          <a:p>
            <a:fld id="{DD710DC7-770A-4CB7-ADDC-F0F28BBFD51B}" type="datetimeFigureOut">
              <a:rPr lang="zh-HK" altLang="en-US" smtClean="0"/>
              <a:t>28/4/2025</a:t>
            </a:fld>
            <a:endParaRPr lang="zh-HK" altLang="en-US"/>
          </a:p>
        </p:txBody>
      </p:sp>
      <p:sp>
        <p:nvSpPr>
          <p:cNvPr id="5" name="頁尾版面配置區 4">
            <a:extLst>
              <a:ext uri="{FF2B5EF4-FFF2-40B4-BE49-F238E27FC236}">
                <a16:creationId xmlns:a16="http://schemas.microsoft.com/office/drawing/2014/main" id="{0D9ABF64-8E79-4FAC-AB14-BECE72918534}"/>
              </a:ext>
            </a:extLst>
          </p:cNvPr>
          <p:cNvSpPr>
            <a:spLocks noGrp="1"/>
          </p:cNvSpPr>
          <p:nvPr>
            <p:ph type="ftr" sz="quarter" idx="11"/>
          </p:nvPr>
        </p:nvSpPr>
        <p:spPr>
          <a:xfrm>
            <a:off x="3028950" y="6356355"/>
            <a:ext cx="3086100" cy="365125"/>
          </a:xfrm>
          <a:prstGeom prst="rect">
            <a:avLst/>
          </a:prstGeom>
        </p:spPr>
        <p:txBody>
          <a:bodyPr/>
          <a:lstStyle/>
          <a:p>
            <a:endParaRPr lang="zh-HK" altLang="en-US"/>
          </a:p>
        </p:txBody>
      </p:sp>
      <p:sp>
        <p:nvSpPr>
          <p:cNvPr id="6" name="投影片編號版面配置區 5">
            <a:extLst>
              <a:ext uri="{FF2B5EF4-FFF2-40B4-BE49-F238E27FC236}">
                <a16:creationId xmlns:a16="http://schemas.microsoft.com/office/drawing/2014/main" id="{9081CE7A-64CB-4DF4-A2D4-E546451EE55A}"/>
              </a:ext>
            </a:extLst>
          </p:cNvPr>
          <p:cNvSpPr>
            <a:spLocks noGrp="1"/>
          </p:cNvSpPr>
          <p:nvPr>
            <p:ph type="sldNum" sz="quarter" idx="12"/>
          </p:nvPr>
        </p:nvSpPr>
        <p:spPr>
          <a:xfrm>
            <a:off x="6457950" y="6356355"/>
            <a:ext cx="2057400" cy="365125"/>
          </a:xfrm>
          <a:prstGeom prst="rect">
            <a:avLst/>
          </a:prstGeom>
        </p:spPr>
        <p:txBody>
          <a:bodyPr/>
          <a:lstStyle/>
          <a:p>
            <a:fld id="{AF3E934F-132A-40F5-9DF6-D7C5567FE4D3}" type="slidenum">
              <a:rPr lang="zh-HK" altLang="en-US" smtClean="0"/>
              <a:t>‹#›</a:t>
            </a:fld>
            <a:endParaRPr lang="zh-HK" altLang="en-US"/>
          </a:p>
        </p:txBody>
      </p:sp>
    </p:spTree>
    <p:extLst>
      <p:ext uri="{BB962C8B-B14F-4D97-AF65-F5344CB8AC3E}">
        <p14:creationId xmlns:p14="http://schemas.microsoft.com/office/powerpoint/2010/main" val="42602799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BC3777-5D7B-47D5-AE5B-C14B6741BA51}"/>
              </a:ext>
            </a:extLst>
          </p:cNvPr>
          <p:cNvSpPr>
            <a:spLocks noGrp="1"/>
          </p:cNvSpPr>
          <p:nvPr>
            <p:ph type="ctrTitle"/>
          </p:nvPr>
        </p:nvSpPr>
        <p:spPr>
          <a:xfrm>
            <a:off x="1143000" y="1122363"/>
            <a:ext cx="6858000" cy="2387600"/>
          </a:xfrm>
        </p:spPr>
        <p:txBody>
          <a:bodyPr anchor="b"/>
          <a:lstStyle>
            <a:lvl1pPr algn="ctr">
              <a:defRPr sz="4500"/>
            </a:lvl1pPr>
          </a:lstStyle>
          <a:p>
            <a:r>
              <a:rPr lang="zh-TW" altLang="en-US" dirty="0"/>
              <a:t>按一下以編輯母片標題樣式</a:t>
            </a:r>
            <a:endParaRPr lang="zh-HK" altLang="en-US" dirty="0"/>
          </a:p>
        </p:txBody>
      </p:sp>
      <p:sp>
        <p:nvSpPr>
          <p:cNvPr id="3" name="副標題 2">
            <a:extLst>
              <a:ext uri="{FF2B5EF4-FFF2-40B4-BE49-F238E27FC236}">
                <a16:creationId xmlns:a16="http://schemas.microsoft.com/office/drawing/2014/main" id="{68F1A783-9FB3-474C-B8CF-56F87034CC66}"/>
              </a:ext>
            </a:extLst>
          </p:cNvPr>
          <p:cNvSpPr>
            <a:spLocks noGrp="1"/>
          </p:cNvSpPr>
          <p:nvPr>
            <p:ph type="subTitle" idx="1"/>
          </p:nvPr>
        </p:nvSpPr>
        <p:spPr>
          <a:xfrm>
            <a:off x="1143000" y="3602038"/>
            <a:ext cx="6858000" cy="1655762"/>
          </a:xfrm>
        </p:spPr>
        <p:txBody>
          <a:bodyPr/>
          <a:lstStyle>
            <a:lvl1pPr marL="0" indent="0" algn="ctr">
              <a:buNone/>
              <a:defRPr sz="1800"/>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zh-TW" altLang="en-US"/>
              <a:t>按一下以編輯母片子標題樣式</a:t>
            </a:r>
            <a:endParaRPr lang="zh-HK" altLang="en-US"/>
          </a:p>
        </p:txBody>
      </p:sp>
      <p:sp>
        <p:nvSpPr>
          <p:cNvPr id="4" name="日期版面配置區 3">
            <a:extLst>
              <a:ext uri="{FF2B5EF4-FFF2-40B4-BE49-F238E27FC236}">
                <a16:creationId xmlns:a16="http://schemas.microsoft.com/office/drawing/2014/main" id="{ADEF070A-8BF8-4AE5-85D3-35D6303519DE}"/>
              </a:ext>
            </a:extLst>
          </p:cNvPr>
          <p:cNvSpPr>
            <a:spLocks noGrp="1"/>
          </p:cNvSpPr>
          <p:nvPr>
            <p:ph type="dt" sz="half" idx="10"/>
          </p:nvPr>
        </p:nvSpPr>
        <p:spPr/>
        <p:txBody>
          <a:bodyPr/>
          <a:lstStyle/>
          <a:p>
            <a:fld id="{DD710DC7-770A-4CB7-ADDC-F0F28BBFD51B}" type="datetimeFigureOut">
              <a:rPr lang="zh-HK" altLang="en-US" smtClean="0"/>
              <a:t>28/4/2025</a:t>
            </a:fld>
            <a:endParaRPr lang="zh-HK" altLang="en-US"/>
          </a:p>
        </p:txBody>
      </p:sp>
      <p:sp>
        <p:nvSpPr>
          <p:cNvPr id="5" name="頁尾版面配置區 4">
            <a:extLst>
              <a:ext uri="{FF2B5EF4-FFF2-40B4-BE49-F238E27FC236}">
                <a16:creationId xmlns:a16="http://schemas.microsoft.com/office/drawing/2014/main" id="{4509F20A-FB1E-4BA7-B7DE-943846023ADD}"/>
              </a:ext>
            </a:extLst>
          </p:cNvPr>
          <p:cNvSpPr>
            <a:spLocks noGrp="1"/>
          </p:cNvSpPr>
          <p:nvPr>
            <p:ph type="ftr" sz="quarter" idx="11"/>
          </p:nvPr>
        </p:nvSpPr>
        <p:spPr/>
        <p:txBody>
          <a:bodyPr/>
          <a:lstStyle/>
          <a:p>
            <a:endParaRPr lang="zh-HK" altLang="en-US"/>
          </a:p>
        </p:txBody>
      </p:sp>
      <p:sp>
        <p:nvSpPr>
          <p:cNvPr id="6" name="投影片編號版面配置區 5">
            <a:extLst>
              <a:ext uri="{FF2B5EF4-FFF2-40B4-BE49-F238E27FC236}">
                <a16:creationId xmlns:a16="http://schemas.microsoft.com/office/drawing/2014/main" id="{F1324E06-1ACB-477C-8C93-09DDF3C315E7}"/>
              </a:ext>
            </a:extLst>
          </p:cNvPr>
          <p:cNvSpPr>
            <a:spLocks noGrp="1"/>
          </p:cNvSpPr>
          <p:nvPr>
            <p:ph type="sldNum" sz="quarter" idx="12"/>
          </p:nvPr>
        </p:nvSpPr>
        <p:spPr/>
        <p:txBody>
          <a:bodyPr/>
          <a:lstStyle/>
          <a:p>
            <a:fld id="{AF3E934F-132A-40F5-9DF6-D7C5567FE4D3}" type="slidenum">
              <a:rPr lang="zh-HK" altLang="en-US" smtClean="0"/>
              <a:t>‹#›</a:t>
            </a:fld>
            <a:endParaRPr lang="zh-HK" altLang="en-US"/>
          </a:p>
        </p:txBody>
      </p:sp>
    </p:spTree>
    <p:extLst>
      <p:ext uri="{BB962C8B-B14F-4D97-AF65-F5344CB8AC3E}">
        <p14:creationId xmlns:p14="http://schemas.microsoft.com/office/powerpoint/2010/main" val="474037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28F061-C4FA-4D74-A91F-1781AE1B1B9D}"/>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3D8BCC86-DD03-4058-AD3E-DA6A3B1D98AD}"/>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日期版面配置區 3">
            <a:extLst>
              <a:ext uri="{FF2B5EF4-FFF2-40B4-BE49-F238E27FC236}">
                <a16:creationId xmlns:a16="http://schemas.microsoft.com/office/drawing/2014/main" id="{DFD38F51-6341-498E-8051-482DC8C7773E}"/>
              </a:ext>
            </a:extLst>
          </p:cNvPr>
          <p:cNvSpPr>
            <a:spLocks noGrp="1"/>
          </p:cNvSpPr>
          <p:nvPr>
            <p:ph type="dt" sz="half" idx="10"/>
          </p:nvPr>
        </p:nvSpPr>
        <p:spPr>
          <a:xfrm>
            <a:off x="628650" y="6356355"/>
            <a:ext cx="2057400" cy="365125"/>
          </a:xfrm>
          <a:prstGeom prst="rect">
            <a:avLst/>
          </a:prstGeom>
        </p:spPr>
        <p:txBody>
          <a:bodyPr/>
          <a:lstStyle/>
          <a:p>
            <a:fld id="{DD710DC7-770A-4CB7-ADDC-F0F28BBFD51B}" type="datetimeFigureOut">
              <a:rPr lang="zh-HK" altLang="en-US" smtClean="0"/>
              <a:t>28/4/2025</a:t>
            </a:fld>
            <a:endParaRPr lang="zh-HK" altLang="en-US"/>
          </a:p>
        </p:txBody>
      </p:sp>
      <p:sp>
        <p:nvSpPr>
          <p:cNvPr id="5" name="頁尾版面配置區 4">
            <a:extLst>
              <a:ext uri="{FF2B5EF4-FFF2-40B4-BE49-F238E27FC236}">
                <a16:creationId xmlns:a16="http://schemas.microsoft.com/office/drawing/2014/main" id="{5B5FC3E3-B3B6-4240-AD1A-0BB4C6474924}"/>
              </a:ext>
            </a:extLst>
          </p:cNvPr>
          <p:cNvSpPr>
            <a:spLocks noGrp="1"/>
          </p:cNvSpPr>
          <p:nvPr>
            <p:ph type="ftr" sz="quarter" idx="11"/>
          </p:nvPr>
        </p:nvSpPr>
        <p:spPr>
          <a:xfrm>
            <a:off x="3028950" y="6356355"/>
            <a:ext cx="3086100" cy="365125"/>
          </a:xfrm>
          <a:prstGeom prst="rect">
            <a:avLst/>
          </a:prstGeom>
        </p:spPr>
        <p:txBody>
          <a:bodyPr/>
          <a:lstStyle/>
          <a:p>
            <a:endParaRPr lang="zh-HK" altLang="en-US"/>
          </a:p>
        </p:txBody>
      </p:sp>
      <p:sp>
        <p:nvSpPr>
          <p:cNvPr id="6" name="投影片編號版面配置區 5">
            <a:extLst>
              <a:ext uri="{FF2B5EF4-FFF2-40B4-BE49-F238E27FC236}">
                <a16:creationId xmlns:a16="http://schemas.microsoft.com/office/drawing/2014/main" id="{FA5DFAEA-B512-4928-90F6-32252458EABA}"/>
              </a:ext>
            </a:extLst>
          </p:cNvPr>
          <p:cNvSpPr>
            <a:spLocks noGrp="1"/>
          </p:cNvSpPr>
          <p:nvPr>
            <p:ph type="sldNum" sz="quarter" idx="12"/>
          </p:nvPr>
        </p:nvSpPr>
        <p:spPr>
          <a:xfrm>
            <a:off x="6457950" y="6356355"/>
            <a:ext cx="2057400" cy="365125"/>
          </a:xfrm>
          <a:prstGeom prst="rect">
            <a:avLst/>
          </a:prstGeom>
        </p:spPr>
        <p:txBody>
          <a:bodyPr/>
          <a:lstStyle/>
          <a:p>
            <a:fld id="{AF3E934F-132A-40F5-9DF6-D7C5567FE4D3}" type="slidenum">
              <a:rPr lang="zh-HK" altLang="en-US" smtClean="0"/>
              <a:t>‹#›</a:t>
            </a:fld>
            <a:endParaRPr lang="zh-HK" altLang="en-US"/>
          </a:p>
        </p:txBody>
      </p:sp>
    </p:spTree>
    <p:extLst>
      <p:ext uri="{BB962C8B-B14F-4D97-AF65-F5344CB8AC3E}">
        <p14:creationId xmlns:p14="http://schemas.microsoft.com/office/powerpoint/2010/main" val="1662052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4504579-E2F2-47B9-8414-7DC9A1E14A44}"/>
              </a:ext>
            </a:extLst>
          </p:cNvPr>
          <p:cNvSpPr>
            <a:spLocks noGrp="1"/>
          </p:cNvSpPr>
          <p:nvPr>
            <p:ph type="title"/>
          </p:nvPr>
        </p:nvSpPr>
        <p:spPr>
          <a:xfrm>
            <a:off x="623888" y="1709743"/>
            <a:ext cx="7886700" cy="2852737"/>
          </a:xfrm>
        </p:spPr>
        <p:txBody>
          <a:bodyPr anchor="b"/>
          <a:lstStyle>
            <a:lvl1pPr>
              <a:defRPr sz="4500"/>
            </a:lvl1p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1E20AD80-F075-4725-9187-1718EB569F5E}"/>
              </a:ext>
            </a:extLst>
          </p:cNvPr>
          <p:cNvSpPr>
            <a:spLocks noGrp="1"/>
          </p:cNvSpPr>
          <p:nvPr>
            <p:ph type="body" idx="1"/>
          </p:nvPr>
        </p:nvSpPr>
        <p:spPr>
          <a:xfrm>
            <a:off x="623888" y="4589468"/>
            <a:ext cx="7886700" cy="1500187"/>
          </a:xfrm>
        </p:spPr>
        <p:txBody>
          <a:bodyPr/>
          <a:lstStyle>
            <a:lvl1pPr marL="0" indent="0">
              <a:buNone/>
              <a:defRPr sz="1800">
                <a:solidFill>
                  <a:schemeClr val="tx1">
                    <a:tint val="75000"/>
                  </a:schemeClr>
                </a:solidFill>
              </a:defRPr>
            </a:lvl1pPr>
            <a:lvl2pPr marL="342892" indent="0">
              <a:buNone/>
              <a:defRPr sz="1500">
                <a:solidFill>
                  <a:schemeClr val="tx1">
                    <a:tint val="75000"/>
                  </a:schemeClr>
                </a:solidFill>
              </a:defRPr>
            </a:lvl2pPr>
            <a:lvl3pPr marL="685783" indent="0">
              <a:buNone/>
              <a:defRPr sz="1350">
                <a:solidFill>
                  <a:schemeClr val="tx1">
                    <a:tint val="75000"/>
                  </a:schemeClr>
                </a:solidFill>
              </a:defRPr>
            </a:lvl3pPr>
            <a:lvl4pPr marL="1028675" indent="0">
              <a:buNone/>
              <a:defRPr sz="1200">
                <a:solidFill>
                  <a:schemeClr val="tx1">
                    <a:tint val="75000"/>
                  </a:schemeClr>
                </a:solidFill>
              </a:defRPr>
            </a:lvl4pPr>
            <a:lvl5pPr marL="1371566" indent="0">
              <a:buNone/>
              <a:defRPr sz="1200">
                <a:solidFill>
                  <a:schemeClr val="tx1">
                    <a:tint val="75000"/>
                  </a:schemeClr>
                </a:solidFill>
              </a:defRPr>
            </a:lvl5pPr>
            <a:lvl6pPr marL="1714457" indent="0">
              <a:buNone/>
              <a:defRPr sz="1200">
                <a:solidFill>
                  <a:schemeClr val="tx1">
                    <a:tint val="75000"/>
                  </a:schemeClr>
                </a:solidFill>
              </a:defRPr>
            </a:lvl6pPr>
            <a:lvl7pPr marL="2057348" indent="0">
              <a:buNone/>
              <a:defRPr sz="1200">
                <a:solidFill>
                  <a:schemeClr val="tx1">
                    <a:tint val="75000"/>
                  </a:schemeClr>
                </a:solidFill>
              </a:defRPr>
            </a:lvl7pPr>
            <a:lvl8pPr marL="2400240" indent="0">
              <a:buNone/>
              <a:defRPr sz="1200">
                <a:solidFill>
                  <a:schemeClr val="tx1">
                    <a:tint val="75000"/>
                  </a:schemeClr>
                </a:solidFill>
              </a:defRPr>
            </a:lvl8pPr>
            <a:lvl9pPr marL="2743132" indent="0">
              <a:buNone/>
              <a:defRPr sz="12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3D7370D5-176D-4B33-8B07-EF9B6F862E34}"/>
              </a:ext>
            </a:extLst>
          </p:cNvPr>
          <p:cNvSpPr>
            <a:spLocks noGrp="1"/>
          </p:cNvSpPr>
          <p:nvPr>
            <p:ph type="dt" sz="half" idx="10"/>
          </p:nvPr>
        </p:nvSpPr>
        <p:spPr>
          <a:xfrm>
            <a:off x="628650" y="6356355"/>
            <a:ext cx="2057400" cy="365125"/>
          </a:xfrm>
          <a:prstGeom prst="rect">
            <a:avLst/>
          </a:prstGeom>
        </p:spPr>
        <p:txBody>
          <a:bodyPr/>
          <a:lstStyle/>
          <a:p>
            <a:fld id="{DD710DC7-770A-4CB7-ADDC-F0F28BBFD51B}" type="datetimeFigureOut">
              <a:rPr lang="zh-HK" altLang="en-US" smtClean="0"/>
              <a:t>28/4/2025</a:t>
            </a:fld>
            <a:endParaRPr lang="zh-HK" altLang="en-US"/>
          </a:p>
        </p:txBody>
      </p:sp>
      <p:sp>
        <p:nvSpPr>
          <p:cNvPr id="5" name="頁尾版面配置區 4">
            <a:extLst>
              <a:ext uri="{FF2B5EF4-FFF2-40B4-BE49-F238E27FC236}">
                <a16:creationId xmlns:a16="http://schemas.microsoft.com/office/drawing/2014/main" id="{388B31B7-E734-4528-8C89-29F77D474A4D}"/>
              </a:ext>
            </a:extLst>
          </p:cNvPr>
          <p:cNvSpPr>
            <a:spLocks noGrp="1"/>
          </p:cNvSpPr>
          <p:nvPr>
            <p:ph type="ftr" sz="quarter" idx="11"/>
          </p:nvPr>
        </p:nvSpPr>
        <p:spPr>
          <a:xfrm>
            <a:off x="3028950" y="6356355"/>
            <a:ext cx="3086100" cy="365125"/>
          </a:xfrm>
          <a:prstGeom prst="rect">
            <a:avLst/>
          </a:prstGeom>
        </p:spPr>
        <p:txBody>
          <a:bodyPr/>
          <a:lstStyle/>
          <a:p>
            <a:endParaRPr lang="zh-HK" altLang="en-US"/>
          </a:p>
        </p:txBody>
      </p:sp>
      <p:sp>
        <p:nvSpPr>
          <p:cNvPr id="6" name="投影片編號版面配置區 5">
            <a:extLst>
              <a:ext uri="{FF2B5EF4-FFF2-40B4-BE49-F238E27FC236}">
                <a16:creationId xmlns:a16="http://schemas.microsoft.com/office/drawing/2014/main" id="{5C5EEA5F-D4C4-4BDC-BC5B-0A81BAF32C75}"/>
              </a:ext>
            </a:extLst>
          </p:cNvPr>
          <p:cNvSpPr>
            <a:spLocks noGrp="1"/>
          </p:cNvSpPr>
          <p:nvPr>
            <p:ph type="sldNum" sz="quarter" idx="12"/>
          </p:nvPr>
        </p:nvSpPr>
        <p:spPr>
          <a:xfrm>
            <a:off x="6457950" y="6356355"/>
            <a:ext cx="2057400" cy="365125"/>
          </a:xfrm>
          <a:prstGeom prst="rect">
            <a:avLst/>
          </a:prstGeom>
        </p:spPr>
        <p:txBody>
          <a:bodyPr/>
          <a:lstStyle/>
          <a:p>
            <a:fld id="{AF3E934F-132A-40F5-9DF6-D7C5567FE4D3}" type="slidenum">
              <a:rPr lang="zh-HK" altLang="en-US" smtClean="0"/>
              <a:t>‹#›</a:t>
            </a:fld>
            <a:endParaRPr lang="zh-HK" altLang="en-US"/>
          </a:p>
        </p:txBody>
      </p:sp>
    </p:spTree>
    <p:extLst>
      <p:ext uri="{BB962C8B-B14F-4D97-AF65-F5344CB8AC3E}">
        <p14:creationId xmlns:p14="http://schemas.microsoft.com/office/powerpoint/2010/main" val="42450940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C0E7B1E-48BE-4944-8570-E141EE331339}"/>
              </a:ext>
            </a:extLst>
          </p:cNvPr>
          <p:cNvSpPr>
            <a:spLocks noGrp="1"/>
          </p:cNvSpPr>
          <p:nvPr>
            <p:ph type="title"/>
          </p:nvPr>
        </p:nvSpPr>
        <p:spPr/>
        <p:txBody>
          <a:body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403A783F-3ED5-4A6E-98C2-38369A684091}"/>
              </a:ext>
            </a:extLst>
          </p:cNvPr>
          <p:cNvSpPr>
            <a:spLocks noGrp="1"/>
          </p:cNvSpPr>
          <p:nvPr>
            <p:ph sz="half" idx="1"/>
          </p:nvPr>
        </p:nvSpPr>
        <p:spPr>
          <a:xfrm>
            <a:off x="6286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內容版面配置區 3">
            <a:extLst>
              <a:ext uri="{FF2B5EF4-FFF2-40B4-BE49-F238E27FC236}">
                <a16:creationId xmlns:a16="http://schemas.microsoft.com/office/drawing/2014/main" id="{33A70D42-04C7-40A5-8841-4E41E28363AC}"/>
              </a:ext>
            </a:extLst>
          </p:cNvPr>
          <p:cNvSpPr>
            <a:spLocks noGrp="1"/>
          </p:cNvSpPr>
          <p:nvPr>
            <p:ph sz="half" idx="2"/>
          </p:nvPr>
        </p:nvSpPr>
        <p:spPr>
          <a:xfrm>
            <a:off x="4629150" y="1825625"/>
            <a:ext cx="38862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日期版面配置區 4">
            <a:extLst>
              <a:ext uri="{FF2B5EF4-FFF2-40B4-BE49-F238E27FC236}">
                <a16:creationId xmlns:a16="http://schemas.microsoft.com/office/drawing/2014/main" id="{3B27B8B0-1B67-4899-B468-48676F917DE0}"/>
              </a:ext>
            </a:extLst>
          </p:cNvPr>
          <p:cNvSpPr>
            <a:spLocks noGrp="1"/>
          </p:cNvSpPr>
          <p:nvPr>
            <p:ph type="dt" sz="half" idx="10"/>
          </p:nvPr>
        </p:nvSpPr>
        <p:spPr>
          <a:xfrm>
            <a:off x="628650" y="6356355"/>
            <a:ext cx="2057400" cy="365125"/>
          </a:xfrm>
          <a:prstGeom prst="rect">
            <a:avLst/>
          </a:prstGeom>
        </p:spPr>
        <p:txBody>
          <a:bodyPr/>
          <a:lstStyle/>
          <a:p>
            <a:fld id="{DD710DC7-770A-4CB7-ADDC-F0F28BBFD51B}" type="datetimeFigureOut">
              <a:rPr lang="zh-HK" altLang="en-US" smtClean="0"/>
              <a:t>28/4/2025</a:t>
            </a:fld>
            <a:endParaRPr lang="zh-HK" altLang="en-US"/>
          </a:p>
        </p:txBody>
      </p:sp>
      <p:sp>
        <p:nvSpPr>
          <p:cNvPr id="6" name="頁尾版面配置區 5">
            <a:extLst>
              <a:ext uri="{FF2B5EF4-FFF2-40B4-BE49-F238E27FC236}">
                <a16:creationId xmlns:a16="http://schemas.microsoft.com/office/drawing/2014/main" id="{DB7ACBBF-7622-483F-9A6B-86334F488E52}"/>
              </a:ext>
            </a:extLst>
          </p:cNvPr>
          <p:cNvSpPr>
            <a:spLocks noGrp="1"/>
          </p:cNvSpPr>
          <p:nvPr>
            <p:ph type="ftr" sz="quarter" idx="11"/>
          </p:nvPr>
        </p:nvSpPr>
        <p:spPr>
          <a:xfrm>
            <a:off x="3028950" y="6356355"/>
            <a:ext cx="3086100" cy="365125"/>
          </a:xfrm>
          <a:prstGeom prst="rect">
            <a:avLst/>
          </a:prstGeom>
        </p:spPr>
        <p:txBody>
          <a:bodyPr/>
          <a:lstStyle/>
          <a:p>
            <a:endParaRPr lang="zh-HK" altLang="en-US"/>
          </a:p>
        </p:txBody>
      </p:sp>
      <p:sp>
        <p:nvSpPr>
          <p:cNvPr id="7" name="投影片編號版面配置區 6">
            <a:extLst>
              <a:ext uri="{FF2B5EF4-FFF2-40B4-BE49-F238E27FC236}">
                <a16:creationId xmlns:a16="http://schemas.microsoft.com/office/drawing/2014/main" id="{393F6618-EE7E-432E-8DBA-7B332515AB01}"/>
              </a:ext>
            </a:extLst>
          </p:cNvPr>
          <p:cNvSpPr>
            <a:spLocks noGrp="1"/>
          </p:cNvSpPr>
          <p:nvPr>
            <p:ph type="sldNum" sz="quarter" idx="12"/>
          </p:nvPr>
        </p:nvSpPr>
        <p:spPr>
          <a:xfrm>
            <a:off x="6457950" y="6356355"/>
            <a:ext cx="2057400" cy="365125"/>
          </a:xfrm>
          <a:prstGeom prst="rect">
            <a:avLst/>
          </a:prstGeom>
        </p:spPr>
        <p:txBody>
          <a:bodyPr/>
          <a:lstStyle/>
          <a:p>
            <a:fld id="{AF3E934F-132A-40F5-9DF6-D7C5567FE4D3}" type="slidenum">
              <a:rPr lang="zh-HK" altLang="en-US" smtClean="0"/>
              <a:t>‹#›</a:t>
            </a:fld>
            <a:endParaRPr lang="zh-HK" altLang="en-US"/>
          </a:p>
        </p:txBody>
      </p:sp>
    </p:spTree>
    <p:extLst>
      <p:ext uri="{BB962C8B-B14F-4D97-AF65-F5344CB8AC3E}">
        <p14:creationId xmlns:p14="http://schemas.microsoft.com/office/powerpoint/2010/main" val="14402693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A659F3B-8255-4830-80B2-FEE651DBABCA}"/>
              </a:ext>
            </a:extLst>
          </p:cNvPr>
          <p:cNvSpPr>
            <a:spLocks noGrp="1"/>
          </p:cNvSpPr>
          <p:nvPr>
            <p:ph type="title"/>
          </p:nvPr>
        </p:nvSpPr>
        <p:spPr>
          <a:xfrm>
            <a:off x="629841" y="365129"/>
            <a:ext cx="7886700" cy="1325563"/>
          </a:xfrm>
        </p:spPr>
        <p:txBody>
          <a:bodyPr/>
          <a:lstStyle/>
          <a:p>
            <a:r>
              <a:rPr lang="zh-TW" altLang="en-US"/>
              <a:t>按一下以編輯母片標題樣式</a:t>
            </a:r>
            <a:endParaRPr lang="zh-HK" altLang="en-US"/>
          </a:p>
        </p:txBody>
      </p:sp>
      <p:sp>
        <p:nvSpPr>
          <p:cNvPr id="3" name="文字版面配置區 2">
            <a:extLst>
              <a:ext uri="{FF2B5EF4-FFF2-40B4-BE49-F238E27FC236}">
                <a16:creationId xmlns:a16="http://schemas.microsoft.com/office/drawing/2014/main" id="{19ED7DB2-5B1E-461E-97F6-805EE745E40F}"/>
              </a:ext>
            </a:extLst>
          </p:cNvPr>
          <p:cNvSpPr>
            <a:spLocks noGrp="1"/>
          </p:cNvSpPr>
          <p:nvPr>
            <p:ph type="body" idx="1"/>
          </p:nvPr>
        </p:nvSpPr>
        <p:spPr>
          <a:xfrm>
            <a:off x="629842" y="1681163"/>
            <a:ext cx="3868340"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7AED829C-9589-4298-829B-270824A3743E}"/>
              </a:ext>
            </a:extLst>
          </p:cNvPr>
          <p:cNvSpPr>
            <a:spLocks noGrp="1"/>
          </p:cNvSpPr>
          <p:nvPr>
            <p:ph sz="half" idx="2"/>
          </p:nvPr>
        </p:nvSpPr>
        <p:spPr>
          <a:xfrm>
            <a:off x="629842" y="2505075"/>
            <a:ext cx="3868340"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5" name="文字版面配置區 4">
            <a:extLst>
              <a:ext uri="{FF2B5EF4-FFF2-40B4-BE49-F238E27FC236}">
                <a16:creationId xmlns:a16="http://schemas.microsoft.com/office/drawing/2014/main" id="{4E657CCC-51BC-4C1F-900F-6DE599E71F8B}"/>
              </a:ext>
            </a:extLst>
          </p:cNvPr>
          <p:cNvSpPr>
            <a:spLocks noGrp="1"/>
          </p:cNvSpPr>
          <p:nvPr>
            <p:ph type="body" sz="quarter" idx="3"/>
          </p:nvPr>
        </p:nvSpPr>
        <p:spPr>
          <a:xfrm>
            <a:off x="4629152" y="1681163"/>
            <a:ext cx="3887391" cy="823912"/>
          </a:xfrm>
        </p:spPr>
        <p:txBody>
          <a:bodyPr anchor="b"/>
          <a:lstStyle>
            <a:lvl1pPr marL="0" indent="0">
              <a:buNone/>
              <a:defRPr sz="1800" b="1"/>
            </a:lvl1pPr>
            <a:lvl2pPr marL="342892" indent="0">
              <a:buNone/>
              <a:defRPr sz="1500" b="1"/>
            </a:lvl2pPr>
            <a:lvl3pPr marL="685783" indent="0">
              <a:buNone/>
              <a:defRPr sz="1350" b="1"/>
            </a:lvl3pPr>
            <a:lvl4pPr marL="1028675" indent="0">
              <a:buNone/>
              <a:defRPr sz="1200" b="1"/>
            </a:lvl4pPr>
            <a:lvl5pPr marL="1371566" indent="0">
              <a:buNone/>
              <a:defRPr sz="1200" b="1"/>
            </a:lvl5pPr>
            <a:lvl6pPr marL="1714457" indent="0">
              <a:buNone/>
              <a:defRPr sz="1200" b="1"/>
            </a:lvl6pPr>
            <a:lvl7pPr marL="2057348" indent="0">
              <a:buNone/>
              <a:defRPr sz="1200" b="1"/>
            </a:lvl7pPr>
            <a:lvl8pPr marL="2400240" indent="0">
              <a:buNone/>
              <a:defRPr sz="1200" b="1"/>
            </a:lvl8pPr>
            <a:lvl9pPr marL="2743132" indent="0">
              <a:buNone/>
              <a:defRPr sz="12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A38DA5A0-8109-43EB-8D9C-3AACCF395AED}"/>
              </a:ext>
            </a:extLst>
          </p:cNvPr>
          <p:cNvSpPr>
            <a:spLocks noGrp="1"/>
          </p:cNvSpPr>
          <p:nvPr>
            <p:ph sz="quarter" idx="4"/>
          </p:nvPr>
        </p:nvSpPr>
        <p:spPr>
          <a:xfrm>
            <a:off x="4629152" y="2505075"/>
            <a:ext cx="3887391"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7" name="日期版面配置區 6">
            <a:extLst>
              <a:ext uri="{FF2B5EF4-FFF2-40B4-BE49-F238E27FC236}">
                <a16:creationId xmlns:a16="http://schemas.microsoft.com/office/drawing/2014/main" id="{3B0F3FD5-9491-4971-AB79-6AC7D87166AB}"/>
              </a:ext>
            </a:extLst>
          </p:cNvPr>
          <p:cNvSpPr>
            <a:spLocks noGrp="1"/>
          </p:cNvSpPr>
          <p:nvPr>
            <p:ph type="dt" sz="half" idx="10"/>
          </p:nvPr>
        </p:nvSpPr>
        <p:spPr>
          <a:xfrm>
            <a:off x="628650" y="6356355"/>
            <a:ext cx="2057400" cy="365125"/>
          </a:xfrm>
          <a:prstGeom prst="rect">
            <a:avLst/>
          </a:prstGeom>
        </p:spPr>
        <p:txBody>
          <a:bodyPr/>
          <a:lstStyle/>
          <a:p>
            <a:fld id="{DD710DC7-770A-4CB7-ADDC-F0F28BBFD51B}" type="datetimeFigureOut">
              <a:rPr lang="zh-HK" altLang="en-US" smtClean="0"/>
              <a:t>28/4/2025</a:t>
            </a:fld>
            <a:endParaRPr lang="zh-HK" altLang="en-US"/>
          </a:p>
        </p:txBody>
      </p:sp>
      <p:sp>
        <p:nvSpPr>
          <p:cNvPr id="8" name="頁尾版面配置區 7">
            <a:extLst>
              <a:ext uri="{FF2B5EF4-FFF2-40B4-BE49-F238E27FC236}">
                <a16:creationId xmlns:a16="http://schemas.microsoft.com/office/drawing/2014/main" id="{575FB883-B90D-449C-9422-793DFDF47974}"/>
              </a:ext>
            </a:extLst>
          </p:cNvPr>
          <p:cNvSpPr>
            <a:spLocks noGrp="1"/>
          </p:cNvSpPr>
          <p:nvPr>
            <p:ph type="ftr" sz="quarter" idx="11"/>
          </p:nvPr>
        </p:nvSpPr>
        <p:spPr>
          <a:xfrm>
            <a:off x="3028950" y="6356355"/>
            <a:ext cx="3086100" cy="365125"/>
          </a:xfrm>
          <a:prstGeom prst="rect">
            <a:avLst/>
          </a:prstGeom>
        </p:spPr>
        <p:txBody>
          <a:bodyPr/>
          <a:lstStyle/>
          <a:p>
            <a:endParaRPr lang="zh-HK" altLang="en-US"/>
          </a:p>
        </p:txBody>
      </p:sp>
      <p:sp>
        <p:nvSpPr>
          <p:cNvPr id="9" name="投影片編號版面配置區 8">
            <a:extLst>
              <a:ext uri="{FF2B5EF4-FFF2-40B4-BE49-F238E27FC236}">
                <a16:creationId xmlns:a16="http://schemas.microsoft.com/office/drawing/2014/main" id="{AE1AE6E8-FB5A-4763-9E22-FCCAD9DC7ECD}"/>
              </a:ext>
            </a:extLst>
          </p:cNvPr>
          <p:cNvSpPr>
            <a:spLocks noGrp="1"/>
          </p:cNvSpPr>
          <p:nvPr>
            <p:ph type="sldNum" sz="quarter" idx="12"/>
          </p:nvPr>
        </p:nvSpPr>
        <p:spPr>
          <a:xfrm>
            <a:off x="6457950" y="6356355"/>
            <a:ext cx="2057400" cy="365125"/>
          </a:xfrm>
          <a:prstGeom prst="rect">
            <a:avLst/>
          </a:prstGeom>
        </p:spPr>
        <p:txBody>
          <a:bodyPr/>
          <a:lstStyle/>
          <a:p>
            <a:fld id="{AF3E934F-132A-40F5-9DF6-D7C5567FE4D3}" type="slidenum">
              <a:rPr lang="zh-HK" altLang="en-US" smtClean="0"/>
              <a:t>‹#›</a:t>
            </a:fld>
            <a:endParaRPr lang="zh-HK" altLang="en-US"/>
          </a:p>
        </p:txBody>
      </p:sp>
    </p:spTree>
    <p:extLst>
      <p:ext uri="{BB962C8B-B14F-4D97-AF65-F5344CB8AC3E}">
        <p14:creationId xmlns:p14="http://schemas.microsoft.com/office/powerpoint/2010/main" val="9923510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449B3A-4C92-4A57-94CE-22FDE00B82B0}"/>
              </a:ext>
            </a:extLst>
          </p:cNvPr>
          <p:cNvSpPr>
            <a:spLocks noGrp="1"/>
          </p:cNvSpPr>
          <p:nvPr>
            <p:ph type="title"/>
          </p:nvPr>
        </p:nvSpPr>
        <p:spPr/>
        <p:txBody>
          <a:bodyPr/>
          <a:lstStyle/>
          <a:p>
            <a:r>
              <a:rPr lang="zh-TW" altLang="en-US"/>
              <a:t>按一下以編輯母片標題樣式</a:t>
            </a:r>
            <a:endParaRPr lang="zh-HK" altLang="en-US"/>
          </a:p>
        </p:txBody>
      </p:sp>
      <p:sp>
        <p:nvSpPr>
          <p:cNvPr id="3" name="日期版面配置區 2">
            <a:extLst>
              <a:ext uri="{FF2B5EF4-FFF2-40B4-BE49-F238E27FC236}">
                <a16:creationId xmlns:a16="http://schemas.microsoft.com/office/drawing/2014/main" id="{76D575B3-4122-4827-B4F0-C593BA6BBC96}"/>
              </a:ext>
            </a:extLst>
          </p:cNvPr>
          <p:cNvSpPr>
            <a:spLocks noGrp="1"/>
          </p:cNvSpPr>
          <p:nvPr>
            <p:ph type="dt" sz="half" idx="10"/>
          </p:nvPr>
        </p:nvSpPr>
        <p:spPr>
          <a:xfrm>
            <a:off x="628650" y="6356355"/>
            <a:ext cx="2057400" cy="365125"/>
          </a:xfrm>
          <a:prstGeom prst="rect">
            <a:avLst/>
          </a:prstGeom>
        </p:spPr>
        <p:txBody>
          <a:bodyPr/>
          <a:lstStyle/>
          <a:p>
            <a:fld id="{DD710DC7-770A-4CB7-ADDC-F0F28BBFD51B}" type="datetimeFigureOut">
              <a:rPr lang="zh-HK" altLang="en-US" smtClean="0"/>
              <a:t>28/4/2025</a:t>
            </a:fld>
            <a:endParaRPr lang="zh-HK" altLang="en-US"/>
          </a:p>
        </p:txBody>
      </p:sp>
      <p:sp>
        <p:nvSpPr>
          <p:cNvPr id="4" name="頁尾版面配置區 3">
            <a:extLst>
              <a:ext uri="{FF2B5EF4-FFF2-40B4-BE49-F238E27FC236}">
                <a16:creationId xmlns:a16="http://schemas.microsoft.com/office/drawing/2014/main" id="{6B4F7FB8-1989-4B43-B7EF-FE21FA978759}"/>
              </a:ext>
            </a:extLst>
          </p:cNvPr>
          <p:cNvSpPr>
            <a:spLocks noGrp="1"/>
          </p:cNvSpPr>
          <p:nvPr>
            <p:ph type="ftr" sz="quarter" idx="11"/>
          </p:nvPr>
        </p:nvSpPr>
        <p:spPr>
          <a:xfrm>
            <a:off x="3028950" y="6356355"/>
            <a:ext cx="3086100" cy="365125"/>
          </a:xfrm>
          <a:prstGeom prst="rect">
            <a:avLst/>
          </a:prstGeom>
        </p:spPr>
        <p:txBody>
          <a:bodyPr/>
          <a:lstStyle/>
          <a:p>
            <a:endParaRPr lang="zh-HK" altLang="en-US"/>
          </a:p>
        </p:txBody>
      </p:sp>
      <p:sp>
        <p:nvSpPr>
          <p:cNvPr id="5" name="投影片編號版面配置區 4">
            <a:extLst>
              <a:ext uri="{FF2B5EF4-FFF2-40B4-BE49-F238E27FC236}">
                <a16:creationId xmlns:a16="http://schemas.microsoft.com/office/drawing/2014/main" id="{13F23ADC-693F-4EC3-A129-7A878DFD50B4}"/>
              </a:ext>
            </a:extLst>
          </p:cNvPr>
          <p:cNvSpPr>
            <a:spLocks noGrp="1"/>
          </p:cNvSpPr>
          <p:nvPr>
            <p:ph type="sldNum" sz="quarter" idx="12"/>
          </p:nvPr>
        </p:nvSpPr>
        <p:spPr>
          <a:xfrm>
            <a:off x="6457950" y="6356355"/>
            <a:ext cx="2057400" cy="365125"/>
          </a:xfrm>
          <a:prstGeom prst="rect">
            <a:avLst/>
          </a:prstGeom>
        </p:spPr>
        <p:txBody>
          <a:bodyPr/>
          <a:lstStyle/>
          <a:p>
            <a:fld id="{AF3E934F-132A-40F5-9DF6-D7C5567FE4D3}" type="slidenum">
              <a:rPr lang="zh-HK" altLang="en-US" smtClean="0"/>
              <a:t>‹#›</a:t>
            </a:fld>
            <a:endParaRPr lang="zh-HK" altLang="en-US"/>
          </a:p>
        </p:txBody>
      </p:sp>
    </p:spTree>
    <p:extLst>
      <p:ext uri="{BB962C8B-B14F-4D97-AF65-F5344CB8AC3E}">
        <p14:creationId xmlns:p14="http://schemas.microsoft.com/office/powerpoint/2010/main" val="395522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9EAD8BB7-DFBA-462D-846A-F6E0C848BE44}"/>
              </a:ext>
            </a:extLst>
          </p:cNvPr>
          <p:cNvSpPr>
            <a:spLocks noGrp="1"/>
          </p:cNvSpPr>
          <p:nvPr>
            <p:ph type="dt" sz="half" idx="10"/>
          </p:nvPr>
        </p:nvSpPr>
        <p:spPr>
          <a:xfrm>
            <a:off x="628650" y="6356355"/>
            <a:ext cx="2057400" cy="365125"/>
          </a:xfrm>
          <a:prstGeom prst="rect">
            <a:avLst/>
          </a:prstGeom>
        </p:spPr>
        <p:txBody>
          <a:bodyPr/>
          <a:lstStyle/>
          <a:p>
            <a:fld id="{DD710DC7-770A-4CB7-ADDC-F0F28BBFD51B}" type="datetimeFigureOut">
              <a:rPr lang="zh-HK" altLang="en-US" smtClean="0"/>
              <a:t>28/4/2025</a:t>
            </a:fld>
            <a:endParaRPr lang="zh-HK" altLang="en-US"/>
          </a:p>
        </p:txBody>
      </p:sp>
      <p:sp>
        <p:nvSpPr>
          <p:cNvPr id="3" name="頁尾版面配置區 2">
            <a:extLst>
              <a:ext uri="{FF2B5EF4-FFF2-40B4-BE49-F238E27FC236}">
                <a16:creationId xmlns:a16="http://schemas.microsoft.com/office/drawing/2014/main" id="{DB9AA877-1D82-4761-AED5-6E5CC6769585}"/>
              </a:ext>
            </a:extLst>
          </p:cNvPr>
          <p:cNvSpPr>
            <a:spLocks noGrp="1"/>
          </p:cNvSpPr>
          <p:nvPr>
            <p:ph type="ftr" sz="quarter" idx="11"/>
          </p:nvPr>
        </p:nvSpPr>
        <p:spPr>
          <a:xfrm>
            <a:off x="3028950" y="6356355"/>
            <a:ext cx="3086100" cy="365125"/>
          </a:xfrm>
          <a:prstGeom prst="rect">
            <a:avLst/>
          </a:prstGeom>
        </p:spPr>
        <p:txBody>
          <a:bodyPr/>
          <a:lstStyle/>
          <a:p>
            <a:endParaRPr lang="zh-HK" altLang="en-US"/>
          </a:p>
        </p:txBody>
      </p:sp>
      <p:sp>
        <p:nvSpPr>
          <p:cNvPr id="4" name="投影片編號版面配置區 3">
            <a:extLst>
              <a:ext uri="{FF2B5EF4-FFF2-40B4-BE49-F238E27FC236}">
                <a16:creationId xmlns:a16="http://schemas.microsoft.com/office/drawing/2014/main" id="{0A2250ED-1327-4767-9F0E-6456996CA508}"/>
              </a:ext>
            </a:extLst>
          </p:cNvPr>
          <p:cNvSpPr>
            <a:spLocks noGrp="1"/>
          </p:cNvSpPr>
          <p:nvPr>
            <p:ph type="sldNum" sz="quarter" idx="12"/>
          </p:nvPr>
        </p:nvSpPr>
        <p:spPr>
          <a:xfrm>
            <a:off x="6457950" y="6356355"/>
            <a:ext cx="2057400" cy="365125"/>
          </a:xfrm>
          <a:prstGeom prst="rect">
            <a:avLst/>
          </a:prstGeom>
        </p:spPr>
        <p:txBody>
          <a:bodyPr/>
          <a:lstStyle/>
          <a:p>
            <a:fld id="{AF3E934F-132A-40F5-9DF6-D7C5567FE4D3}" type="slidenum">
              <a:rPr lang="zh-HK" altLang="en-US" smtClean="0"/>
              <a:t>‹#›</a:t>
            </a:fld>
            <a:endParaRPr lang="zh-HK" altLang="en-US"/>
          </a:p>
        </p:txBody>
      </p:sp>
    </p:spTree>
    <p:extLst>
      <p:ext uri="{BB962C8B-B14F-4D97-AF65-F5344CB8AC3E}">
        <p14:creationId xmlns:p14="http://schemas.microsoft.com/office/powerpoint/2010/main" val="628893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58EC47-4F77-4CAB-B00A-13DF5C7B452D}"/>
              </a:ext>
            </a:extLst>
          </p:cNvPr>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zh-HK" altLang="en-US"/>
          </a:p>
        </p:txBody>
      </p:sp>
      <p:sp>
        <p:nvSpPr>
          <p:cNvPr id="3" name="內容版面配置區 2">
            <a:extLst>
              <a:ext uri="{FF2B5EF4-FFF2-40B4-BE49-F238E27FC236}">
                <a16:creationId xmlns:a16="http://schemas.microsoft.com/office/drawing/2014/main" id="{E86D6E90-4488-428D-8516-981710E4B796}"/>
              </a:ext>
            </a:extLst>
          </p:cNvPr>
          <p:cNvSpPr>
            <a:spLocks noGrp="1"/>
          </p:cNvSpPr>
          <p:nvPr>
            <p:ph idx="1"/>
          </p:nvPr>
        </p:nvSpPr>
        <p:spPr>
          <a:xfrm>
            <a:off x="3887391" y="987430"/>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HK" altLang="en-US"/>
          </a:p>
        </p:txBody>
      </p:sp>
      <p:sp>
        <p:nvSpPr>
          <p:cNvPr id="4" name="文字版面配置區 3">
            <a:extLst>
              <a:ext uri="{FF2B5EF4-FFF2-40B4-BE49-F238E27FC236}">
                <a16:creationId xmlns:a16="http://schemas.microsoft.com/office/drawing/2014/main" id="{F5CA8BFF-5C06-4065-A1E5-1EEB387EA2ED}"/>
              </a:ext>
            </a:extLst>
          </p:cNvPr>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145AE820-C9D3-49C8-BE70-25323F21C3B7}"/>
              </a:ext>
            </a:extLst>
          </p:cNvPr>
          <p:cNvSpPr>
            <a:spLocks noGrp="1"/>
          </p:cNvSpPr>
          <p:nvPr>
            <p:ph type="dt" sz="half" idx="10"/>
          </p:nvPr>
        </p:nvSpPr>
        <p:spPr>
          <a:xfrm>
            <a:off x="628650" y="6356355"/>
            <a:ext cx="2057400" cy="365125"/>
          </a:xfrm>
          <a:prstGeom prst="rect">
            <a:avLst/>
          </a:prstGeom>
        </p:spPr>
        <p:txBody>
          <a:bodyPr/>
          <a:lstStyle/>
          <a:p>
            <a:fld id="{DD710DC7-770A-4CB7-ADDC-F0F28BBFD51B}" type="datetimeFigureOut">
              <a:rPr lang="zh-HK" altLang="en-US" smtClean="0"/>
              <a:t>28/4/2025</a:t>
            </a:fld>
            <a:endParaRPr lang="zh-HK" altLang="en-US"/>
          </a:p>
        </p:txBody>
      </p:sp>
      <p:sp>
        <p:nvSpPr>
          <p:cNvPr id="6" name="頁尾版面配置區 5">
            <a:extLst>
              <a:ext uri="{FF2B5EF4-FFF2-40B4-BE49-F238E27FC236}">
                <a16:creationId xmlns:a16="http://schemas.microsoft.com/office/drawing/2014/main" id="{FD395421-D920-4DCE-BBC6-E7771D580521}"/>
              </a:ext>
            </a:extLst>
          </p:cNvPr>
          <p:cNvSpPr>
            <a:spLocks noGrp="1"/>
          </p:cNvSpPr>
          <p:nvPr>
            <p:ph type="ftr" sz="quarter" idx="11"/>
          </p:nvPr>
        </p:nvSpPr>
        <p:spPr>
          <a:xfrm>
            <a:off x="3028950" y="6356355"/>
            <a:ext cx="3086100" cy="365125"/>
          </a:xfrm>
          <a:prstGeom prst="rect">
            <a:avLst/>
          </a:prstGeom>
        </p:spPr>
        <p:txBody>
          <a:bodyPr/>
          <a:lstStyle/>
          <a:p>
            <a:endParaRPr lang="zh-HK" altLang="en-US"/>
          </a:p>
        </p:txBody>
      </p:sp>
      <p:sp>
        <p:nvSpPr>
          <p:cNvPr id="7" name="投影片編號版面配置區 6">
            <a:extLst>
              <a:ext uri="{FF2B5EF4-FFF2-40B4-BE49-F238E27FC236}">
                <a16:creationId xmlns:a16="http://schemas.microsoft.com/office/drawing/2014/main" id="{A93B5532-CC07-41EC-A735-00D33E0F89E7}"/>
              </a:ext>
            </a:extLst>
          </p:cNvPr>
          <p:cNvSpPr>
            <a:spLocks noGrp="1"/>
          </p:cNvSpPr>
          <p:nvPr>
            <p:ph type="sldNum" sz="quarter" idx="12"/>
          </p:nvPr>
        </p:nvSpPr>
        <p:spPr>
          <a:xfrm>
            <a:off x="6457950" y="6356355"/>
            <a:ext cx="2057400" cy="365125"/>
          </a:xfrm>
          <a:prstGeom prst="rect">
            <a:avLst/>
          </a:prstGeom>
        </p:spPr>
        <p:txBody>
          <a:bodyPr/>
          <a:lstStyle/>
          <a:p>
            <a:fld id="{AF3E934F-132A-40F5-9DF6-D7C5567FE4D3}" type="slidenum">
              <a:rPr lang="zh-HK" altLang="en-US" smtClean="0"/>
              <a:t>‹#›</a:t>
            </a:fld>
            <a:endParaRPr lang="zh-HK" altLang="en-US"/>
          </a:p>
        </p:txBody>
      </p:sp>
    </p:spTree>
    <p:extLst>
      <p:ext uri="{BB962C8B-B14F-4D97-AF65-F5344CB8AC3E}">
        <p14:creationId xmlns:p14="http://schemas.microsoft.com/office/powerpoint/2010/main" val="17877142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81D2BC-0DCE-4973-844D-9C7E9833C363}"/>
              </a:ext>
            </a:extLst>
          </p:cNvPr>
          <p:cNvSpPr>
            <a:spLocks noGrp="1"/>
          </p:cNvSpPr>
          <p:nvPr>
            <p:ph type="title"/>
          </p:nvPr>
        </p:nvSpPr>
        <p:spPr>
          <a:xfrm>
            <a:off x="629841" y="457200"/>
            <a:ext cx="2949178" cy="1600200"/>
          </a:xfrm>
        </p:spPr>
        <p:txBody>
          <a:bodyPr anchor="b"/>
          <a:lstStyle>
            <a:lvl1pPr>
              <a:defRPr sz="2400"/>
            </a:lvl1pPr>
          </a:lstStyle>
          <a:p>
            <a:r>
              <a:rPr lang="zh-TW" altLang="en-US"/>
              <a:t>按一下以編輯母片標題樣式</a:t>
            </a:r>
            <a:endParaRPr lang="zh-HK" altLang="en-US"/>
          </a:p>
        </p:txBody>
      </p:sp>
      <p:sp>
        <p:nvSpPr>
          <p:cNvPr id="3" name="圖片版面配置區 2">
            <a:extLst>
              <a:ext uri="{FF2B5EF4-FFF2-40B4-BE49-F238E27FC236}">
                <a16:creationId xmlns:a16="http://schemas.microsoft.com/office/drawing/2014/main" id="{8F1E34CB-2A7C-455B-BB4B-89FF64F8908B}"/>
              </a:ext>
            </a:extLst>
          </p:cNvPr>
          <p:cNvSpPr>
            <a:spLocks noGrp="1"/>
          </p:cNvSpPr>
          <p:nvPr>
            <p:ph type="pic" idx="1"/>
          </p:nvPr>
        </p:nvSpPr>
        <p:spPr>
          <a:xfrm>
            <a:off x="3887391" y="987430"/>
            <a:ext cx="4629150" cy="4873625"/>
          </a:xfrm>
        </p:spPr>
        <p:txBody>
          <a:bodyPr/>
          <a:lstStyle>
            <a:lvl1pPr marL="0" indent="0">
              <a:buNone/>
              <a:defRPr sz="2400"/>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r>
              <a:rPr lang="zh-TW" altLang="en-US"/>
              <a:t>按一下圖示以新增圖片</a:t>
            </a:r>
            <a:endParaRPr lang="zh-HK" altLang="en-US"/>
          </a:p>
        </p:txBody>
      </p:sp>
      <p:sp>
        <p:nvSpPr>
          <p:cNvPr id="4" name="文字版面配置區 3">
            <a:extLst>
              <a:ext uri="{FF2B5EF4-FFF2-40B4-BE49-F238E27FC236}">
                <a16:creationId xmlns:a16="http://schemas.microsoft.com/office/drawing/2014/main" id="{AC7156FE-3D48-4E7E-9479-EEF0024FAD7A}"/>
              </a:ext>
            </a:extLst>
          </p:cNvPr>
          <p:cNvSpPr>
            <a:spLocks noGrp="1"/>
          </p:cNvSpPr>
          <p:nvPr>
            <p:ph type="body" sz="half" idx="2"/>
          </p:nvPr>
        </p:nvSpPr>
        <p:spPr>
          <a:xfrm>
            <a:off x="629841" y="2057400"/>
            <a:ext cx="2949178" cy="3811588"/>
          </a:xfrm>
        </p:spPr>
        <p:txBody>
          <a:bodyPr/>
          <a:lstStyle>
            <a:lvl1pPr marL="0" indent="0">
              <a:buNone/>
              <a:defRPr sz="1200"/>
            </a:lvl1pPr>
            <a:lvl2pPr marL="342892" indent="0">
              <a:buNone/>
              <a:defRPr sz="1050"/>
            </a:lvl2pPr>
            <a:lvl3pPr marL="685783" indent="0">
              <a:buNone/>
              <a:defRPr sz="900"/>
            </a:lvl3pPr>
            <a:lvl4pPr marL="1028675" indent="0">
              <a:buNone/>
              <a:defRPr sz="750"/>
            </a:lvl4pPr>
            <a:lvl5pPr marL="1371566" indent="0">
              <a:buNone/>
              <a:defRPr sz="750"/>
            </a:lvl5pPr>
            <a:lvl6pPr marL="1714457" indent="0">
              <a:buNone/>
              <a:defRPr sz="750"/>
            </a:lvl6pPr>
            <a:lvl7pPr marL="2057348" indent="0">
              <a:buNone/>
              <a:defRPr sz="750"/>
            </a:lvl7pPr>
            <a:lvl8pPr marL="2400240" indent="0">
              <a:buNone/>
              <a:defRPr sz="750"/>
            </a:lvl8pPr>
            <a:lvl9pPr marL="2743132" indent="0">
              <a:buNone/>
              <a:defRPr sz="75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F7D1EC96-45BC-4300-A9A3-10DC489F7E62}"/>
              </a:ext>
            </a:extLst>
          </p:cNvPr>
          <p:cNvSpPr>
            <a:spLocks noGrp="1"/>
          </p:cNvSpPr>
          <p:nvPr>
            <p:ph type="dt" sz="half" idx="10"/>
          </p:nvPr>
        </p:nvSpPr>
        <p:spPr>
          <a:xfrm>
            <a:off x="628650" y="6356355"/>
            <a:ext cx="2057400" cy="365125"/>
          </a:xfrm>
          <a:prstGeom prst="rect">
            <a:avLst/>
          </a:prstGeom>
        </p:spPr>
        <p:txBody>
          <a:bodyPr/>
          <a:lstStyle/>
          <a:p>
            <a:fld id="{DD710DC7-770A-4CB7-ADDC-F0F28BBFD51B}" type="datetimeFigureOut">
              <a:rPr lang="zh-HK" altLang="en-US" smtClean="0"/>
              <a:t>28/4/2025</a:t>
            </a:fld>
            <a:endParaRPr lang="zh-HK" altLang="en-US"/>
          </a:p>
        </p:txBody>
      </p:sp>
      <p:sp>
        <p:nvSpPr>
          <p:cNvPr id="6" name="頁尾版面配置區 5">
            <a:extLst>
              <a:ext uri="{FF2B5EF4-FFF2-40B4-BE49-F238E27FC236}">
                <a16:creationId xmlns:a16="http://schemas.microsoft.com/office/drawing/2014/main" id="{DD1EB7D7-67EF-4E85-B4D4-4844D4C63673}"/>
              </a:ext>
            </a:extLst>
          </p:cNvPr>
          <p:cNvSpPr>
            <a:spLocks noGrp="1"/>
          </p:cNvSpPr>
          <p:nvPr>
            <p:ph type="ftr" sz="quarter" idx="11"/>
          </p:nvPr>
        </p:nvSpPr>
        <p:spPr>
          <a:xfrm>
            <a:off x="3028950" y="6356355"/>
            <a:ext cx="3086100" cy="365125"/>
          </a:xfrm>
          <a:prstGeom prst="rect">
            <a:avLst/>
          </a:prstGeom>
        </p:spPr>
        <p:txBody>
          <a:bodyPr/>
          <a:lstStyle/>
          <a:p>
            <a:endParaRPr lang="zh-HK" altLang="en-US"/>
          </a:p>
        </p:txBody>
      </p:sp>
      <p:sp>
        <p:nvSpPr>
          <p:cNvPr id="7" name="投影片編號版面配置區 6">
            <a:extLst>
              <a:ext uri="{FF2B5EF4-FFF2-40B4-BE49-F238E27FC236}">
                <a16:creationId xmlns:a16="http://schemas.microsoft.com/office/drawing/2014/main" id="{889D9C69-B8BC-4FC2-B9A5-5EC1154D04CA}"/>
              </a:ext>
            </a:extLst>
          </p:cNvPr>
          <p:cNvSpPr>
            <a:spLocks noGrp="1"/>
          </p:cNvSpPr>
          <p:nvPr>
            <p:ph type="sldNum" sz="quarter" idx="12"/>
          </p:nvPr>
        </p:nvSpPr>
        <p:spPr>
          <a:xfrm>
            <a:off x="6457950" y="6356355"/>
            <a:ext cx="2057400" cy="365125"/>
          </a:xfrm>
          <a:prstGeom prst="rect">
            <a:avLst/>
          </a:prstGeom>
        </p:spPr>
        <p:txBody>
          <a:bodyPr/>
          <a:lstStyle/>
          <a:p>
            <a:fld id="{AF3E934F-132A-40F5-9DF6-D7C5567FE4D3}" type="slidenum">
              <a:rPr lang="zh-HK" altLang="en-US" smtClean="0"/>
              <a:t>‹#›</a:t>
            </a:fld>
            <a:endParaRPr lang="zh-HK" altLang="en-US"/>
          </a:p>
        </p:txBody>
      </p:sp>
    </p:spTree>
    <p:extLst>
      <p:ext uri="{BB962C8B-B14F-4D97-AF65-F5344CB8AC3E}">
        <p14:creationId xmlns:p14="http://schemas.microsoft.com/office/powerpoint/2010/main" val="1437574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pic>
        <p:nvPicPr>
          <p:cNvPr id="2050" name="Picture 2" descr="7,003,100+ Holy Stock Photos, Pictures &amp; Royalty-Free Images - iStock | Holy  spirit, Holy week, Holy communion">
            <a:extLst>
              <a:ext uri="{FF2B5EF4-FFF2-40B4-BE49-F238E27FC236}">
                <a16:creationId xmlns:a16="http://schemas.microsoft.com/office/drawing/2014/main" id="{539A6B89-5238-DC1D-A856-B40122EDA29E}"/>
              </a:ext>
            </a:extLst>
          </p:cNvPr>
          <p:cNvPicPr>
            <a:picLocks noChangeAspect="1" noChangeArrowheads="1"/>
          </p:cNvPicPr>
          <p:nvPr userDrawn="1"/>
        </p:nvPicPr>
        <p:blipFill rotWithShape="1">
          <a:blip r:embed="rId14">
            <a:extLst>
              <a:ext uri="{28A0092B-C50C-407E-A947-70E740481C1C}">
                <a14:useLocalDpi xmlns:a14="http://schemas.microsoft.com/office/drawing/2010/main" val="0"/>
              </a:ext>
            </a:extLst>
          </a:blip>
          <a:srcRect r="8955" b="1394"/>
          <a:stretch/>
        </p:blipFill>
        <p:spPr bwMode="auto">
          <a:xfrm>
            <a:off x="-1" y="0"/>
            <a:ext cx="9144001" cy="6861148"/>
          </a:xfrm>
          <a:prstGeom prst="rect">
            <a:avLst/>
          </a:prstGeom>
          <a:noFill/>
          <a:extLst>
            <a:ext uri="{909E8E84-426E-40DD-AFC4-6F175D3DCCD1}">
              <a14:hiddenFill xmlns:a14="http://schemas.microsoft.com/office/drawing/2010/main">
                <a:solidFill>
                  <a:srgbClr val="FFFFFF"/>
                </a:solidFill>
              </a14:hiddenFill>
            </a:ext>
          </a:extLst>
        </p:spPr>
      </p:pic>
      <p:sp>
        <p:nvSpPr>
          <p:cNvPr id="2" name="標題版面配置區 1">
            <a:extLst>
              <a:ext uri="{FF2B5EF4-FFF2-40B4-BE49-F238E27FC236}">
                <a16:creationId xmlns:a16="http://schemas.microsoft.com/office/drawing/2014/main" id="{6AAB1405-63B3-45BE-AB38-E761C084B259}"/>
              </a:ext>
            </a:extLst>
          </p:cNvPr>
          <p:cNvSpPr>
            <a:spLocks noGrp="1"/>
          </p:cNvSpPr>
          <p:nvPr>
            <p:ph type="title"/>
          </p:nvPr>
        </p:nvSpPr>
        <p:spPr>
          <a:xfrm>
            <a:off x="105509" y="104629"/>
            <a:ext cx="8968153" cy="1007086"/>
          </a:xfrm>
          <a:prstGeom prst="rect">
            <a:avLst/>
          </a:prstGeom>
        </p:spPr>
        <p:txBody>
          <a:bodyPr vert="horz" lIns="91440" tIns="45720" rIns="91440" bIns="45720" rtlCol="0" anchor="ctr">
            <a:normAutofit/>
          </a:bodyPr>
          <a:lstStyle/>
          <a:p>
            <a:r>
              <a:rPr lang="zh-TW" altLang="en-US" dirty="0"/>
              <a:t>按一下以編輯母片標題樣式</a:t>
            </a:r>
            <a:endParaRPr lang="zh-HK" altLang="en-US" dirty="0"/>
          </a:p>
        </p:txBody>
      </p:sp>
      <p:sp>
        <p:nvSpPr>
          <p:cNvPr id="3" name="文字版面配置區 2">
            <a:extLst>
              <a:ext uri="{FF2B5EF4-FFF2-40B4-BE49-F238E27FC236}">
                <a16:creationId xmlns:a16="http://schemas.microsoft.com/office/drawing/2014/main" id="{FEA5FEBF-4035-446E-B024-04919371CB9F}"/>
              </a:ext>
            </a:extLst>
          </p:cNvPr>
          <p:cNvSpPr>
            <a:spLocks noGrp="1"/>
          </p:cNvSpPr>
          <p:nvPr>
            <p:ph type="body" idx="1"/>
          </p:nvPr>
        </p:nvSpPr>
        <p:spPr>
          <a:xfrm>
            <a:off x="105511" y="1225399"/>
            <a:ext cx="8968153" cy="5537027"/>
          </a:xfrm>
          <a:prstGeom prst="rect">
            <a:avLst/>
          </a:prstGeom>
          <a:solidFill>
            <a:schemeClr val="bg1">
              <a:lumMod val="50000"/>
              <a:alpha val="80000"/>
            </a:schemeClr>
          </a:solidFill>
          <a:ln>
            <a:noFill/>
          </a:ln>
        </p:spPr>
        <p:style>
          <a:lnRef idx="0">
            <a:scrgbClr r="0" g="0" b="0"/>
          </a:lnRef>
          <a:fillRef idx="0">
            <a:scrgbClr r="0" g="0" b="0"/>
          </a:fillRef>
          <a:effectRef idx="0">
            <a:scrgbClr r="0" g="0" b="0"/>
          </a:effectRef>
          <a:fontRef idx="none"/>
        </p:style>
        <p:txBody>
          <a:bodyPr vert="horz" lIns="91440" tIns="45720" rIns="91440" bIns="45720" rtlCol="0">
            <a:normAutofit/>
          </a:bodyPr>
          <a:lstStyle/>
          <a:p>
            <a:pPr lvl="0"/>
            <a:r>
              <a:rPr lang="zh-TW" altLang="en-US" dirty="0"/>
              <a:t>按一下以編輯母片文字樣式</a:t>
            </a:r>
          </a:p>
          <a:p>
            <a:pPr lvl="1"/>
            <a:r>
              <a:rPr lang="zh-TW" altLang="en-US" dirty="0"/>
              <a:t>第二層</a:t>
            </a:r>
          </a:p>
          <a:p>
            <a:pPr lvl="2"/>
            <a:r>
              <a:rPr lang="zh-TW" altLang="en-US" dirty="0"/>
              <a:t>第三層</a:t>
            </a:r>
          </a:p>
          <a:p>
            <a:pPr lvl="3"/>
            <a:r>
              <a:rPr lang="zh-TW" altLang="en-US" dirty="0"/>
              <a:t>第四層</a:t>
            </a:r>
          </a:p>
          <a:p>
            <a:pPr lvl="4"/>
            <a:r>
              <a:rPr lang="zh-TW" altLang="en-US" dirty="0"/>
              <a:t>第五層</a:t>
            </a:r>
            <a:endParaRPr lang="zh-HK" altLang="en-US" dirty="0"/>
          </a:p>
        </p:txBody>
      </p:sp>
    </p:spTree>
    <p:extLst>
      <p:ext uri="{BB962C8B-B14F-4D97-AF65-F5344CB8AC3E}">
        <p14:creationId xmlns:p14="http://schemas.microsoft.com/office/powerpoint/2010/main" val="18631990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bg/>
                                          </p:spTgt>
                                        </p:tgtEl>
                                        <p:attrNameLst>
                                          <p:attrName>style.visibility</p:attrName>
                                        </p:attrNameLst>
                                      </p:cBhvr>
                                      <p:to>
                                        <p:strVal val="visible"/>
                                      </p:to>
                                    </p:set>
                                    <p:animEffect transition="in" filter="fade">
                                      <p:cBhvr>
                                        <p:cTn id="12" dur="500"/>
                                        <p:tgtEl>
                                          <p:spTgt spid="3">
                                            <p:bg/>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bldLvl="5" animBg="1">
        <p:tmplLst>
          <p:tmpl>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txStyles>
    <p:titleStyle>
      <a:lvl1pPr algn="l" defTabSz="685783" rtl="0" eaLnBrk="1" latinLnBrk="0" hangingPunct="1">
        <a:lnSpc>
          <a:spcPct val="90000"/>
        </a:lnSpc>
        <a:spcBef>
          <a:spcPct val="0"/>
        </a:spcBef>
        <a:buNone/>
        <a:defRPr sz="3300" kern="1200">
          <a:solidFill>
            <a:schemeClr val="accent4">
              <a:lumMod val="20000"/>
              <a:lumOff val="80000"/>
            </a:schemeClr>
          </a:solidFill>
          <a:effectLst>
            <a:outerShdw blurRad="38100" dist="38100" dir="2700000" algn="tl">
              <a:srgbClr val="000000">
                <a:alpha val="43137"/>
              </a:srgbClr>
            </a:outerShdw>
          </a:effectLst>
          <a:latin typeface="華康少女文字W3" panose="02010609010101010101" pitchFamily="49" charset="-120"/>
          <a:ea typeface="華康少女文字W3" panose="02010609010101010101" pitchFamily="49" charset="-120"/>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rgbClr val="FFCCFF"/>
          </a:solidFill>
          <a:latin typeface="華康少女文字W3" panose="02010609010101010101" pitchFamily="49" charset="-120"/>
          <a:ea typeface="華康少女文字W3" panose="02010609010101010101" pitchFamily="49" charset="-120"/>
          <a:cs typeface="Cavolini" panose="03000502040302020204" pitchFamily="66" charset="0"/>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華康少女文字W3" panose="02010609010101010101" pitchFamily="49" charset="-120"/>
          <a:ea typeface="華康少女文字W3" panose="02010609010101010101" pitchFamily="49" charset="-120"/>
          <a:cs typeface="Times New Roman" panose="02020603050405020304" pitchFamily="18" charset="0"/>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華康少女文字W3" panose="02010609010101010101" pitchFamily="49" charset="-120"/>
          <a:ea typeface="華康少女文字W3" panose="02010609010101010101" pitchFamily="49" charset="-120"/>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華康少女文字W3" panose="02010609010101010101" pitchFamily="49" charset="-120"/>
          <a:ea typeface="華康少女文字W3" panose="02010609010101010101" pitchFamily="49" charset="-120"/>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華康少女文字W3" panose="02010609010101010101" pitchFamily="49" charset="-120"/>
          <a:ea typeface="華康少女文字W3" panose="02010609010101010101" pitchFamily="49" charset="-120"/>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HK"/>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A5A85C4-362E-44E1-A7A2-A4E2EE76BFD1}"/>
              </a:ext>
            </a:extLst>
          </p:cNvPr>
          <p:cNvSpPr>
            <a:spLocks noGrp="1"/>
          </p:cNvSpPr>
          <p:nvPr>
            <p:ph type="ctrTitle"/>
          </p:nvPr>
        </p:nvSpPr>
        <p:spPr>
          <a:xfrm>
            <a:off x="337351" y="3901439"/>
            <a:ext cx="8469297" cy="1415997"/>
          </a:xfrm>
          <a:solidFill>
            <a:schemeClr val="bg2">
              <a:lumMod val="50000"/>
              <a:alpha val="69020"/>
            </a:schemeClr>
          </a:solidFill>
        </p:spPr>
        <p:txBody>
          <a:bodyPr>
            <a:normAutofit/>
          </a:bodyPr>
          <a:lstStyle/>
          <a:p>
            <a:pPr algn="l"/>
            <a:r>
              <a:rPr lang="zh-TW" altLang="en-US" dirty="0"/>
              <a:t>分享導師</a:t>
            </a:r>
            <a:r>
              <a:rPr lang="en-US" altLang="zh-TW" dirty="0">
                <a:latin typeface="華康少女文字W3" panose="02010609010101010101" pitchFamily="49" charset="-120"/>
                <a:ea typeface="華康少女文字W3" panose="02010609010101010101" pitchFamily="49" charset="-120"/>
              </a:rPr>
              <a:t>:</a:t>
            </a:r>
            <a:r>
              <a:rPr lang="zh-TW" altLang="en-US" dirty="0">
                <a:latin typeface="華康少女文字W3" panose="02010609010101010101" pitchFamily="49" charset="-120"/>
                <a:ea typeface="華康少女文字W3" panose="02010609010101010101" pitchFamily="49" charset="-120"/>
              </a:rPr>
              <a:t>陳忻</a:t>
            </a:r>
            <a:br>
              <a:rPr lang="en-US" altLang="zh-TW" dirty="0">
                <a:latin typeface="華康少女文字W3" panose="02010609010101010101" pitchFamily="49" charset="-120"/>
                <a:ea typeface="華康少女文字W3" panose="02010609010101010101" pitchFamily="49" charset="-120"/>
              </a:rPr>
            </a:br>
            <a:r>
              <a:rPr lang="zh-TW" altLang="en-US" dirty="0"/>
              <a:t>第</a:t>
            </a:r>
            <a:r>
              <a:rPr lang="en-US" altLang="zh-TW" dirty="0"/>
              <a:t>46</a:t>
            </a:r>
            <a:r>
              <a:rPr lang="zh-TW" altLang="en-US" dirty="0"/>
              <a:t>課</a:t>
            </a:r>
            <a:r>
              <a:rPr lang="en-US" altLang="zh-TW" dirty="0"/>
              <a:t>: </a:t>
            </a:r>
            <a:r>
              <a:rPr lang="zh-TW" altLang="en-US" dirty="0"/>
              <a:t>聖母</a:t>
            </a:r>
            <a:r>
              <a:rPr lang="zh-TW" altLang="en-US" dirty="0">
                <a:latin typeface="華康少女文字W3" panose="02010609010101010101" pitchFamily="49" charset="-120"/>
                <a:ea typeface="華康少女文字W3" panose="02010609010101010101" pitchFamily="49" charset="-120"/>
              </a:rPr>
              <a:t>、聖人、</a:t>
            </a:r>
            <a:r>
              <a:rPr lang="zh-TW" altLang="en-US">
                <a:latin typeface="華康少女文字W3" panose="02010609010101010101" pitchFamily="49" charset="-120"/>
                <a:ea typeface="華康少女文字W3" panose="02010609010101010101" pitchFamily="49" charset="-120"/>
              </a:rPr>
              <a:t>聖物</a:t>
            </a:r>
            <a:endParaRPr lang="zh-HK" altLang="en-US" dirty="0">
              <a:latin typeface="華康少女文字W3" panose="02010609010101010101" pitchFamily="49" charset="-120"/>
              <a:ea typeface="華康少女文字W3" panose="02010609010101010101" pitchFamily="49" charset="-120"/>
            </a:endParaRPr>
          </a:p>
        </p:txBody>
      </p:sp>
    </p:spTree>
    <p:extLst>
      <p:ext uri="{BB962C8B-B14F-4D97-AF65-F5344CB8AC3E}">
        <p14:creationId xmlns:p14="http://schemas.microsoft.com/office/powerpoint/2010/main" val="32732857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lassroom Management for an Effective Learning Environment - TeachHUB">
            <a:extLst>
              <a:ext uri="{FF2B5EF4-FFF2-40B4-BE49-F238E27FC236}">
                <a16:creationId xmlns:a16="http://schemas.microsoft.com/office/drawing/2014/main" id="{3A671CE9-E93B-56FB-B9FD-34093E4F97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4660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ow to maintain a positive attitude amidst worries and doubts">
            <a:extLst>
              <a:ext uri="{FF2B5EF4-FFF2-40B4-BE49-F238E27FC236}">
                <a16:creationId xmlns:a16="http://schemas.microsoft.com/office/drawing/2014/main" id="{A5F49808-01E3-6E29-B233-DD58C0577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4" y="946336"/>
            <a:ext cx="9138141" cy="5158628"/>
          </a:xfrm>
          <a:prstGeom prst="rect">
            <a:avLst/>
          </a:prstGeom>
          <a:noFill/>
          <a:extLst>
            <a:ext uri="{909E8E84-426E-40DD-AFC4-6F175D3DCCD1}">
              <a14:hiddenFill xmlns:a14="http://schemas.microsoft.com/office/drawing/2010/main">
                <a:solidFill>
                  <a:srgbClr val="FFFFFF"/>
                </a:solidFill>
              </a14:hiddenFill>
            </a:ext>
          </a:extLst>
        </p:spPr>
      </p:pic>
      <p:sp>
        <p:nvSpPr>
          <p:cNvPr id="2" name="標題 1">
            <a:extLst>
              <a:ext uri="{FF2B5EF4-FFF2-40B4-BE49-F238E27FC236}">
                <a16:creationId xmlns:a16="http://schemas.microsoft.com/office/drawing/2014/main" id="{4A360952-62BE-4AE0-9F6C-32DE5DAACF6B}"/>
              </a:ext>
            </a:extLst>
          </p:cNvPr>
          <p:cNvSpPr>
            <a:spLocks noGrp="1"/>
          </p:cNvSpPr>
          <p:nvPr>
            <p:ph type="title"/>
          </p:nvPr>
        </p:nvSpPr>
        <p:spPr/>
        <p:txBody>
          <a:bodyPr>
            <a:normAutofit/>
          </a:bodyPr>
          <a:lstStyle/>
          <a:p>
            <a:r>
              <a:rPr lang="zh-TW" altLang="en-US" sz="4000" dirty="0"/>
              <a:t>正確的態度</a:t>
            </a:r>
            <a:endParaRPr lang="zh-HK" altLang="en-US" sz="4000" dirty="0"/>
          </a:p>
        </p:txBody>
      </p:sp>
      <p:sp>
        <p:nvSpPr>
          <p:cNvPr id="8" name="內容版面配置區 7">
            <a:extLst>
              <a:ext uri="{FF2B5EF4-FFF2-40B4-BE49-F238E27FC236}">
                <a16:creationId xmlns:a16="http://schemas.microsoft.com/office/drawing/2014/main" id="{8A1B01E7-F123-22D8-1089-9CF805D1C95B}"/>
              </a:ext>
            </a:extLst>
          </p:cNvPr>
          <p:cNvSpPr>
            <a:spLocks noGrp="1"/>
          </p:cNvSpPr>
          <p:nvPr>
            <p:ph idx="1"/>
          </p:nvPr>
        </p:nvSpPr>
        <p:spPr>
          <a:xfrm>
            <a:off x="320317" y="4058490"/>
            <a:ext cx="5784648" cy="1853174"/>
          </a:xfrm>
          <a:solidFill>
            <a:srgbClr val="7F7F7F">
              <a:alpha val="45098"/>
            </a:srgbClr>
          </a:solidFill>
        </p:spPr>
        <p:txBody>
          <a:bodyPr>
            <a:normAutofit fontScale="92500" lnSpcReduction="20000"/>
          </a:bodyPr>
          <a:lstStyle/>
          <a:p>
            <a:r>
              <a:rPr lang="zh-TW" altLang="en-US" sz="4800" dirty="0">
                <a:solidFill>
                  <a:schemeClr val="accent4">
                    <a:lumMod val="20000"/>
                    <a:lumOff val="80000"/>
                  </a:schemeClr>
                </a:solidFill>
              </a:rPr>
              <a:t>自己</a:t>
            </a:r>
            <a:endParaRPr lang="en-US" altLang="zh-TW" sz="4800" dirty="0">
              <a:solidFill>
                <a:schemeClr val="accent4">
                  <a:lumMod val="20000"/>
                  <a:lumOff val="80000"/>
                </a:schemeClr>
              </a:solidFill>
            </a:endParaRPr>
          </a:p>
          <a:p>
            <a:r>
              <a:rPr lang="zh-TW" altLang="en-US" sz="4800" dirty="0">
                <a:solidFill>
                  <a:schemeClr val="accent4">
                    <a:lumMod val="40000"/>
                    <a:lumOff val="60000"/>
                  </a:schemeClr>
                </a:solidFill>
              </a:rPr>
              <a:t>身邊的人</a:t>
            </a:r>
            <a:endParaRPr lang="en-US" altLang="zh-TW" sz="4800" dirty="0">
              <a:solidFill>
                <a:schemeClr val="accent4">
                  <a:lumMod val="40000"/>
                  <a:lumOff val="60000"/>
                </a:schemeClr>
              </a:solidFill>
            </a:endParaRPr>
          </a:p>
          <a:p>
            <a:r>
              <a:rPr lang="zh-TW" altLang="en-US" sz="4800" dirty="0">
                <a:solidFill>
                  <a:schemeClr val="accent6">
                    <a:lumMod val="20000"/>
                    <a:lumOff val="80000"/>
                  </a:schemeClr>
                </a:solidFill>
                <a:sym typeface="Wingdings" panose="05000000000000000000" pitchFamily="2" charset="2"/>
              </a:rPr>
              <a:t>更接近天主</a:t>
            </a:r>
            <a:r>
              <a:rPr lang="en-US" altLang="zh-TW" sz="4800" dirty="0">
                <a:solidFill>
                  <a:schemeClr val="accent6">
                    <a:lumMod val="20000"/>
                    <a:lumOff val="80000"/>
                  </a:schemeClr>
                </a:solidFill>
                <a:sym typeface="Wingdings" panose="05000000000000000000" pitchFamily="2" charset="2"/>
              </a:rPr>
              <a:t></a:t>
            </a:r>
            <a:r>
              <a:rPr lang="zh-TW" altLang="en-US" sz="4800" dirty="0">
                <a:solidFill>
                  <a:schemeClr val="accent6">
                    <a:lumMod val="20000"/>
                    <a:lumOff val="80000"/>
                  </a:schemeClr>
                </a:solidFill>
              </a:rPr>
              <a:t>福傳</a:t>
            </a:r>
            <a:r>
              <a:rPr lang="en-US" altLang="zh-TW" sz="4800" dirty="0">
                <a:solidFill>
                  <a:schemeClr val="accent6">
                    <a:lumMod val="20000"/>
                    <a:lumOff val="80000"/>
                  </a:schemeClr>
                </a:solidFill>
                <a:sym typeface="Wingdings" panose="05000000000000000000" pitchFamily="2" charset="2"/>
              </a:rPr>
              <a:t></a:t>
            </a:r>
          </a:p>
        </p:txBody>
      </p:sp>
    </p:spTree>
    <p:extLst>
      <p:ext uri="{BB962C8B-B14F-4D97-AF65-F5344CB8AC3E}">
        <p14:creationId xmlns:p14="http://schemas.microsoft.com/office/powerpoint/2010/main" val="40053049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a:extLst>
              <a:ext uri="{FF2B5EF4-FFF2-40B4-BE49-F238E27FC236}">
                <a16:creationId xmlns:a16="http://schemas.microsoft.com/office/drawing/2014/main" id="{B3BAF0FF-11AD-4E43-BA80-0C9538A78F51}"/>
              </a:ext>
            </a:extLst>
          </p:cNvPr>
          <p:cNvSpPr>
            <a:spLocks noGrp="1"/>
          </p:cNvSpPr>
          <p:nvPr>
            <p:ph type="title"/>
          </p:nvPr>
        </p:nvSpPr>
        <p:spPr/>
        <p:txBody>
          <a:bodyPr>
            <a:normAutofit/>
          </a:bodyPr>
          <a:lstStyle/>
          <a:p>
            <a:r>
              <a:rPr lang="zh-TW" altLang="en-US" sz="4400" b="1" dirty="0">
                <a:latin typeface="華康少女文字W3" panose="02010609010101010101" pitchFamily="49" charset="-120"/>
                <a:ea typeface="華康少女文字W3" panose="02010609010101010101" pitchFamily="49" charset="-120"/>
              </a:rPr>
              <a:t>三、聖物 </a:t>
            </a:r>
            <a:r>
              <a:rPr lang="en-US" altLang="zh-TW" sz="4400" b="1" dirty="0">
                <a:latin typeface="華康少女文字W3" panose="02010609010101010101" pitchFamily="49" charset="-120"/>
                <a:ea typeface="華康少女文字W3" panose="02010609010101010101" pitchFamily="49" charset="-120"/>
              </a:rPr>
              <a:t>(p.246)</a:t>
            </a:r>
            <a:endParaRPr lang="zh-HK" altLang="en-US" sz="4400" b="1" dirty="0"/>
          </a:p>
        </p:txBody>
      </p:sp>
      <p:sp>
        <p:nvSpPr>
          <p:cNvPr id="5" name="內容版面配置區 4">
            <a:extLst>
              <a:ext uri="{FF2B5EF4-FFF2-40B4-BE49-F238E27FC236}">
                <a16:creationId xmlns:a16="http://schemas.microsoft.com/office/drawing/2014/main" id="{4C2765B1-5317-4364-ADB9-9834F6D0299A}"/>
              </a:ext>
            </a:extLst>
          </p:cNvPr>
          <p:cNvSpPr>
            <a:spLocks noGrp="1"/>
          </p:cNvSpPr>
          <p:nvPr>
            <p:ph idx="1"/>
          </p:nvPr>
        </p:nvSpPr>
        <p:spPr>
          <a:xfrm>
            <a:off x="105510" y="1782751"/>
            <a:ext cx="8968152" cy="4139531"/>
          </a:xfrm>
        </p:spPr>
        <p:txBody>
          <a:bodyPr>
            <a:normAutofit/>
          </a:bodyPr>
          <a:lstStyle/>
          <a:p>
            <a:r>
              <a:rPr lang="en-US" altLang="zh-TW" sz="4000" dirty="0">
                <a:solidFill>
                  <a:schemeClr val="accent2">
                    <a:lumMod val="40000"/>
                    <a:lumOff val="60000"/>
                  </a:schemeClr>
                </a:solidFill>
                <a:latin typeface="Times New Roman" panose="02020603050405020304" pitchFamily="18" charset="0"/>
              </a:rPr>
              <a:t>1.</a:t>
            </a:r>
            <a:r>
              <a:rPr lang="zh-TW" altLang="en-US" sz="4000" dirty="0">
                <a:solidFill>
                  <a:schemeClr val="accent2">
                    <a:lumMod val="40000"/>
                    <a:lumOff val="60000"/>
                  </a:schemeClr>
                </a:solidFill>
                <a:latin typeface="Times New Roman" panose="02020603050405020304" pitchFamily="18" charset="0"/>
              </a:rPr>
              <a:t>建築物、樹枝、水、十字架、人像、地方、時間、日期等等只是代表著某種作用，並無永久性的存在意義。其作用</a:t>
            </a:r>
            <a:r>
              <a:rPr lang="zh-TW" altLang="en-US" sz="4000" i="1" u="sng" dirty="0">
                <a:solidFill>
                  <a:schemeClr val="accent6">
                    <a:lumMod val="20000"/>
                    <a:lumOff val="80000"/>
                  </a:schemeClr>
                </a:solidFill>
                <a:latin typeface="Times New Roman" panose="02020603050405020304" pitchFamily="18" charset="0"/>
              </a:rPr>
              <a:t>若能助人成聖，助人分享主的生命，則亦可被稱為是「聖」的</a:t>
            </a:r>
            <a:r>
              <a:rPr lang="zh-TW" altLang="en-US" sz="4000" dirty="0">
                <a:solidFill>
                  <a:schemeClr val="accent2">
                    <a:lumMod val="40000"/>
                    <a:lumOff val="60000"/>
                  </a:schemeClr>
                </a:solidFill>
                <a:latin typeface="Times New Roman" panose="02020603050405020304" pitchFamily="18" charset="0"/>
              </a:rPr>
              <a:t>。</a:t>
            </a:r>
            <a:endParaRPr lang="en-US" altLang="zh-TW" sz="4000" dirty="0">
              <a:solidFill>
                <a:schemeClr val="accent2">
                  <a:lumMod val="40000"/>
                  <a:lumOff val="60000"/>
                </a:schemeClr>
              </a:solidFill>
              <a:latin typeface="Times New Roman" panose="02020603050405020304" pitchFamily="18" charset="0"/>
            </a:endParaRPr>
          </a:p>
          <a:p>
            <a:endParaRPr lang="zh-TW" altLang="en-US" sz="4000" dirty="0">
              <a:solidFill>
                <a:schemeClr val="accent2">
                  <a:lumMod val="40000"/>
                  <a:lumOff val="60000"/>
                </a:schemeClr>
              </a:solidFill>
              <a:latin typeface="Times New Roman" panose="02020603050405020304" pitchFamily="18" charset="0"/>
            </a:endParaRPr>
          </a:p>
        </p:txBody>
      </p:sp>
    </p:spTree>
    <p:extLst>
      <p:ext uri="{BB962C8B-B14F-4D97-AF65-F5344CB8AC3E}">
        <p14:creationId xmlns:p14="http://schemas.microsoft.com/office/powerpoint/2010/main" val="3855221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456B37-2BBC-0906-8E4F-3FD2030DED9A}"/>
            </a:ext>
          </a:extLst>
        </p:cNvPr>
        <p:cNvGrpSpPr/>
        <p:nvPr/>
      </p:nvGrpSpPr>
      <p:grpSpPr>
        <a:xfrm>
          <a:off x="0" y="0"/>
          <a:ext cx="0" cy="0"/>
          <a:chOff x="0" y="0"/>
          <a:chExt cx="0" cy="0"/>
        </a:xfrm>
      </p:grpSpPr>
      <p:sp>
        <p:nvSpPr>
          <p:cNvPr id="6" name="標題 5">
            <a:extLst>
              <a:ext uri="{FF2B5EF4-FFF2-40B4-BE49-F238E27FC236}">
                <a16:creationId xmlns:a16="http://schemas.microsoft.com/office/drawing/2014/main" id="{31D900DC-AAAF-46DE-E5E2-3D7EA4497035}"/>
              </a:ext>
            </a:extLst>
          </p:cNvPr>
          <p:cNvSpPr>
            <a:spLocks noGrp="1"/>
          </p:cNvSpPr>
          <p:nvPr>
            <p:ph type="title"/>
          </p:nvPr>
        </p:nvSpPr>
        <p:spPr/>
        <p:txBody>
          <a:bodyPr>
            <a:normAutofit/>
          </a:bodyPr>
          <a:lstStyle/>
          <a:p>
            <a:r>
              <a:rPr lang="zh-TW" altLang="en-US" sz="4400" b="1" dirty="0">
                <a:latin typeface="華康少女文字W3" panose="02010609010101010101" pitchFamily="49" charset="-120"/>
                <a:ea typeface="華康少女文字W3" panose="02010609010101010101" pitchFamily="49" charset="-120"/>
              </a:rPr>
              <a:t>三、聖物 </a:t>
            </a:r>
            <a:r>
              <a:rPr lang="en-US" altLang="zh-TW" sz="4400" b="1" dirty="0">
                <a:latin typeface="華康少女文字W3" panose="02010609010101010101" pitchFamily="49" charset="-120"/>
                <a:ea typeface="華康少女文字W3" panose="02010609010101010101" pitchFamily="49" charset="-120"/>
              </a:rPr>
              <a:t>(p.246)</a:t>
            </a:r>
            <a:endParaRPr lang="zh-HK" altLang="en-US" sz="4400" b="1" dirty="0"/>
          </a:p>
        </p:txBody>
      </p:sp>
      <p:sp>
        <p:nvSpPr>
          <p:cNvPr id="5" name="內容版面配置區 4">
            <a:extLst>
              <a:ext uri="{FF2B5EF4-FFF2-40B4-BE49-F238E27FC236}">
                <a16:creationId xmlns:a16="http://schemas.microsoft.com/office/drawing/2014/main" id="{76431913-B9F8-A601-1476-DFA904CCF412}"/>
              </a:ext>
            </a:extLst>
          </p:cNvPr>
          <p:cNvSpPr>
            <a:spLocks noGrp="1"/>
          </p:cNvSpPr>
          <p:nvPr>
            <p:ph idx="1"/>
          </p:nvPr>
        </p:nvSpPr>
        <p:spPr>
          <a:xfrm>
            <a:off x="105510" y="1111715"/>
            <a:ext cx="8968152" cy="5324944"/>
          </a:xfrm>
        </p:spPr>
        <p:txBody>
          <a:bodyPr>
            <a:normAutofit fontScale="92500" lnSpcReduction="10000"/>
          </a:bodyPr>
          <a:lstStyle/>
          <a:p>
            <a:r>
              <a:rPr lang="en-US" altLang="zh-TW" sz="4000" dirty="0">
                <a:solidFill>
                  <a:schemeClr val="accent2">
                    <a:lumMod val="40000"/>
                    <a:lumOff val="60000"/>
                  </a:schemeClr>
                </a:solidFill>
                <a:latin typeface="Times New Roman" panose="02020603050405020304" pitchFamily="18" charset="0"/>
              </a:rPr>
              <a:t>3.</a:t>
            </a:r>
            <a:r>
              <a:rPr lang="zh-TW" altLang="en-US" sz="4800" b="1" i="1" dirty="0">
                <a:solidFill>
                  <a:schemeClr val="bg1"/>
                </a:solidFill>
                <a:effectLst>
                  <a:outerShdw blurRad="38100" dist="38100" dir="2700000" algn="tl">
                    <a:srgbClr val="000000">
                      <a:alpha val="43137"/>
                    </a:srgbClr>
                  </a:outerShdw>
                </a:effectLst>
                <a:latin typeface="Times New Roman" panose="02020603050405020304" pitchFamily="18" charset="0"/>
              </a:rPr>
              <a:t>珍惜</a:t>
            </a:r>
            <a:r>
              <a:rPr lang="zh-TW" altLang="en-US" sz="4000" i="1" dirty="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rPr>
              <a:t>那些對我們信仰有幫助的東西是合理的，因為人需要可見的標記的提醒和幫助</a:t>
            </a:r>
            <a:r>
              <a:rPr lang="zh-TW" altLang="en-US" sz="4000" dirty="0">
                <a:solidFill>
                  <a:schemeClr val="accent2">
                    <a:lumMod val="40000"/>
                    <a:lumOff val="60000"/>
                  </a:schemeClr>
                </a:solidFill>
                <a:latin typeface="Times New Roman" panose="02020603050405020304" pitchFamily="18" charset="0"/>
              </a:rPr>
              <a:t>。</a:t>
            </a:r>
            <a:r>
              <a:rPr lang="zh-TW" altLang="en-US" sz="4300" dirty="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rPr>
              <a:t>聖像</a:t>
            </a:r>
            <a:r>
              <a:rPr lang="zh-TW" altLang="en-US" sz="4000" dirty="0">
                <a:solidFill>
                  <a:schemeClr val="accent2">
                    <a:lumMod val="40000"/>
                    <a:lumOff val="60000"/>
                  </a:schemeClr>
                </a:solidFill>
                <a:latin typeface="Times New Roman" panose="02020603050405020304" pitchFamily="18" charset="0"/>
              </a:rPr>
              <a:t>提醒我們對聖人的敬禮，</a:t>
            </a:r>
            <a:r>
              <a:rPr lang="zh-TW" altLang="en-US" sz="4300" dirty="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rPr>
              <a:t>聖枝</a:t>
            </a:r>
            <a:r>
              <a:rPr lang="zh-TW" altLang="en-US" sz="4000" dirty="0">
                <a:solidFill>
                  <a:schemeClr val="accent2">
                    <a:lumMod val="40000"/>
                    <a:lumOff val="60000"/>
                  </a:schemeClr>
                </a:solidFill>
                <a:latin typeface="Times New Roman" panose="02020603050405020304" pitchFamily="18" charset="0"/>
              </a:rPr>
              <a:t>是我們歡迎基督的記號，</a:t>
            </a:r>
            <a:r>
              <a:rPr lang="zh-TW" altLang="en-US" sz="4300" dirty="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rPr>
              <a:t>聖水</a:t>
            </a:r>
            <a:r>
              <a:rPr lang="zh-TW" altLang="en-US" sz="4000" dirty="0">
                <a:solidFill>
                  <a:schemeClr val="accent2">
                    <a:lumMod val="40000"/>
                    <a:lumOff val="60000"/>
                  </a:schemeClr>
                </a:solidFill>
                <a:latin typeface="Times New Roman" panose="02020603050405020304" pitchFamily="18" charset="0"/>
              </a:rPr>
              <a:t>使我們回憶曾受洗歸於基督，</a:t>
            </a:r>
            <a:r>
              <a:rPr lang="zh-TW" altLang="en-US" sz="4300" dirty="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rPr>
              <a:t>聖灰</a:t>
            </a:r>
            <a:r>
              <a:rPr lang="zh-TW" altLang="en-US" sz="4000" dirty="0">
                <a:solidFill>
                  <a:schemeClr val="accent2">
                    <a:lumMod val="40000"/>
                    <a:lumOff val="60000"/>
                  </a:schemeClr>
                </a:solidFill>
                <a:latin typeface="Times New Roman" panose="02020603050405020304" pitchFamily="18" charset="0"/>
              </a:rPr>
              <a:t>使我們感到自己的卑微，</a:t>
            </a:r>
            <a:r>
              <a:rPr lang="zh-TW" altLang="en-US" sz="4300" dirty="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rPr>
              <a:t>唸珠</a:t>
            </a:r>
            <a:r>
              <a:rPr lang="zh-TW" altLang="en-US" sz="4000" dirty="0">
                <a:solidFill>
                  <a:schemeClr val="accent2">
                    <a:lumMod val="40000"/>
                    <a:lumOff val="60000"/>
                  </a:schemeClr>
                </a:solidFill>
                <a:latin typeface="Times New Roman" panose="02020603050405020304" pitchFamily="18" charset="0"/>
              </a:rPr>
              <a:t>是我們祈禱和默想的工具，</a:t>
            </a:r>
            <a:r>
              <a:rPr lang="zh-TW" altLang="en-US" sz="4300" dirty="0">
                <a:solidFill>
                  <a:schemeClr val="accent4">
                    <a:lumMod val="20000"/>
                    <a:lumOff val="80000"/>
                  </a:schemeClr>
                </a:solidFill>
                <a:effectLst>
                  <a:outerShdw blurRad="38100" dist="38100" dir="2700000" algn="tl">
                    <a:srgbClr val="000000">
                      <a:alpha val="43137"/>
                    </a:srgbClr>
                  </a:outerShdw>
                </a:effectLst>
                <a:latin typeface="Times New Roman" panose="02020603050405020304" pitchFamily="18" charset="0"/>
              </a:rPr>
              <a:t>十字架</a:t>
            </a:r>
            <a:r>
              <a:rPr lang="zh-TW" altLang="en-US" sz="4000" dirty="0">
                <a:solidFill>
                  <a:schemeClr val="accent2">
                    <a:lumMod val="40000"/>
                    <a:lumOff val="60000"/>
                  </a:schemeClr>
                </a:solidFill>
                <a:latin typeface="Times New Roman" panose="02020603050405020304" pitchFamily="18" charset="0"/>
              </a:rPr>
              <a:t>更是我們榮譽的標記。</a:t>
            </a:r>
            <a:r>
              <a:rPr lang="zh-TW" altLang="en-US" sz="4000" i="1" u="sng" dirty="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rPr>
              <a:t>對聖物的珍惜就是對信仰的</a:t>
            </a:r>
            <a:r>
              <a:rPr lang="zh-TW" altLang="en-US" sz="5200" b="1" i="1" dirty="0">
                <a:solidFill>
                  <a:schemeClr val="bg1"/>
                </a:solidFill>
                <a:latin typeface="Times New Roman" panose="02020603050405020304" pitchFamily="18" charset="0"/>
              </a:rPr>
              <a:t>重視</a:t>
            </a:r>
            <a:r>
              <a:rPr lang="zh-TW" altLang="en-US" sz="4000" i="1" u="sng" dirty="0">
                <a:solidFill>
                  <a:schemeClr val="accent6">
                    <a:lumMod val="20000"/>
                    <a:lumOff val="80000"/>
                  </a:schemeClr>
                </a:solidFill>
                <a:effectLst>
                  <a:outerShdw blurRad="38100" dist="38100" dir="2700000" algn="tl">
                    <a:srgbClr val="000000">
                      <a:alpha val="43137"/>
                    </a:srgbClr>
                  </a:outerShdw>
                </a:effectLst>
                <a:latin typeface="Times New Roman" panose="02020603050405020304" pitchFamily="18" charset="0"/>
              </a:rPr>
              <a:t>，但千萬不可認為這些東西具有「法力」或可以僻邪等</a:t>
            </a:r>
            <a:r>
              <a:rPr lang="zh-TW" altLang="en-US" sz="4000" dirty="0">
                <a:solidFill>
                  <a:schemeClr val="accent2">
                    <a:lumMod val="40000"/>
                    <a:lumOff val="60000"/>
                  </a:schemeClr>
                </a:solidFill>
                <a:latin typeface="Times New Roman" panose="02020603050405020304" pitchFamily="18" charset="0"/>
              </a:rPr>
              <a:t>，這種想法是</a:t>
            </a:r>
            <a:r>
              <a:rPr lang="zh-TW" altLang="en-US" sz="5200" b="1" i="1" dirty="0">
                <a:solidFill>
                  <a:schemeClr val="bg1"/>
                </a:solidFill>
                <a:latin typeface="Times New Roman" panose="02020603050405020304" pitchFamily="18" charset="0"/>
              </a:rPr>
              <a:t>迷信</a:t>
            </a:r>
            <a:r>
              <a:rPr lang="zh-TW" altLang="en-US" sz="4000" dirty="0">
                <a:solidFill>
                  <a:schemeClr val="accent2">
                    <a:lumMod val="40000"/>
                    <a:lumOff val="60000"/>
                  </a:schemeClr>
                </a:solidFill>
                <a:latin typeface="Times New Roman" panose="02020603050405020304" pitchFamily="18" charset="0"/>
              </a:rPr>
              <a:t>的！</a:t>
            </a:r>
          </a:p>
        </p:txBody>
      </p:sp>
    </p:spTree>
    <p:extLst>
      <p:ext uri="{BB962C8B-B14F-4D97-AF65-F5344CB8AC3E}">
        <p14:creationId xmlns:p14="http://schemas.microsoft.com/office/powerpoint/2010/main" val="35833951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1B1E205E-E885-4C53-1BA6-3B8DC241FF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1" y="851647"/>
            <a:ext cx="9224682" cy="5400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2569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Blessed Virgin Mary Statues for Sale - House of Joppa">
            <a:extLst>
              <a:ext uri="{FF2B5EF4-FFF2-40B4-BE49-F238E27FC236}">
                <a16:creationId xmlns:a16="http://schemas.microsoft.com/office/drawing/2014/main" id="{F12CA6B6-4698-5549-56DE-5C09DF5DD87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960" r="21395"/>
          <a:stretch/>
        </p:blipFill>
        <p:spPr bwMode="auto">
          <a:xfrm>
            <a:off x="251012" y="0"/>
            <a:ext cx="2913529"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4" name="Picture 8" descr="BC Catholic Expectant Mary Mother Statue, 12.8&quot; H Blessed Virgin Mary  Figure, Pregnant Mary for Pregnant Mom Gift, Inspirational Home décor of  Peace ...">
            <a:extLst>
              <a:ext uri="{FF2B5EF4-FFF2-40B4-BE49-F238E27FC236}">
                <a16:creationId xmlns:a16="http://schemas.microsoft.com/office/drawing/2014/main" id="{B33C1985-C974-ACEA-8525-29838449D0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8416"/>
          <a:stretch/>
        </p:blipFill>
        <p:spPr bwMode="auto">
          <a:xfrm>
            <a:off x="6408831" y="0"/>
            <a:ext cx="2484157"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6" name="Picture 10" descr="Virgin Mary Garden Statue Outdoor H31” Blessed Catholic Saint Mother of God  Large Holy Madonna Resin Religious Sculpture Yard Outside Lawn Tall Praying  St Mama Marian Big Painted Lady Magdalene in Kenya |">
            <a:extLst>
              <a:ext uri="{FF2B5EF4-FFF2-40B4-BE49-F238E27FC236}">
                <a16:creationId xmlns:a16="http://schemas.microsoft.com/office/drawing/2014/main" id="{CCA808AA-AD8A-26EA-8F8A-C5192D038D9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53" r="20447"/>
          <a:stretch/>
        </p:blipFill>
        <p:spPr bwMode="auto">
          <a:xfrm>
            <a:off x="3164541" y="612779"/>
            <a:ext cx="3244290" cy="56324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1473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7AB53-C043-E72B-3044-784B0E8447A6}"/>
            </a:ext>
          </a:extLst>
        </p:cNvPr>
        <p:cNvGrpSpPr/>
        <p:nvPr/>
      </p:nvGrpSpPr>
      <p:grpSpPr>
        <a:xfrm>
          <a:off x="0" y="0"/>
          <a:ext cx="0" cy="0"/>
          <a:chOff x="0" y="0"/>
          <a:chExt cx="0" cy="0"/>
        </a:xfrm>
      </p:grpSpPr>
      <p:pic>
        <p:nvPicPr>
          <p:cNvPr id="5122" name="Picture 2" descr="各堂聖枝遊行時間表– 號角報">
            <a:extLst>
              <a:ext uri="{FF2B5EF4-FFF2-40B4-BE49-F238E27FC236}">
                <a16:creationId xmlns:a16="http://schemas.microsoft.com/office/drawing/2014/main" id="{BB693EC7-F839-01B4-1FA2-DCC8CC5F40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9817"/>
            <a:ext cx="9144000" cy="6518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1897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a:extLst>
              <a:ext uri="{FF2B5EF4-FFF2-40B4-BE49-F238E27FC236}">
                <a16:creationId xmlns:a16="http://schemas.microsoft.com/office/drawing/2014/main" id="{CAEE22CF-0528-D1D5-A171-252AD63254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5803" y="0"/>
            <a:ext cx="5143500" cy="6858000"/>
          </a:xfrm>
          <a:prstGeom prst="rect">
            <a:avLst/>
          </a:prstGeom>
        </p:spPr>
      </p:pic>
    </p:spTree>
    <p:extLst>
      <p:ext uri="{BB962C8B-B14F-4D97-AF65-F5344CB8AC3E}">
        <p14:creationId xmlns:p14="http://schemas.microsoft.com/office/powerpoint/2010/main" val="35280448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2CFEBC-E53D-45E7-1B98-37025E61874C}"/>
            </a:ext>
          </a:extLst>
        </p:cNvPr>
        <p:cNvGrpSpPr/>
        <p:nvPr/>
      </p:nvGrpSpPr>
      <p:grpSpPr>
        <a:xfrm>
          <a:off x="0" y="0"/>
          <a:ext cx="0" cy="0"/>
          <a:chOff x="0" y="0"/>
          <a:chExt cx="0" cy="0"/>
        </a:xfrm>
      </p:grpSpPr>
      <p:pic>
        <p:nvPicPr>
          <p:cNvPr id="3" name="圖片 2">
            <a:extLst>
              <a:ext uri="{FF2B5EF4-FFF2-40B4-BE49-F238E27FC236}">
                <a16:creationId xmlns:a16="http://schemas.microsoft.com/office/drawing/2014/main" id="{17892C34-127F-D1A9-D82D-8AAB739EE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0" y="0"/>
            <a:ext cx="5143500" cy="6858000"/>
          </a:xfrm>
          <a:prstGeom prst="rect">
            <a:avLst/>
          </a:prstGeom>
        </p:spPr>
      </p:pic>
    </p:spTree>
    <p:extLst>
      <p:ext uri="{BB962C8B-B14F-4D97-AF65-F5344CB8AC3E}">
        <p14:creationId xmlns:p14="http://schemas.microsoft.com/office/powerpoint/2010/main" val="3242435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a:extLst>
              <a:ext uri="{FF2B5EF4-FFF2-40B4-BE49-F238E27FC236}">
                <a16:creationId xmlns:a16="http://schemas.microsoft.com/office/drawing/2014/main" id="{B030EA3B-F371-0544-0B94-1D102FDE86DA}"/>
              </a:ext>
            </a:extLst>
          </p:cNvPr>
          <p:cNvPicPr>
            <a:picLocks noChangeAspect="1"/>
          </p:cNvPicPr>
          <p:nvPr/>
        </p:nvPicPr>
        <p:blipFill>
          <a:blip r:embed="rId2">
            <a:extLst>
              <a:ext uri="{28A0092B-C50C-407E-A947-70E740481C1C}">
                <a14:useLocalDpi xmlns:a14="http://schemas.microsoft.com/office/drawing/2010/main" val="0"/>
              </a:ext>
            </a:extLst>
          </a:blip>
          <a:srcRect l="23856" t="26667" r="30131" b="39739"/>
          <a:stretch/>
        </p:blipFill>
        <p:spPr>
          <a:xfrm>
            <a:off x="1053352" y="0"/>
            <a:ext cx="7037295" cy="6850694"/>
          </a:xfrm>
          <a:prstGeom prst="rect">
            <a:avLst/>
          </a:prstGeom>
        </p:spPr>
      </p:pic>
    </p:spTree>
    <p:extLst>
      <p:ext uri="{BB962C8B-B14F-4D97-AF65-F5344CB8AC3E}">
        <p14:creationId xmlns:p14="http://schemas.microsoft.com/office/powerpoint/2010/main" val="311930446"/>
      </p:ext>
    </p:extLst>
  </p:cSld>
  <p:clrMapOvr>
    <a:masterClrMapping/>
  </p:clrMapOvr>
</p:sld>
</file>

<file path=ppt/theme/theme1.xml><?xml version="1.0" encoding="utf-8"?>
<a:theme xmlns:a="http://schemas.openxmlformats.org/drawingml/2006/main" name="The Sky is the Limi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 Sky is the Limit" id="{743D1DEF-775D-4B67-AA6C-A49F3ECC4382}" vid="{5F8F5CF0-AC81-447F-95EB-E788D38DA890}"/>
    </a:ext>
  </a:extLst>
</a:theme>
</file>

<file path=docProps/app.xml><?xml version="1.0" encoding="utf-8"?>
<Properties xmlns="http://schemas.openxmlformats.org/officeDocument/2006/extended-properties" xmlns:vt="http://schemas.openxmlformats.org/officeDocument/2006/docPropsVTypes">
  <Template>The Sky is the Limit</Template>
  <TotalTime>255</TotalTime>
  <Words>217</Words>
  <Application>Microsoft Office PowerPoint</Application>
  <PresentationFormat>如螢幕大小 (4:3)</PresentationFormat>
  <Paragraphs>9</Paragraphs>
  <Slides>11</Slides>
  <Notes>0</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11</vt:i4>
      </vt:variant>
    </vt:vector>
  </HeadingPairs>
  <TitlesOfParts>
    <vt:vector size="19" baseType="lpstr">
      <vt:lpstr>華康少女文字W3</vt:lpstr>
      <vt:lpstr>新細明體</vt:lpstr>
      <vt:lpstr>Arial</vt:lpstr>
      <vt:lpstr>Calibri</vt:lpstr>
      <vt:lpstr>Cavolini</vt:lpstr>
      <vt:lpstr>Times New Roman</vt:lpstr>
      <vt:lpstr>Wingdings</vt:lpstr>
      <vt:lpstr>The Sky is the Limit</vt:lpstr>
      <vt:lpstr>分享導師:陳忻 第46課: 聖母、聖人、聖物</vt:lpstr>
      <vt:lpstr>三、聖物 (p.246)</vt:lpstr>
      <vt:lpstr>三、聖物 (p.246)</vt:lpstr>
      <vt:lpstr>PowerPoint 簡報</vt:lpstr>
      <vt:lpstr>PowerPoint 簡報</vt:lpstr>
      <vt:lpstr>PowerPoint 簡報</vt:lpstr>
      <vt:lpstr>PowerPoint 簡報</vt:lpstr>
      <vt:lpstr>PowerPoint 簡報</vt:lpstr>
      <vt:lpstr>PowerPoint 簡報</vt:lpstr>
      <vt:lpstr>PowerPoint 簡報</vt:lpstr>
      <vt:lpstr>正確的態度</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第44課 天主十誡 – 第六、七、九、十誡</dc:title>
  <dc:creator>CHAN Yan Joan 陳忻</dc:creator>
  <cp:lastModifiedBy>user</cp:lastModifiedBy>
  <cp:revision>10</cp:revision>
  <dcterms:created xsi:type="dcterms:W3CDTF">2022-03-19T13:51:38Z</dcterms:created>
  <dcterms:modified xsi:type="dcterms:W3CDTF">2025-04-28T04:19:53Z</dcterms:modified>
</cp:coreProperties>
</file>