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9" r:id="rId4"/>
    <p:sldId id="270" r:id="rId5"/>
    <p:sldId id="271" r:id="rId6"/>
    <p:sldId id="272" r:id="rId7"/>
    <p:sldId id="273" r:id="rId8"/>
    <p:sldId id="275" r:id="rId9"/>
    <p:sldId id="276" r:id="rId10"/>
    <p:sldId id="277" r:id="rId11"/>
    <p:sldId id="278" r:id="rId12"/>
    <p:sldId id="280" r:id="rId13"/>
    <p:sldId id="283" r:id="rId14"/>
    <p:sldId id="284" r:id="rId15"/>
    <p:sldId id="285" r:id="rId16"/>
    <p:sldId id="286" r:id="rId17"/>
    <p:sldId id="261" r:id="rId18"/>
    <p:sldId id="262" r:id="rId19"/>
    <p:sldId id="263" r:id="rId20"/>
    <p:sldId id="264" r:id="rId21"/>
    <p:sldId id="265" r:id="rId22"/>
    <p:sldId id="266" r:id="rId23"/>
    <p:sldId id="287" r:id="rId24"/>
    <p:sldId id="288" r:id="rId25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990033"/>
    <a:srgbClr val="003366"/>
    <a:srgbClr val="6600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7D6883-AD09-492E-871D-C66ACD9A49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EC5ACE-653B-46AE-BFDD-DFA3993BF1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47834C-96DA-4BCC-ACB5-0A148D84F5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43FB8-2006-4E21-8A3C-0811D110883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2087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F66C2B-E11A-4109-B34E-FD03AFED51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E5BF2C-2732-414B-9A2E-607D1C33DB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A26001-F15E-49EA-971D-02E65F4FD1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A7937-0BC1-4758-8379-7A5A57A88C6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06239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ED2F27-C8FC-4BD4-A181-14CD2EB566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5EA168-43C6-42AD-9D2F-3A15E76F9C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029FB6-28FC-435C-81F3-D3342A590A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1E8E4-F7ED-4BF9-BA55-64FA727A2F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4764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C44451-DCC3-4959-837E-C6545E4394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885D20-D45E-40A3-A3D5-E51F50C60D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2AA03B-0B79-41B6-A473-9140069CBE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9E6C4-FDD6-46AF-B8F4-44FD3865DDD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30654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DD028A-FAD8-492D-9494-7D691B4BD0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447409-D6F1-400E-8CEC-EC500340D3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161A6D-EEBA-45E5-8083-DD97AE545D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6DBFE-2E47-4AE3-9006-8E3EA0992FD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0183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DDEF98-2B57-4388-BC73-CE42504D95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F7AF37-DDA9-4225-9326-DCA1154D9D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454E15-0FE8-4186-B244-5986255DA4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2969A-5302-4326-9BD7-FFD69F7D5B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0653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9B42E4-A37E-4B24-942C-A3BC17817F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E9E09E-41D6-4930-B98D-E13BA48C8A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349B54-81DF-4A50-9B83-8F3AA1D733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7D7EC-A4C9-4638-B7DF-824BF9DF8C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825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D4CD76B-1A19-4FDD-944B-B404B81137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2EDFAB0-DC5A-427F-A6D0-9DBB984B82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D4DF334-63C5-499C-8B6F-FFDD9A6923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DD985-1043-457A-B395-E98619B93C6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76476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6AAE2EF-EFDF-49BC-8489-E03081197B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0EE6109-7C8D-4254-8CBB-ADBA7D8A13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6CA987F-6D59-4533-AFFA-9E6E781F65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07CDE-BF26-4CE3-AA73-329FC77248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74029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1F06DB9-8C93-4B9F-9133-C616E490D1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E4778F5-6A26-4F8A-9AD6-FDBB65B87D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CA77008-238E-419E-8B0C-DDD507E28D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BC20E-60EC-4F63-BE20-CEB7029706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9931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DA2E7A-8A23-4CDC-8327-2AEFA63345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DD9F19-CDC7-4BF9-AEC1-03F2C9FF84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37FDB7-919B-4246-9444-222A2EB0F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578B7-EDA5-4D52-AF6D-5F0707B692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95210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E703F2-B223-454E-AAC1-FFD1F891A6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5AFCD1-80EB-4C3C-B902-EAA929F344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3A9088-2602-432F-93F5-58D7B36DFC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18900-F794-482A-94BE-542AE10410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0163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4B1644-B840-4F6B-80B0-9820492D09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F2022B-BC29-4ECC-A833-806C23D3E3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A73AA9-5A11-44BE-9D70-EE37FD0B36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1345F-69B5-47DC-978E-A5FAFC334F3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96867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F6E20F-22C0-4975-8913-077FF99174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03C298-0A47-403E-8EF5-466D35AB56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2ABCBF-6826-45CD-82A4-998B5137F3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216A0-A168-4847-9EBE-B4E281F39C8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2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5ADA14-D414-412F-BE05-BFB5B44437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505FF7-1FF3-40A3-8F24-D391DEE640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C572DF-C764-4541-A799-9B8A7F82D2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876CE-8E4E-4CA3-9E1C-D550A1D6FA0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73379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  <a:endParaRPr lang="es-MX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B0F16168-1F2A-49DE-9FC5-03C1521EC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C53C9CC6-C368-44F8-8C25-5090E9FE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B742B373-B5BE-484B-8382-47AF0A692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70CE8-33D6-406C-ADA1-DCC5D409C205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2290213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s-MX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10EBCC1C-38B9-4C01-A6C0-1E258FD7B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75ECD0B7-1435-4763-AE3A-E305A3A18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9B84E5DA-1C50-4FBC-9DED-50956409E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FB226-DC84-45AE-A568-2557720F5AD9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3731170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FF2A1583-6B10-4A7A-BD82-8BADDCCDF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351F08B6-C787-48EB-B4DE-23D8B2254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772D7FB6-5A62-4DC9-92B1-800C6A2CF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096AD-76F8-46CE-9EB0-4F8EBAB0D334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794091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s-MX"/>
          </a:p>
        </p:txBody>
      </p:sp>
      <p:sp>
        <p:nvSpPr>
          <p:cNvPr id="5" name="4 Marcador de fecha">
            <a:extLst>
              <a:ext uri="{FF2B5EF4-FFF2-40B4-BE49-F238E27FC236}">
                <a16:creationId xmlns:a16="http://schemas.microsoft.com/office/drawing/2014/main" id="{6E48144A-6F4C-46BD-812E-B5E5CD96C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F2A23D87-F964-4FE6-A33C-A34DC43DA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6671FC28-9C59-4697-85D0-D5F41075C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E1A0B-E67E-4120-8916-36FC4662EA86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40196829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s-MX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DC0B5909-68DF-41D2-91E8-E2323076D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8" name="7 Marcador de pie de página">
            <a:extLst>
              <a:ext uri="{FF2B5EF4-FFF2-40B4-BE49-F238E27FC236}">
                <a16:creationId xmlns:a16="http://schemas.microsoft.com/office/drawing/2014/main" id="{C17B5C5D-D585-4A33-B8F1-0ECCAD9F7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9" name="8 Marcador de número de diapositiva">
            <a:extLst>
              <a:ext uri="{FF2B5EF4-FFF2-40B4-BE49-F238E27FC236}">
                <a16:creationId xmlns:a16="http://schemas.microsoft.com/office/drawing/2014/main" id="{F2C02954-EA27-40DA-8370-74A5C9C45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BE151-2AA8-4D2D-B18B-2A3956A43FE1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8521737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s-MX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A61FE28C-38AB-4433-B0BF-E012E7863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4" name="3 Marcador de pie de página">
            <a:extLst>
              <a:ext uri="{FF2B5EF4-FFF2-40B4-BE49-F238E27FC236}">
                <a16:creationId xmlns:a16="http://schemas.microsoft.com/office/drawing/2014/main" id="{A8335338-F804-49B4-AD42-4E2F42919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5" name="4 Marcador de número de diapositiva">
            <a:extLst>
              <a:ext uri="{FF2B5EF4-FFF2-40B4-BE49-F238E27FC236}">
                <a16:creationId xmlns:a16="http://schemas.microsoft.com/office/drawing/2014/main" id="{12663468-927B-4F90-8CFC-11507C3C5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428B9-6705-44C4-B9D3-F7DD5684CBD5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71406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>
            <a:extLst>
              <a:ext uri="{FF2B5EF4-FFF2-40B4-BE49-F238E27FC236}">
                <a16:creationId xmlns:a16="http://schemas.microsoft.com/office/drawing/2014/main" id="{6CBE6CE7-6F70-4818-89C3-EA1ECB452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3" name="2 Marcador de pie de página">
            <a:extLst>
              <a:ext uri="{FF2B5EF4-FFF2-40B4-BE49-F238E27FC236}">
                <a16:creationId xmlns:a16="http://schemas.microsoft.com/office/drawing/2014/main" id="{4C0D0CC1-C3F2-4013-ABF9-A95CFA954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448B1ED8-BE26-41F7-AF9B-3B232BB8C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54FF8-7A03-4B87-8F48-9A464DAE7FBC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165409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1F5E6B-E9DA-4D0C-9C12-D8C1B02A53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431873-B8F3-4CBB-B95E-44B19B5F76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60E424-AC60-4B3E-9689-E986ACC034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3D6EF-5034-4086-8F67-FDD1BE5FBF7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83096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4 Marcador de fecha">
            <a:extLst>
              <a:ext uri="{FF2B5EF4-FFF2-40B4-BE49-F238E27FC236}">
                <a16:creationId xmlns:a16="http://schemas.microsoft.com/office/drawing/2014/main" id="{F9F5A13E-022C-4A00-AEA4-65C93933A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14FFBD79-4125-4E76-972C-9F544EC60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91A38218-C72D-457F-A6FA-1EE81A4CF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553ED-E563-4C55-BC72-C096BFC02616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7165574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4 Marcador de fecha">
            <a:extLst>
              <a:ext uri="{FF2B5EF4-FFF2-40B4-BE49-F238E27FC236}">
                <a16:creationId xmlns:a16="http://schemas.microsoft.com/office/drawing/2014/main" id="{A4517203-0EEB-4AB7-A6D6-435D243BC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B24ADB7C-15C5-49FF-8225-583424203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3F4E8F6B-9EE1-425F-8EE5-9D196EF3D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851C1-7DB1-4E08-A9EB-F93581162714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770668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s-MX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900C0788-CD84-4121-BF2F-31734B101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E62BB840-E03B-4F64-AD03-50BE1C69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D72BC9C3-D991-44C9-8006-3921F1C75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33347-3DF1-49FD-94D2-CC639538AD71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486505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s-MX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1D32AC8B-9541-493D-9185-8A095AADC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C8D56D04-7D05-471A-8839-0924066FE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764A3E93-18F0-413D-AC16-D366B0A95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2DF6D-87E0-4847-98CA-04B3D400F5B6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964517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AAFAA7-77C4-4E05-8C23-50D3EAB0C1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6C1539-2DED-4A8F-9965-B2BC86B832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31188B-D5C1-4B13-8F34-AB67DACBE0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F0779-E8D6-4E69-8EED-52FB49F6E3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1548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A041AA-6469-4A33-8D29-F8574471EB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4C1BAEC-7DC1-479A-82BD-49A6BFF3B5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7735CD3-3ABC-4EEC-AC83-4916FE8ECF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EFCEE-D0AA-47EF-90BB-398A0D01E72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753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6898362-78DF-4F6B-8D46-781B62F408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6DE5424-0A1B-4285-B76C-E4D712B78C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860B63-B8CC-460E-9316-CBC3A015A7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FEE8B-ACA7-4DEA-B00A-BD98155EDA6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9221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1BF23F4-BAC4-49D5-96BE-F07EE0EEF0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E1F9959-117F-47B7-A5F8-154162CB92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881995E-C8BE-466C-9A48-74BC85472C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C2833-E81F-4458-A9E3-D32A793B6E3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47003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912713-95C3-4556-88B1-46CE19EBB8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7CA24F-EBC2-4957-907E-69D67541C0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45235D-BD24-400A-B59A-5B961DCE94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5F7A7-6A1F-448B-B347-5B5939F1BE5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2362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5BBD38-F709-45F6-8959-9EF941C713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6EFE54-EE41-4D04-96EE-B0650626B9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4F3604-31EB-483A-A730-AEE042D572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CA82B-04EB-405F-9CA9-97489C5C049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883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4A56D6D-E53F-4225-A068-505D3CC20F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D756C2E-D90A-4773-AAF1-7E741E29B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29464AA-86E0-497A-94B4-3147E37E933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3099232-4F72-47A5-9AF2-4192F5DB88B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12AE7E9-A0B7-4FFE-9368-76F84E0B3D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5BDA7C3-640D-4A9F-8EBD-9778A756757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7D42372-07EC-44B9-A719-0D68E8E2A7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43C0493-D92B-4FEA-9171-1E5B1FAEEF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A8CA69F-EEBE-45B3-90A7-423553A8C48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29E4CA6-3DE7-4AC6-A00E-DD2C44BB892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5C57878-23F3-4FFB-A29E-9F0B735E38E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B6779BE-50F7-4B43-ADB4-ACE01AC4277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2083C"/>
            </a:gs>
            <a:gs pos="100000">
              <a:schemeClr val="tx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5AC732B-EF53-476C-8365-79BB460923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/>
              <a:t>Cliquez pour modifier le style du titre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9C4086C-1CA1-4A91-AFFF-8BAA9B3FF1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/>
              <a:t>Cliquez pour modifier les styles du texte du masque</a:t>
            </a:r>
          </a:p>
          <a:p>
            <a:pPr lvl="1"/>
            <a:r>
              <a:rPr lang="fr-FR" altLang="zh-TW"/>
              <a:t>Deuxième niveau</a:t>
            </a:r>
          </a:p>
          <a:p>
            <a:pPr lvl="2"/>
            <a:r>
              <a:rPr lang="fr-FR" altLang="zh-TW"/>
              <a:t>Troisième niveau</a:t>
            </a:r>
          </a:p>
          <a:p>
            <a:pPr lvl="3"/>
            <a:r>
              <a:rPr lang="fr-FR" altLang="zh-TW"/>
              <a:t>Quatrième niveau</a:t>
            </a:r>
          </a:p>
          <a:p>
            <a:pPr lvl="4"/>
            <a:r>
              <a:rPr lang="fr-FR" altLang="zh-TW"/>
              <a:t>Cinquième niveau</a:t>
            </a: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EF153E94-AB71-479B-80BD-EAD05361C4F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solidFill>
                  <a:srgbClr val="000000"/>
                </a:solidFill>
                <a:latin typeface="Arial" charset="0"/>
                <a:ea typeface="新細明體" charset="-120"/>
                <a:cs typeface="Times New Roman" pitchFamily="18" charset="0"/>
              </a:defRPr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E75E51AB-3D68-43C2-8766-0EB3A93DC85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solidFill>
                  <a:srgbClr val="000000"/>
                </a:solidFill>
                <a:latin typeface="Arial" charset="0"/>
                <a:ea typeface="新細明體" charset="-120"/>
                <a:cs typeface="Times New Roman" pitchFamily="18" charset="0"/>
              </a:defRPr>
            </a:lvl1pPr>
          </a:lstStyle>
          <a:p>
            <a:pPr>
              <a:defRPr/>
            </a:pPr>
            <a:endParaRPr lang="fr-FR" altLang="zh-TW"/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26129EB4-636C-4B02-BA8E-925BBE3CF26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solidFill>
                  <a:srgbClr val="000000"/>
                </a:solidFill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1D1928E-A890-4D47-A7E2-7383BA09219D}" type="slidenum">
              <a:rPr lang="fr-FR" altLang="zh-TW"/>
              <a:pPr>
                <a:defRPr/>
              </a:pPr>
              <a:t>‹#›</a:t>
            </a:fld>
            <a:endParaRPr lang="fr-FR" altLang="zh-TW"/>
          </a:p>
        </p:txBody>
      </p:sp>
      <p:pic>
        <p:nvPicPr>
          <p:cNvPr id="3079" name="Picture 7" descr="Image2">
            <a:extLst>
              <a:ext uri="{FF2B5EF4-FFF2-40B4-BE49-F238E27FC236}">
                <a16:creationId xmlns:a16="http://schemas.microsoft.com/office/drawing/2014/main" id="{6AD584F1-A3CF-4314-8547-A0A0C232F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1">
            <a:extLst>
              <a:ext uri="{FF2B5EF4-FFF2-40B4-BE49-F238E27FC236}">
                <a16:creationId xmlns:a16="http://schemas.microsoft.com/office/drawing/2014/main" id="{3F4D60A7-05BC-494E-9C98-3B060E410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5">
            <a:extLst>
              <a:ext uri="{FF2B5EF4-FFF2-40B4-BE49-F238E27FC236}">
                <a16:creationId xmlns:a16="http://schemas.microsoft.com/office/drawing/2014/main" id="{108176E0-2C8A-495D-BB80-20279F9AA177}"/>
              </a:ext>
            </a:extLst>
          </p:cNvPr>
          <p:cNvSpPr>
            <a:spLocks noChangeArrowheads="1"/>
          </p:cNvSpPr>
          <p:nvPr>
            <p:ph type="title" idx="4294967295"/>
          </p:nvPr>
        </p:nvSpPr>
        <p:spPr>
          <a:xfrm>
            <a:off x="468313" y="4508500"/>
            <a:ext cx="8131175" cy="1593850"/>
          </a:xfrm>
          <a:noFill/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10000"/>
              </a:spcBef>
            </a:pPr>
            <a:r>
              <a:rPr lang="zh-TW" altLang="en-US" sz="28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時間</a:t>
            </a:r>
            <a:r>
              <a:rPr lang="zh-CN" altLang="en-US" sz="28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，在我睡</a:t>
            </a:r>
            <a:r>
              <a:rPr lang="zh-TW" altLang="en-US" sz="28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著的時候</a:t>
            </a:r>
            <a:r>
              <a:rPr lang="zh-CN" altLang="en-US" sz="28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，慢慢地流逝；我依然感</a:t>
            </a:r>
            <a:r>
              <a:rPr lang="zh-TW" altLang="en-US" sz="28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覺</a:t>
            </a:r>
            <a:r>
              <a:rPr lang="zh-CN" altLang="en-US" sz="28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得到有一</a:t>
            </a:r>
            <a:r>
              <a:rPr lang="zh-TW" altLang="en-US" sz="28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雙溫暖</a:t>
            </a:r>
            <a:r>
              <a:rPr lang="zh-CN" altLang="en-US" sz="28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的眼睛在默默地注</a:t>
            </a:r>
            <a:r>
              <a:rPr lang="zh-TW" altLang="en-US" sz="28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視著</a:t>
            </a:r>
            <a:r>
              <a:rPr lang="zh-CN" altLang="en-US" sz="28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我，</a:t>
            </a:r>
            <a:br>
              <a:rPr lang="zh-CN" altLang="zh-TW" sz="28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</a:br>
            <a:r>
              <a:rPr lang="zh-CN" altLang="en-US" sz="28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是你</a:t>
            </a:r>
            <a:r>
              <a:rPr lang="zh-TW" altLang="en-US" sz="28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嗎?</a:t>
            </a:r>
            <a:endParaRPr lang="en-US" altLang="zh-CN" sz="2800">
              <a:solidFill>
                <a:srgbClr val="0000FF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1FD186E-EA63-47C6-9172-C7BDA525237C}"/>
              </a:ext>
            </a:extLst>
          </p:cNvPr>
          <p:cNvSpPr/>
          <p:nvPr/>
        </p:nvSpPr>
        <p:spPr>
          <a:xfrm>
            <a:off x="684213" y="260350"/>
            <a:ext cx="7416800" cy="798513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4800" kern="0" dirty="0">
                <a:solidFill>
                  <a:srgbClr val="FFFF00"/>
                </a:solidFill>
                <a:latin typeface="Arial"/>
                <a:ea typeface="華康粗黑體" panose="020B0709000000000000" pitchFamily="49" charset="-120"/>
              </a:rPr>
              <a:t>20</a:t>
            </a:r>
            <a:r>
              <a:rPr lang="en-US" altLang="zh-HK" sz="4800" kern="0" dirty="0">
                <a:solidFill>
                  <a:srgbClr val="FFFF00"/>
                </a:solidFill>
                <a:latin typeface="Arial"/>
                <a:ea typeface="華康粗黑體" panose="020B0709000000000000" pitchFamily="49" charset="-120"/>
              </a:rPr>
              <a:t>.</a:t>
            </a:r>
            <a:r>
              <a:rPr lang="en-US" altLang="zh-HK" sz="4800" kern="0" dirty="0">
                <a:solidFill>
                  <a:srgbClr val="FFFF00"/>
                </a:solidFill>
                <a:latin typeface="Arial"/>
                <a:ea typeface="新細明體"/>
                <a:cs typeface="Arial" pitchFamily="34" charset="0"/>
              </a:rPr>
              <a:t> </a:t>
            </a:r>
            <a:r>
              <a:rPr lang="zh-TW" altLang="en-US" sz="4800" kern="0" dirty="0">
                <a:solidFill>
                  <a:srgbClr val="FFFF00"/>
                </a:solidFill>
                <a:latin typeface="華康粗黑體" pitchFamily="49" charset="-120"/>
                <a:ea typeface="華康粗黑體" pitchFamily="49" charset="-120"/>
              </a:rPr>
              <a:t>上主的召叫是一種喜訊</a:t>
            </a:r>
            <a:endParaRPr lang="zh-TW" altLang="zh-HK" sz="4800" dirty="0">
              <a:solidFill>
                <a:srgbClr val="FFFF00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7421E43C-00EE-4AD0-8602-B2B7ED68AC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7987950E-F31A-45B5-BDB9-EA94840BF8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pic>
        <p:nvPicPr>
          <p:cNvPr id="24580" name="Picture 4" descr="16">
            <a:extLst>
              <a:ext uri="{FF2B5EF4-FFF2-40B4-BE49-F238E27FC236}">
                <a16:creationId xmlns:a16="http://schemas.microsoft.com/office/drawing/2014/main" id="{6B4AF841-8BCC-4032-AD0D-FB788F479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6">
            <a:extLst>
              <a:ext uri="{FF2B5EF4-FFF2-40B4-BE49-F238E27FC236}">
                <a16:creationId xmlns:a16="http://schemas.microsoft.com/office/drawing/2014/main" id="{90E916B5-F345-438A-9503-F7085E810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5373688"/>
            <a:ext cx="7466012" cy="946150"/>
          </a:xfrm>
          <a:prstGeom prst="rect">
            <a:avLst/>
          </a:pr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謝謝</a:t>
            </a:r>
            <a:r>
              <a:rPr lang="zh-CN" altLang="en-US" sz="28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你，一直陪在我的</a:t>
            </a:r>
            <a:r>
              <a:rPr lang="zh-TW" altLang="en-US" sz="28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身邊</a:t>
            </a:r>
            <a:r>
              <a:rPr lang="zh-CN" altLang="en-US" sz="28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！希望因</a:t>
            </a:r>
            <a:r>
              <a:rPr lang="zh-TW" altLang="en-US" sz="28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為有我</a:t>
            </a:r>
            <a:r>
              <a:rPr lang="zh-CN" altLang="en-US" sz="28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，也</a:t>
            </a:r>
            <a:r>
              <a:rPr lang="zh-TW" altLang="en-US" sz="28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讓</a:t>
            </a:r>
            <a:r>
              <a:rPr lang="zh-CN" altLang="en-US" sz="28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你感</a:t>
            </a:r>
            <a:r>
              <a:rPr lang="zh-TW" altLang="en-US" sz="28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覺</a:t>
            </a:r>
            <a:r>
              <a:rPr lang="zh-CN" altLang="en-US" sz="28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到快</a:t>
            </a:r>
            <a:r>
              <a:rPr lang="zh-TW" altLang="en-US" sz="28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樂</a:t>
            </a:r>
            <a:r>
              <a:rPr lang="zh-CN" altLang="en-US" sz="2800">
                <a:solidFill>
                  <a:srgbClr val="0000FF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！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56">
            <a:extLst>
              <a:ext uri="{FF2B5EF4-FFF2-40B4-BE49-F238E27FC236}">
                <a16:creationId xmlns:a16="http://schemas.microsoft.com/office/drawing/2014/main" id="{5C487E00-7631-4A8D-842F-BA84012B5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>
            <a:extLst>
              <a:ext uri="{FF2B5EF4-FFF2-40B4-BE49-F238E27FC236}">
                <a16:creationId xmlns:a16="http://schemas.microsoft.com/office/drawing/2014/main" id="{72923BB6-6A21-436D-BD5D-EE99A46D4F7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28813" y="214313"/>
            <a:ext cx="5286375" cy="1143000"/>
          </a:xfrm>
        </p:spPr>
        <p:txBody>
          <a:bodyPr/>
          <a:lstStyle/>
          <a:p>
            <a:pPr eaLnBrk="1" hangingPunct="1"/>
            <a:r>
              <a:rPr lang="zh-TW" altLang="en-US" sz="6000" b="1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生命的領會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97D92F5-CB1B-48CC-A485-3343C2F1C47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628775"/>
            <a:ext cx="9144000" cy="5229225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zh-TW" altLang="en-US" sz="66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儷宋(P)-GB5" pitchFamily="18" charset="-120"/>
              </a:rPr>
              <a:t>散 步</a:t>
            </a:r>
            <a:endParaRPr lang="en-US" altLang="zh-TW" sz="5400">
              <a:solidFill>
                <a:srgbClr val="FFFF00"/>
              </a:solidFill>
              <a:latin typeface="華康粗黑體" panose="020B0709000000000000" pitchFamily="49" charset="-120"/>
              <a:ea typeface="華康粗黑體" panose="020B0709000000000000" pitchFamily="49" charset="-120"/>
              <a:cs typeface="華康儷宋(P)-GB5" pitchFamily="18" charset="-120"/>
            </a:endParaRPr>
          </a:p>
          <a:p>
            <a:pPr eaLnBrk="1" hangingPunct="1">
              <a:lnSpc>
                <a:spcPct val="130000"/>
              </a:lnSpc>
            </a:pPr>
            <a:r>
              <a:rPr lang="zh-TW" altLang="en-US" sz="360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儷宋(P)-GB5" pitchFamily="18" charset="-120"/>
              </a:rPr>
              <a:t>天主給我一個任務，</a:t>
            </a:r>
            <a:endParaRPr lang="en-US" altLang="zh-TW" sz="3600">
              <a:solidFill>
                <a:schemeClr val="bg1"/>
              </a:solidFill>
              <a:latin typeface="華康粗黑體" panose="020B0709000000000000" pitchFamily="49" charset="-120"/>
              <a:ea typeface="華康粗黑體" panose="020B0709000000000000" pitchFamily="49" charset="-120"/>
              <a:cs typeface="華康儷宋(P)-GB5" pitchFamily="18" charset="-120"/>
            </a:endParaRPr>
          </a:p>
          <a:p>
            <a:pPr eaLnBrk="1" hangingPunct="1">
              <a:lnSpc>
                <a:spcPct val="130000"/>
              </a:lnSpc>
            </a:pPr>
            <a:r>
              <a:rPr lang="zh-TW" altLang="en-US" sz="360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儷宋(P)-GB5" pitchFamily="18" charset="-120"/>
              </a:rPr>
              <a:t>叫我牽一隻蝸牛去散步。</a:t>
            </a:r>
            <a:r>
              <a:rPr lang="zh-TW" altLang="en-US" sz="36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儷宋(P)-GB5" pitchFamily="18" charset="-120"/>
              </a:rPr>
              <a:t> </a:t>
            </a:r>
          </a:p>
          <a:p>
            <a:pPr eaLnBrk="1" hangingPunct="1">
              <a:lnSpc>
                <a:spcPct val="130000"/>
              </a:lnSpc>
            </a:pPr>
            <a:r>
              <a:rPr lang="zh-TW" altLang="en-US" sz="36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儷宋(P)-GB5" pitchFamily="18" charset="-120"/>
              </a:rPr>
              <a:t>我不能走得太快，蝸牛已經盡力爬，</a:t>
            </a:r>
          </a:p>
          <a:p>
            <a:pPr eaLnBrk="1" hangingPunct="1">
              <a:lnSpc>
                <a:spcPct val="130000"/>
              </a:lnSpc>
            </a:pPr>
            <a:r>
              <a:rPr lang="zh-TW" altLang="en-US" sz="360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儷宋(P)-GB5" pitchFamily="18" charset="-120"/>
              </a:rPr>
              <a:t>每次總是挪那麼一點點。</a:t>
            </a:r>
            <a:endParaRPr lang="zh-TW" altLang="en-US" sz="2400">
              <a:solidFill>
                <a:schemeClr val="bg1"/>
              </a:solidFill>
              <a:latin typeface="華康粗黑體" panose="020B0709000000000000" pitchFamily="49" charset="-120"/>
              <a:ea typeface="華康粗黑體" panose="020B0709000000000000" pitchFamily="49" charset="-120"/>
              <a:cs typeface="華康儷宋(P)-GB5" pitchFamily="18" charset="-120"/>
            </a:endParaRPr>
          </a:p>
        </p:txBody>
      </p:sp>
    </p:spTree>
  </p:cSld>
  <p:clrMapOvr>
    <a:masterClrMapping/>
  </p:clrMapOvr>
  <p:transition>
    <p:random/>
    <p:sndAc>
      <p:stSnd loop="1">
        <p:snd r:embed="rId2" name="07-藍色生死戀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64">
            <a:extLst>
              <a:ext uri="{FF2B5EF4-FFF2-40B4-BE49-F238E27FC236}">
                <a16:creationId xmlns:a16="http://schemas.microsoft.com/office/drawing/2014/main" id="{90E6D482-1BE2-467C-98C8-FFCF5665B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1EBB037-BF6A-4810-9C97-653ED77B0E9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071563"/>
            <a:ext cx="9144000" cy="554355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zh-TW" altLang="en-US" sz="360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我催牠，我唬牠，我責備牠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zh-TW" altLang="en-US" sz="360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蝸牛用抱歉的眼光看著我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zh-TW" altLang="en-US" sz="36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彷彿說：「人家已經盡了全力！」</a:t>
            </a:r>
            <a:r>
              <a:rPr lang="en-US" altLang="zh-TW" sz="36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zh-TW" altLang="en-US" sz="360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我拉牠，扯牠，甚至想踢牠。蝸牛受了傷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zh-TW" altLang="en-US" sz="360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牠流著汗，喘著氣，往前爬。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zh-TW" altLang="en-US" sz="360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真奇怪，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</a:pPr>
            <a:r>
              <a:rPr lang="zh-TW" altLang="en-US" sz="40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為什麼天主要我牽一隻蝸牛去散步</a:t>
            </a:r>
            <a:r>
              <a:rPr lang="zh-TW" altLang="en-US" sz="36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？</a:t>
            </a:r>
          </a:p>
          <a:p>
            <a:pPr eaLnBrk="1" hangingPunct="1">
              <a:lnSpc>
                <a:spcPct val="90000"/>
              </a:lnSpc>
            </a:pPr>
            <a:endParaRPr lang="zh-TW" altLang="en-US" sz="3600">
              <a:solidFill>
                <a:srgbClr val="FFFF0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pic>
        <p:nvPicPr>
          <p:cNvPr id="26628" name="Picture 4" descr="204">
            <a:extLst>
              <a:ext uri="{FF2B5EF4-FFF2-40B4-BE49-F238E27FC236}">
                <a16:creationId xmlns:a16="http://schemas.microsoft.com/office/drawing/2014/main" id="{A7F7B8BC-8434-4B3F-875E-7BD936AD25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20713"/>
            <a:ext cx="685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55">
            <a:extLst>
              <a:ext uri="{FF2B5EF4-FFF2-40B4-BE49-F238E27FC236}">
                <a16:creationId xmlns:a16="http://schemas.microsoft.com/office/drawing/2014/main" id="{FC41B89A-0951-4D13-A38F-191F2E061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>
            <a:extLst>
              <a:ext uri="{FF2B5EF4-FFF2-40B4-BE49-F238E27FC236}">
                <a16:creationId xmlns:a16="http://schemas.microsoft.com/office/drawing/2014/main" id="{631AA888-EAFC-4B16-882C-BC159EC655B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357188"/>
            <a:ext cx="6429375" cy="6310312"/>
          </a:xfrm>
        </p:spPr>
        <p:txBody>
          <a:bodyPr/>
          <a:lstStyle/>
          <a:p>
            <a:pPr eaLnBrk="1" hangingPunct="1">
              <a:spcBef>
                <a:spcPts val="800"/>
              </a:spcBef>
              <a:defRPr/>
            </a:pPr>
            <a:r>
              <a:rPr lang="zh-TW" altLang="en-US" sz="3600" b="1" dirty="0">
                <a:solidFill>
                  <a:schemeClr val="bg1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天主啊！為什麼？</a:t>
            </a:r>
          </a:p>
          <a:p>
            <a:pPr eaLnBrk="1" hangingPunct="1">
              <a:spcBef>
                <a:spcPts val="800"/>
              </a:spcBef>
              <a:spcAft>
                <a:spcPct val="15000"/>
              </a:spcAft>
              <a:defRPr/>
            </a:pPr>
            <a:r>
              <a:rPr lang="zh-TW" altLang="en-US" sz="3600" b="1" dirty="0">
                <a:solidFill>
                  <a:srgbClr val="FFFF00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天上一片安靜。 </a:t>
            </a:r>
          </a:p>
          <a:p>
            <a:pPr eaLnBrk="1" hangingPunct="1">
              <a:spcBef>
                <a:spcPts val="800"/>
              </a:spcBef>
              <a:defRPr/>
            </a:pPr>
            <a:r>
              <a:rPr lang="zh-TW" altLang="en-US" sz="3600" b="1" dirty="0">
                <a:solidFill>
                  <a:schemeClr val="bg1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唉！也許天主抓蝸牛</a:t>
            </a:r>
            <a:r>
              <a:rPr lang="zh-TW" altLang="en-US" sz="3600" b="1" dirty="0">
                <a:solidFill>
                  <a:schemeClr val="bg1">
                    <a:lumMod val="95000"/>
                  </a:schemeClr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去</a:t>
            </a:r>
            <a:r>
              <a:rPr lang="zh-TW" altLang="en-US" sz="3600" b="1" dirty="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了</a:t>
            </a:r>
            <a:r>
              <a:rPr lang="en-US" altLang="zh-TW" sz="3600" b="1" dirty="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!</a:t>
            </a:r>
            <a:endParaRPr lang="zh-TW" altLang="en-US" sz="3600" b="1" dirty="0">
              <a:solidFill>
                <a:srgbClr val="FF0000"/>
              </a:solidFill>
              <a:latin typeface="華康粗黑體" pitchFamily="49" charset="-120"/>
              <a:ea typeface="華康粗黑體" pitchFamily="49" charset="-120"/>
              <a:cs typeface="華康黑體(P)-GB5" pitchFamily="34" charset="-120"/>
            </a:endParaRPr>
          </a:p>
          <a:p>
            <a:pPr eaLnBrk="1" hangingPunct="1">
              <a:spcBef>
                <a:spcPts val="800"/>
              </a:spcBef>
              <a:defRPr/>
            </a:pPr>
            <a:r>
              <a:rPr lang="zh-TW" altLang="en-US" sz="3600" b="1" dirty="0">
                <a:solidFill>
                  <a:schemeClr val="bg1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好吧！鬆手吧！ </a:t>
            </a:r>
          </a:p>
          <a:p>
            <a:pPr eaLnBrk="1" hangingPunct="1">
              <a:spcBef>
                <a:spcPts val="800"/>
              </a:spcBef>
              <a:defRPr/>
            </a:pPr>
            <a:r>
              <a:rPr lang="zh-TW" altLang="en-US" sz="3600" b="1" dirty="0">
                <a:solidFill>
                  <a:schemeClr val="bg1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反正天主不管了，</a:t>
            </a:r>
          </a:p>
          <a:p>
            <a:pPr eaLnBrk="1" hangingPunct="1">
              <a:spcBef>
                <a:spcPts val="800"/>
              </a:spcBef>
              <a:defRPr/>
            </a:pPr>
            <a:r>
              <a:rPr lang="zh-TW" altLang="en-US" sz="3600" b="1" dirty="0">
                <a:solidFill>
                  <a:schemeClr val="bg1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我還管什麼？</a:t>
            </a:r>
          </a:p>
          <a:p>
            <a:pPr eaLnBrk="1" hangingPunct="1">
              <a:lnSpc>
                <a:spcPct val="120000"/>
              </a:lnSpc>
              <a:spcBef>
                <a:spcPts val="800"/>
              </a:spcBef>
              <a:defRPr/>
            </a:pPr>
            <a:r>
              <a:rPr lang="zh-TW" altLang="en-US" sz="3600" b="1" dirty="0">
                <a:solidFill>
                  <a:srgbClr val="FFFF00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任蝸牛往前爬，我在後面</a:t>
            </a:r>
          </a:p>
          <a:p>
            <a:pPr eaLnBrk="1" hangingPunct="1">
              <a:lnSpc>
                <a:spcPct val="120000"/>
              </a:lnSpc>
              <a:spcBef>
                <a:spcPts val="800"/>
              </a:spcBef>
              <a:defRPr/>
            </a:pPr>
            <a:r>
              <a:rPr lang="zh-TW" altLang="en-US" sz="3600" b="1" dirty="0">
                <a:solidFill>
                  <a:srgbClr val="FFFF00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跟著，生悶氣。</a:t>
            </a:r>
            <a:r>
              <a:rPr lang="en-US" altLang="zh-TW" sz="3600" b="1" dirty="0">
                <a:solidFill>
                  <a:srgbClr val="FFFF00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 </a:t>
            </a:r>
          </a:p>
          <a:p>
            <a:pPr eaLnBrk="1" hangingPunct="1">
              <a:spcBef>
                <a:spcPts val="800"/>
              </a:spcBef>
              <a:defRPr/>
            </a:pPr>
            <a:r>
              <a:rPr lang="zh-TW" altLang="en-US" sz="3600" b="1" dirty="0">
                <a:solidFill>
                  <a:schemeClr val="bg1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待放慢了腳步，靜下心來</a:t>
            </a:r>
            <a:r>
              <a:rPr lang="en-US" altLang="zh-TW" sz="3600" b="1" dirty="0">
                <a:solidFill>
                  <a:schemeClr val="bg1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......</a:t>
            </a:r>
            <a:r>
              <a:rPr lang="en-US" altLang="zh-TW" sz="3600" dirty="0">
                <a:solidFill>
                  <a:schemeClr val="bg1"/>
                </a:solidFill>
                <a:latin typeface="華康粗黑體" pitchFamily="49" charset="-120"/>
                <a:ea typeface="華康粗黑體" pitchFamily="49" charset="-120"/>
                <a:cs typeface="華康黑體(P)-GB5" pitchFamily="34" charset="-120"/>
              </a:rPr>
              <a:t> </a:t>
            </a:r>
          </a:p>
        </p:txBody>
      </p:sp>
      <p:pic>
        <p:nvPicPr>
          <p:cNvPr id="27652" name="Picture 4" descr="圖片4">
            <a:extLst>
              <a:ext uri="{FF2B5EF4-FFF2-40B4-BE49-F238E27FC236}">
                <a16:creationId xmlns:a16="http://schemas.microsoft.com/office/drawing/2014/main" id="{B04EFB5A-6C8A-4C18-9CDC-E5E42FEFAF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429000"/>
            <a:ext cx="1008062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61">
            <a:extLst>
              <a:ext uri="{FF2B5EF4-FFF2-40B4-BE49-F238E27FC236}">
                <a16:creationId xmlns:a16="http://schemas.microsoft.com/office/drawing/2014/main" id="{44BECFAE-9671-4F05-ADD6-1676C7631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EDF3ABE-F72F-477F-85E9-40ADFBFB1AF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857250"/>
            <a:ext cx="9144000" cy="600075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900"/>
              </a:spcBef>
            </a:pPr>
            <a:r>
              <a:rPr lang="zh-TW" altLang="en-US" sz="360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咦？</a:t>
            </a:r>
            <a:r>
              <a:rPr lang="zh-TW" altLang="en-US" sz="360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忽</a:t>
            </a:r>
            <a:r>
              <a:rPr lang="zh-TW" altLang="en-US" sz="400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聞到</a:t>
            </a:r>
            <a:r>
              <a:rPr lang="zh-TW" altLang="en-US" sz="3600">
                <a:solidFill>
                  <a:srgbClr val="00206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了花香</a:t>
            </a:r>
            <a:r>
              <a:rPr lang="zh-TW" altLang="en-US" sz="360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，原來這邊有個</a:t>
            </a:r>
            <a:r>
              <a:rPr lang="zh-TW" altLang="en-US" sz="4000">
                <a:solidFill>
                  <a:srgbClr val="FFFF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花園</a:t>
            </a:r>
            <a:r>
              <a:rPr lang="zh-TW" altLang="en-US" sz="3600">
                <a:solidFill>
                  <a:srgbClr val="A5002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</a:p>
          <a:p>
            <a:pPr eaLnBrk="1" hangingPunct="1">
              <a:lnSpc>
                <a:spcPct val="110000"/>
              </a:lnSpc>
              <a:spcBef>
                <a:spcPts val="900"/>
              </a:spcBef>
            </a:pPr>
            <a:r>
              <a:rPr lang="zh-TW" altLang="en-US" sz="3600">
                <a:solidFill>
                  <a:srgbClr val="A5002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我</a:t>
            </a:r>
            <a:r>
              <a:rPr lang="zh-TW" altLang="en-US" sz="400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感到</a:t>
            </a:r>
            <a:r>
              <a:rPr lang="zh-TW" altLang="en-US" sz="3600">
                <a:solidFill>
                  <a:srgbClr val="A5002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微風吹來， 原來夜裡的</a:t>
            </a:r>
            <a:r>
              <a:rPr lang="zh-TW" altLang="en-US" sz="3600">
                <a:solidFill>
                  <a:srgbClr val="00206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風</a:t>
            </a:r>
            <a:r>
              <a:rPr lang="zh-TW" altLang="en-US" sz="3600">
                <a:solidFill>
                  <a:srgbClr val="A5002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這麼溫柔 </a:t>
            </a:r>
          </a:p>
          <a:p>
            <a:pPr eaLnBrk="1" hangingPunct="1">
              <a:lnSpc>
                <a:spcPct val="110000"/>
              </a:lnSpc>
              <a:spcBef>
                <a:spcPts val="900"/>
              </a:spcBef>
            </a:pPr>
            <a:r>
              <a:rPr lang="zh-TW" altLang="en-US" sz="3600">
                <a:solidFill>
                  <a:srgbClr val="A5002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還有！我</a:t>
            </a:r>
            <a:r>
              <a:rPr lang="zh-TW" altLang="en-US" sz="400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聽到</a:t>
            </a:r>
            <a:r>
              <a:rPr lang="zh-TW" altLang="en-US" sz="3600">
                <a:solidFill>
                  <a:srgbClr val="000066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鳥聲</a:t>
            </a:r>
            <a:r>
              <a:rPr lang="zh-TW" altLang="en-US" sz="3600">
                <a:solidFill>
                  <a:srgbClr val="A5002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，我</a:t>
            </a:r>
            <a:r>
              <a:rPr lang="zh-TW" altLang="en-US" sz="400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聽到</a:t>
            </a:r>
            <a:r>
              <a:rPr lang="zh-TW" altLang="en-US" sz="3600">
                <a:solidFill>
                  <a:srgbClr val="000066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蟲鳴</a:t>
            </a:r>
            <a:r>
              <a:rPr lang="zh-TW" altLang="en-US" sz="3600">
                <a:solidFill>
                  <a:srgbClr val="A5002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 </a:t>
            </a:r>
          </a:p>
          <a:p>
            <a:pPr eaLnBrk="1" hangingPunct="1">
              <a:lnSpc>
                <a:spcPct val="110000"/>
              </a:lnSpc>
              <a:spcBef>
                <a:spcPts val="900"/>
              </a:spcBef>
            </a:pPr>
            <a:r>
              <a:rPr lang="zh-TW" altLang="en-US" sz="3600">
                <a:solidFill>
                  <a:srgbClr val="A5002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我</a:t>
            </a:r>
            <a:r>
              <a:rPr lang="zh-TW" altLang="en-US" sz="440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看到</a:t>
            </a:r>
            <a:r>
              <a:rPr lang="zh-TW" altLang="en-US" sz="3600">
                <a:solidFill>
                  <a:srgbClr val="A5002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滿天的</a:t>
            </a:r>
            <a:r>
              <a:rPr lang="zh-TW" altLang="en-US" sz="3600">
                <a:solidFill>
                  <a:srgbClr val="000066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星斗</a:t>
            </a:r>
            <a:r>
              <a:rPr lang="zh-TW" altLang="en-US" sz="3600">
                <a:solidFill>
                  <a:srgbClr val="A5002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多亮麗。</a:t>
            </a:r>
          </a:p>
          <a:p>
            <a:pPr eaLnBrk="1" hangingPunct="1">
              <a:lnSpc>
                <a:spcPct val="110000"/>
              </a:lnSpc>
              <a:spcBef>
                <a:spcPts val="900"/>
              </a:spcBef>
            </a:pPr>
            <a:r>
              <a:rPr lang="zh-TW" altLang="en-US" sz="360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咦？</a:t>
            </a:r>
            <a:r>
              <a:rPr lang="zh-TW" altLang="en-US" sz="360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以前怎麼沒有這些體會？</a:t>
            </a:r>
            <a:endParaRPr lang="en-US" altLang="zh-TW" sz="3600">
              <a:solidFill>
                <a:srgbClr val="FF0000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eaLnBrk="1" hangingPunct="1">
              <a:lnSpc>
                <a:spcPct val="110000"/>
              </a:lnSpc>
              <a:spcBef>
                <a:spcPts val="900"/>
              </a:spcBef>
            </a:pPr>
            <a:r>
              <a:rPr lang="zh-TW" altLang="en-US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我這才想起來，</a:t>
            </a:r>
            <a:r>
              <a:rPr lang="zh-TW" altLang="en-US" sz="4000">
                <a:solidFill>
                  <a:srgbClr val="000066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莫非是我弄錯了？</a:t>
            </a:r>
            <a:endParaRPr lang="zh-TW" altLang="en-US" sz="3600">
              <a:solidFill>
                <a:srgbClr val="000066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eaLnBrk="1" hangingPunct="1">
              <a:lnSpc>
                <a:spcPct val="110000"/>
              </a:lnSpc>
              <a:spcBef>
                <a:spcPts val="900"/>
              </a:spcBef>
            </a:pPr>
            <a:r>
              <a:rPr lang="zh-TW" altLang="en-US" sz="4400" b="1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原來是天主叫蝸牛牽我去散步！</a:t>
            </a:r>
            <a:endParaRPr lang="zh-TW" altLang="en-US" b="1">
              <a:solidFill>
                <a:schemeClr val="bg1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  <p:pic>
        <p:nvPicPr>
          <p:cNvPr id="6148" name="Picture 4" descr="圖片5">
            <a:extLst>
              <a:ext uri="{FF2B5EF4-FFF2-40B4-BE49-F238E27FC236}">
                <a16:creationId xmlns:a16="http://schemas.microsoft.com/office/drawing/2014/main" id="{A21AB808-BE1B-4E00-AA20-A0535E71AA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333375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圖片5">
            <a:extLst>
              <a:ext uri="{FF2B5EF4-FFF2-40B4-BE49-F238E27FC236}">
                <a16:creationId xmlns:a16="http://schemas.microsoft.com/office/drawing/2014/main" id="{943B79EF-7FB8-4AE7-A30D-8A5FACB8BB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476625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B08CA83A-8B1B-44F8-9236-F8D0A12C5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eaLnBrk="1">
              <a:lnSpc>
                <a:spcPts val="55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zh-TW" altLang="en-US" dirty="0">
                <a:latin typeface="華康粗黑體" pitchFamily="49" charset="-120"/>
                <a:ea typeface="華康粗黑體" pitchFamily="49" charset="-120"/>
              </a:rPr>
              <a:t>  </a:t>
            </a:r>
            <a:r>
              <a:rPr lang="en-US" altLang="zh-TW" sz="3600" dirty="0">
                <a:solidFill>
                  <a:srgbClr val="FF0000"/>
                </a:solidFill>
                <a:ea typeface="華康粗黑體" panose="020B0709000000000000" pitchFamily="49" charset="-120"/>
              </a:rPr>
              <a:t>20</a:t>
            </a:r>
            <a:r>
              <a:rPr lang="en-US" altLang="zh-HK" sz="3600" dirty="0">
                <a:solidFill>
                  <a:srgbClr val="FF0000"/>
                </a:solidFill>
                <a:ea typeface="華康粗黑體" panose="020B0709000000000000" pitchFamily="49" charset="-120"/>
              </a:rPr>
              <a:t>.</a:t>
            </a:r>
            <a:r>
              <a:rPr lang="en-US" sz="3600" dirty="0">
                <a:cs typeface="Arial" pitchFamily="34" charset="0"/>
              </a:rPr>
              <a:t> </a:t>
            </a:r>
            <a:r>
              <a:rPr lang="zh-TW" altLang="en-US" sz="3600" dirty="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上主的召叫是一種喜訊</a:t>
            </a:r>
            <a:endParaRPr lang="zh-TW" altLang="zh-HK" sz="3600" kern="1200" dirty="0">
              <a:solidFill>
                <a:srgbClr val="FF0000"/>
              </a:solidFill>
              <a:latin typeface="華康粗黑體" pitchFamily="49" charset="-120"/>
              <a:ea typeface="華康粗黑體" pitchFamily="49" charset="-120"/>
            </a:endParaRPr>
          </a:p>
          <a:p>
            <a:pPr algn="just">
              <a:lnSpc>
                <a:spcPts val="4000"/>
              </a:lnSpc>
              <a:spcBef>
                <a:spcPts val="0"/>
              </a:spcBef>
              <a:defRPr/>
            </a:pPr>
            <a:r>
              <a:rPr lang="zh-TW" altLang="en-US" dirty="0">
                <a:latin typeface="華康粗黑體" pitchFamily="49" charset="-120"/>
                <a:ea typeface="華康粗黑體" pitchFamily="49" charset="-120"/>
              </a:rPr>
              <a:t>  為不少教友，信仰是一種束縛</a:t>
            </a:r>
            <a:r>
              <a:rPr lang="en-US" dirty="0">
                <a:latin typeface="華康粗黑體" pitchFamily="49" charset="-120"/>
                <a:ea typeface="華康粗黑體" pitchFamily="49" charset="-120"/>
              </a:rPr>
              <a:t>(</a:t>
            </a:r>
            <a:r>
              <a:rPr lang="zh-TW" altLang="en-US" dirty="0">
                <a:latin typeface="華康粗黑體" pitchFamily="49" charset="-120"/>
                <a:ea typeface="華康粗黑體" pitchFamily="49" charset="-120"/>
              </a:rPr>
              <a:t>例如每主日要參與彌撒</a:t>
            </a:r>
            <a:r>
              <a:rPr lang="en-US" dirty="0">
                <a:latin typeface="華康粗黑體" pitchFamily="49" charset="-120"/>
                <a:ea typeface="華康粗黑體" pitchFamily="49" charset="-120"/>
              </a:rPr>
              <a:t>)</a:t>
            </a:r>
            <a:r>
              <a:rPr lang="zh-TW" altLang="en-US" dirty="0">
                <a:latin typeface="華康粗黑體" pitchFamily="49" charset="-120"/>
                <a:ea typeface="華康粗黑體" pitchFamily="49" charset="-120"/>
              </a:rPr>
              <a:t>，是一種難以負荷的重擔（例如不許離婚、不許墮胎、不許縱情享樂；不許沉迷聲、色、犬、馬；在人前要表現出基督徒的道德水準等）。</a:t>
            </a:r>
          </a:p>
          <a:p>
            <a:pPr algn="just">
              <a:lnSpc>
                <a:spcPts val="4000"/>
              </a:lnSpc>
              <a:spcBef>
                <a:spcPts val="0"/>
              </a:spcBef>
              <a:defRPr/>
            </a:pPr>
            <a:r>
              <a:rPr lang="en-US" dirty="0">
                <a:latin typeface="華康粗黑體" pitchFamily="49" charset="-120"/>
                <a:ea typeface="華康粗黑體" pitchFamily="49" charset="-120"/>
              </a:rPr>
              <a:t>  </a:t>
            </a:r>
            <a:r>
              <a:rPr lang="zh-TW" altLang="en-US" dirty="0">
                <a:latin typeface="華康粗黑體" pitchFamily="49" charset="-120"/>
                <a:ea typeface="華康粗黑體" pitchFamily="49" charset="-120"/>
              </a:rPr>
              <a:t>其實，上主的召叫原來是一個大喜訊，他給我們帶來真正的、持久的、永恆的喜樂。雷鳴遠神父因此亦留給我們一個九字真言，就是：「</a:t>
            </a:r>
            <a:r>
              <a:rPr lang="zh-TW" altLang="en-US" dirty="0">
                <a:solidFill>
                  <a:srgbClr val="FF0000"/>
                </a:solidFill>
                <a:latin typeface="華康粗黑體" pitchFamily="49" charset="-120"/>
                <a:ea typeface="華康粗黑體" pitchFamily="49" charset="-120"/>
              </a:rPr>
              <a:t>全犧牲，真愛人，常喜樂</a:t>
            </a:r>
            <a:r>
              <a:rPr lang="zh-TW" altLang="en-US" dirty="0">
                <a:latin typeface="華康粗黑體" pitchFamily="49" charset="-120"/>
                <a:ea typeface="華康粗黑體" pitchFamily="49" charset="-120"/>
              </a:rPr>
              <a:t>」，因為我們所領受的召叫，實在是一種真實的「喜訊」。</a:t>
            </a:r>
            <a:endParaRPr lang="en-US" altLang="zh-TW" dirty="0">
              <a:latin typeface="華康粗黑體" pitchFamily="49" charset="-120"/>
              <a:ea typeface="華康粗黑體" pitchFamily="49" charset="-120"/>
            </a:endParaRPr>
          </a:p>
          <a:p>
            <a:pPr algn="just">
              <a:lnSpc>
                <a:spcPts val="4000"/>
              </a:lnSpc>
              <a:spcBef>
                <a:spcPts val="0"/>
              </a:spcBef>
              <a:defRPr/>
            </a:pPr>
            <a:endParaRPr lang="en-US" altLang="zh-TW" dirty="0">
              <a:latin typeface="華康粗黑體" pitchFamily="49" charset="-120"/>
              <a:ea typeface="華康粗黑體" pitchFamily="49" charset="-120"/>
            </a:endParaRPr>
          </a:p>
          <a:p>
            <a:pPr algn="just">
              <a:lnSpc>
                <a:spcPts val="4000"/>
              </a:lnSpc>
              <a:spcBef>
                <a:spcPts val="0"/>
              </a:spcBef>
              <a:defRPr/>
            </a:pPr>
            <a:endParaRPr lang="en-US" altLang="zh-TW" dirty="0">
              <a:latin typeface="華康粗黑體" pitchFamily="49" charset="-120"/>
              <a:ea typeface="華康粗黑體" pitchFamily="49" charset="-120"/>
            </a:endParaRPr>
          </a:p>
          <a:p>
            <a:pPr algn="just">
              <a:lnSpc>
                <a:spcPts val="4000"/>
              </a:lnSpc>
              <a:spcBef>
                <a:spcPts val="0"/>
              </a:spcBef>
              <a:defRPr/>
            </a:pPr>
            <a:endParaRPr lang="zh-TW" altLang="en-US" dirty="0">
              <a:latin typeface="華康粗黑體" pitchFamily="49" charset="-120"/>
              <a:ea typeface="華康粗黑體" pitchFamily="49" charset="-120"/>
            </a:endParaRPr>
          </a:p>
        </p:txBody>
      </p:sp>
    </p:spTree>
  </p:cSld>
  <p:clrMapOvr>
    <a:masterClrMapping/>
  </p:clrMapOvr>
  <p:transition spd="slow">
    <p:sndAc>
      <p:endSnd/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副標題 2">
            <a:extLst>
              <a:ext uri="{FF2B5EF4-FFF2-40B4-BE49-F238E27FC236}">
                <a16:creationId xmlns:a16="http://schemas.microsoft.com/office/drawing/2014/main" id="{7BB44DA2-F3D0-47C4-BD93-A022A600A4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zh-TW" altLang="en-US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一、基督使人歡欣</a:t>
            </a:r>
          </a:p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altLang="zh-TW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1.</a:t>
            </a:r>
            <a:r>
              <a:rPr lang="zh-TW" altLang="en-US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全民的大喜訊</a:t>
            </a:r>
          </a:p>
          <a:p>
            <a:pPr algn="just">
              <a:lnSpc>
                <a:spcPts val="4000"/>
              </a:lnSpc>
              <a:spcBef>
                <a:spcPct val="0"/>
              </a:spcBef>
            </a:pPr>
            <a:r>
              <a:rPr lang="en-US" altLang="zh-TW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基督的誕生，天使向牧童形容為「一個為全民族的大喜訊」（路</a:t>
            </a:r>
            <a:r>
              <a:rPr lang="en-US" altLang="zh-TW">
                <a:latin typeface="華康粗黑體" panose="020B0709000000000000" pitchFamily="49" charset="-120"/>
                <a:ea typeface="華康粗黑體" panose="020B0709000000000000" pitchFamily="49" charset="-120"/>
              </a:rPr>
              <a:t>2:8-14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），因為他是人類的「救世者」，要把人從一切罪惡中解救出來。</a:t>
            </a:r>
          </a:p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altLang="zh-TW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2.</a:t>
            </a:r>
            <a:r>
              <a:rPr lang="zh-TW" altLang="en-US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肉身的喜訊</a:t>
            </a:r>
          </a:p>
          <a:p>
            <a:pPr algn="just">
              <a:lnSpc>
                <a:spcPts val="4000"/>
              </a:lnSpc>
              <a:spcBef>
                <a:spcPct val="0"/>
              </a:spcBef>
            </a:pPr>
            <a:r>
              <a:rPr lang="en-US" altLang="zh-TW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耶穌不單關懷人靈魂的得救，滿足人精神的需要，他也真真實實、具具體體地給人的肉身生命帶來救恩。換句話說，他不單解救人的靈魂，也解救整個人</a:t>
            </a:r>
            <a:r>
              <a:rPr lang="en-US" altLang="zh-HK">
                <a:latin typeface="華康粗黑體" panose="020B0709000000000000" pitchFamily="49" charset="-120"/>
                <a:ea typeface="華康粗黑體" panose="020B0709000000000000" pitchFamily="49" charset="-120"/>
                <a:sym typeface="Symbol" panose="05050102010706020507" pitchFamily="18" charset="2"/>
              </a:rPr>
              <a:t>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包括人的靈魂和肉身在內。</a:t>
            </a:r>
          </a:p>
          <a:p>
            <a:pPr algn="just">
              <a:lnSpc>
                <a:spcPts val="4000"/>
              </a:lnSpc>
              <a:spcBef>
                <a:spcPct val="0"/>
              </a:spcBef>
            </a:pPr>
            <a:r>
              <a:rPr lang="en-US" altLang="zh-HK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整本福音，充滿了耶穌所顯的奇跡，其中許多都是為滿足人的</a:t>
            </a:r>
            <a:r>
              <a:rPr lang="zh-TW" altLang="en-US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具體需要而顯的奇跡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，例如：他為病</a:t>
            </a:r>
            <a:endParaRPr lang="en-US" altLang="zh-TW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just">
              <a:lnSpc>
                <a:spcPts val="4000"/>
              </a:lnSpc>
              <a:spcBef>
                <a:spcPct val="0"/>
              </a:spcBef>
            </a:pPr>
            <a:endParaRPr lang="en-US" altLang="zh-TW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副標題 2">
            <a:extLst>
              <a:ext uri="{FF2B5EF4-FFF2-40B4-BE49-F238E27FC236}">
                <a16:creationId xmlns:a16="http://schemas.microsoft.com/office/drawing/2014/main" id="{04F91E4D-C0D8-472F-8EFD-E2B60BDC48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>
              <a:lnSpc>
                <a:spcPts val="4000"/>
              </a:lnSpc>
              <a:spcBef>
                <a:spcPct val="0"/>
              </a:spcBef>
            </a:pP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人帶來痊癒；為盲者帶來複明；為饑餓者帶來飽食；為附魔者帶來解脫；為亡者帶來生命。</a:t>
            </a:r>
          </a:p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altLang="zh-TW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3.</a:t>
            </a:r>
            <a:r>
              <a:rPr lang="zh-TW" altLang="en-US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精神的喜訊</a:t>
            </a:r>
          </a:p>
          <a:p>
            <a:pPr algn="just">
              <a:lnSpc>
                <a:spcPts val="4000"/>
              </a:lnSpc>
              <a:spcBef>
                <a:spcPct val="0"/>
              </a:spcBef>
            </a:pPr>
            <a:r>
              <a:rPr lang="en-US" altLang="zh-TW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但人還有更深沉的需要，那便是精神上的、心靈上的需要。所以他為</a:t>
            </a:r>
            <a:r>
              <a:rPr lang="zh-TW" altLang="en-US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罪人帶來寬恕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；為口渴者帶來活水；為找尋真理者帶來重生；為被棄者帶來友誼和信任。</a:t>
            </a:r>
          </a:p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altLang="zh-TW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4.</a:t>
            </a:r>
            <a:r>
              <a:rPr lang="zh-TW" altLang="en-US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貧窮卑賤者的朋友</a:t>
            </a:r>
          </a:p>
          <a:p>
            <a:pPr algn="just">
              <a:lnSpc>
                <a:spcPts val="4000"/>
              </a:lnSpc>
              <a:spcBef>
                <a:spcPct val="0"/>
              </a:spcBef>
            </a:pPr>
            <a:r>
              <a:rPr lang="en-US" altLang="zh-TW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基督在世時，喜歡和罪人、弱小者、被壓迫者站在一起，他特別顯出是罪人與窮人的朋友。</a:t>
            </a:r>
          </a:p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zh-TW" altLang="en-US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二、基督是我們喜樂的泉源</a:t>
            </a:r>
          </a:p>
          <a:p>
            <a:pPr algn="just">
              <a:lnSpc>
                <a:spcPts val="4000"/>
              </a:lnSpc>
              <a:spcBef>
                <a:spcPct val="0"/>
              </a:spcBef>
            </a:pPr>
            <a:r>
              <a:rPr lang="en-US" altLang="zh-TW">
                <a:latin typeface="華康粗黑體" panose="020B0709000000000000" pitchFamily="49" charset="-120"/>
                <a:ea typeface="華康粗黑體" panose="020B0709000000000000" pitchFamily="49" charset="-120"/>
              </a:rPr>
              <a:t>  1.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他頒佈的山中聖訓和真福八端（瑪</a:t>
            </a:r>
            <a:r>
              <a:rPr lang="en-US" altLang="zh-TW">
                <a:latin typeface="華康粗黑體" panose="020B0709000000000000" pitchFamily="49" charset="-120"/>
                <a:ea typeface="華康粗黑體" panose="020B0709000000000000" pitchFamily="49" charset="-120"/>
              </a:rPr>
              <a:t>5-7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章），</a:t>
            </a:r>
            <a:endParaRPr lang="en-US" altLang="zh-TW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just">
              <a:lnSpc>
                <a:spcPts val="4000"/>
              </a:lnSpc>
              <a:spcBef>
                <a:spcPct val="0"/>
              </a:spcBef>
            </a:pPr>
            <a:endParaRPr lang="en-US" altLang="zh-TW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副標題 2">
            <a:extLst>
              <a:ext uri="{FF2B5EF4-FFF2-40B4-BE49-F238E27FC236}">
                <a16:creationId xmlns:a16="http://schemas.microsoft.com/office/drawing/2014/main" id="{6DDF20A3-C072-43C9-A0D5-EBCD4C6D2B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使我們清楚瞭解到整個倫理生活的意義和</a:t>
            </a:r>
            <a:r>
              <a:rPr lang="zh-TW" altLang="en-US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方向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，</a:t>
            </a:r>
            <a:r>
              <a:rPr lang="en-US" altLang="zh-TW">
                <a:latin typeface="華康粗黑體" panose="020B0709000000000000" pitchFamily="49" charset="-120"/>
                <a:ea typeface="華康粗黑體" panose="020B0709000000000000" pitchFamily="49" charset="-120"/>
              </a:rPr>
              <a:t>【</a:t>
            </a:r>
            <a:r>
              <a:rPr lang="zh-TW" altLang="en-US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南轅北轍</a:t>
            </a:r>
            <a:r>
              <a:rPr lang="en-US" altLang="zh-TW">
                <a:latin typeface="華康粗黑體" panose="020B0709000000000000" pitchFamily="49" charset="-120"/>
                <a:ea typeface="華康粗黑體" panose="020B0709000000000000" pitchFamily="49" charset="-120"/>
              </a:rPr>
              <a:t>】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，使我們在一個混亂和無所適從的社會中，知道如何立身處世、待人接物，而</a:t>
            </a:r>
            <a:r>
              <a:rPr lang="zh-TW" altLang="en-US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不必再在黑暗中摸索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。</a:t>
            </a:r>
            <a:r>
              <a:rPr lang="en-US" altLang="zh-TW">
                <a:latin typeface="華康粗黑體" panose="020B0709000000000000" pitchFamily="49" charset="-120"/>
                <a:ea typeface="華康粗黑體" panose="020B0709000000000000" pitchFamily="49" charset="-120"/>
              </a:rPr>
              <a:t>【</a:t>
            </a:r>
            <a:r>
              <a:rPr lang="zh-TW" altLang="en-US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天不生仲尼，萬古長如夜</a:t>
            </a:r>
            <a:r>
              <a:rPr lang="en-US" altLang="zh-TW">
                <a:latin typeface="華康粗黑體" panose="020B0709000000000000" pitchFamily="49" charset="-120"/>
                <a:ea typeface="華康粗黑體" panose="020B0709000000000000" pitchFamily="49" charset="-120"/>
              </a:rPr>
              <a:t>】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。人生有了清楚的目標和方向，實在是一件可以解除我們的思想和精神負擔的樂事。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en-US" altLang="zh-TW">
                <a:latin typeface="華康粗黑體" panose="020B0709000000000000" pitchFamily="49" charset="-120"/>
                <a:ea typeface="華康粗黑體" panose="020B0709000000000000" pitchFamily="49" charset="-120"/>
              </a:rPr>
              <a:t>  2.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他的</a:t>
            </a:r>
            <a:r>
              <a:rPr lang="zh-TW" altLang="en-US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善表</a:t>
            </a:r>
            <a:r>
              <a:rPr lang="en-US" altLang="zh-TW">
                <a:latin typeface="華康粗黑體" panose="020B0709000000000000" pitchFamily="49" charset="-120"/>
                <a:ea typeface="華康粗黑體" panose="020B0709000000000000" pitchFamily="49" charset="-120"/>
              </a:rPr>
              <a:t>【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壞表樣；沒有好表樣</a:t>
            </a:r>
            <a:r>
              <a:rPr lang="en-US" altLang="zh-TW">
                <a:latin typeface="華康粗黑體" panose="020B0709000000000000" pitchFamily="49" charset="-120"/>
                <a:ea typeface="華康粗黑體" panose="020B0709000000000000" pitchFamily="49" charset="-120"/>
              </a:rPr>
              <a:t>】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。使我們對他所宣講的話更具信心，又使我們能有所遵循（若</a:t>
            </a:r>
            <a:r>
              <a:rPr lang="en-US" altLang="zh-TW">
                <a:latin typeface="華康粗黑體" panose="020B0709000000000000" pitchFamily="49" charset="-120"/>
                <a:ea typeface="華康粗黑體" panose="020B0709000000000000" pitchFamily="49" charset="-120"/>
              </a:rPr>
              <a:t>13:1-20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洗腳）。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en-US" altLang="zh-TW">
                <a:latin typeface="華康粗黑體" panose="020B0709000000000000" pitchFamily="49" charset="-120"/>
                <a:ea typeface="華康粗黑體" panose="020B0709000000000000" pitchFamily="49" charset="-120"/>
              </a:rPr>
              <a:t>  3.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他所顯的奇跡（瑪</a:t>
            </a:r>
            <a:r>
              <a:rPr lang="en-US" altLang="zh-TW">
                <a:latin typeface="華康粗黑體" panose="020B0709000000000000" pitchFamily="49" charset="-120"/>
                <a:ea typeface="華康粗黑體" panose="020B0709000000000000" pitchFamily="49" charset="-120"/>
              </a:rPr>
              <a:t>8-9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），尤其他的驅魔治病，更清楚地顯示了天國已經來臨，惡勢力最後必然會徹底被粉碎。這使我們對戰勝罪惡、粉碎黑暗的勢力更具信心，也使我們即使在與罪惡搏鬥時，</a:t>
            </a:r>
            <a:endParaRPr lang="en-US" altLang="zh-TW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just" eaLnBrk="1">
              <a:lnSpc>
                <a:spcPts val="4000"/>
              </a:lnSpc>
              <a:spcBef>
                <a:spcPct val="0"/>
              </a:spcBef>
            </a:pPr>
            <a:endParaRPr lang="en-US" altLang="zh-TW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副標題 2">
            <a:extLst>
              <a:ext uri="{FF2B5EF4-FFF2-40B4-BE49-F238E27FC236}">
                <a16:creationId xmlns:a16="http://schemas.microsoft.com/office/drawing/2014/main" id="{87F46FCE-C149-444F-8ACE-E84FFAE0D6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仍能擁有內心的平安與喜樂。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en-US" altLang="zh-TW">
                <a:latin typeface="華康粗黑體" panose="020B0709000000000000" pitchFamily="49" charset="-120"/>
                <a:ea typeface="華康粗黑體" panose="020B0709000000000000" pitchFamily="49" charset="-120"/>
              </a:rPr>
              <a:t>  4.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他的</a:t>
            </a:r>
            <a:r>
              <a:rPr lang="zh-TW" altLang="en-US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聖心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是我們的安息和欣慰之泉（瑪</a:t>
            </a:r>
            <a:r>
              <a:rPr lang="en-US" altLang="zh-TW">
                <a:latin typeface="華康粗黑體" panose="020B0709000000000000" pitchFamily="49" charset="-120"/>
                <a:ea typeface="華康粗黑體" panose="020B0709000000000000" pitchFamily="49" charset="-120"/>
              </a:rPr>
              <a:t>11:28-30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），並使我們對生活的</a:t>
            </a:r>
            <a:r>
              <a:rPr lang="zh-TW" altLang="en-US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擔子倍感輕鬆與柔和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。！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en-US" altLang="zh-HK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en-US" altLang="zh-TW">
                <a:latin typeface="華康粗黑體" panose="020B0709000000000000" pitchFamily="49" charset="-120"/>
                <a:ea typeface="華康粗黑體" panose="020B0709000000000000" pitchFamily="49" charset="-120"/>
              </a:rPr>
              <a:t>5.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他的犧牲與從容就義的精神，使我們能學到如何</a:t>
            </a:r>
            <a:r>
              <a:rPr lang="zh-TW" altLang="en-US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正視痛苦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與失敗，甚至屈辱與死亡。當人連死亡都不害怕時，便沒有什麼能使他再頹喪與憂傷的了。</a:t>
            </a:r>
          </a:p>
          <a:p>
            <a:pPr algn="just" eaLnBrk="1">
              <a:lnSpc>
                <a:spcPts val="5500"/>
              </a:lnSpc>
              <a:spcBef>
                <a:spcPct val="0"/>
              </a:spcBef>
            </a:pPr>
            <a:r>
              <a:rPr lang="zh-TW" altLang="en-US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三、基督帶來自由、尊嚴與平等的喜訊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en-US" altLang="zh-HK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en-US" altLang="zh-TW">
                <a:latin typeface="華康粗黑體" panose="020B0709000000000000" pitchFamily="49" charset="-120"/>
                <a:ea typeface="華康粗黑體" panose="020B0709000000000000" pitchFamily="49" charset="-120"/>
              </a:rPr>
              <a:t>1.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基督使人</a:t>
            </a:r>
            <a:r>
              <a:rPr lang="zh-TW" altLang="en-US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自由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，一種認識真理，擺脫罪惡的自由。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en-US" altLang="zh-HK">
                <a:latin typeface="華康粗黑體" panose="020B0709000000000000" pitchFamily="49" charset="-120"/>
                <a:ea typeface="華康粗黑體" panose="020B0709000000000000" pitchFamily="49" charset="-120"/>
              </a:rPr>
              <a:t>  </a:t>
            </a:r>
            <a:r>
              <a:rPr lang="en-US" altLang="zh-TW">
                <a:latin typeface="華康粗黑體" panose="020B0709000000000000" pitchFamily="49" charset="-120"/>
                <a:ea typeface="華康粗黑體" panose="020B0709000000000000" pitchFamily="49" charset="-120"/>
              </a:rPr>
              <a:t>2.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基督宣告</a:t>
            </a:r>
            <a:r>
              <a:rPr lang="zh-TW" altLang="en-US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寬恕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：基督的原則是愛得越多，獲得的寬恕亦越多；只要愛、只要肯悔改，每人都有機會，都有新生的可能。</a:t>
            </a:r>
          </a:p>
          <a:p>
            <a:pPr algn="just">
              <a:lnSpc>
                <a:spcPts val="4000"/>
              </a:lnSpc>
              <a:spcBef>
                <a:spcPct val="0"/>
              </a:spcBef>
            </a:pPr>
            <a:r>
              <a:rPr lang="en-US" altLang="zh-HK">
                <a:latin typeface="華康粗黑體" panose="020B0709000000000000" pitchFamily="49" charset="-120"/>
                <a:ea typeface="華康粗黑體" panose="020B0709000000000000" pitchFamily="49" charset="-120"/>
              </a:rPr>
              <a:t>    </a:t>
            </a:r>
            <a:endParaRPr lang="zh-TW" altLang="en-US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09BB121-A6EA-4E9A-A093-346B03D0A7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A80F3923-7F6A-4691-8EF8-98F4438CDC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pic>
        <p:nvPicPr>
          <p:cNvPr id="16388" name="Picture 4" descr="5">
            <a:extLst>
              <a:ext uri="{FF2B5EF4-FFF2-40B4-BE49-F238E27FC236}">
                <a16:creationId xmlns:a16="http://schemas.microsoft.com/office/drawing/2014/main" id="{1C2348CB-66A1-49D3-8E7E-95F6F4C5C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>
            <a:extLst>
              <a:ext uri="{FF2B5EF4-FFF2-40B4-BE49-F238E27FC236}">
                <a16:creationId xmlns:a16="http://schemas.microsoft.com/office/drawing/2014/main" id="{F2FDDFEA-28F4-4CF4-BCDA-6F76A3387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652963"/>
            <a:ext cx="7559675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>
                <a:solidFill>
                  <a:schemeClr val="accent2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我</a:t>
            </a:r>
            <a:r>
              <a:rPr lang="zh-TW" altLang="en-US" sz="2800">
                <a:solidFill>
                  <a:schemeClr val="accent2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總</a:t>
            </a:r>
            <a:r>
              <a:rPr lang="zh-CN" altLang="en-US" sz="2800">
                <a:solidFill>
                  <a:schemeClr val="accent2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是在想，明天</a:t>
            </a:r>
            <a:r>
              <a:rPr lang="zh-TW" altLang="en-US" sz="2800">
                <a:solidFill>
                  <a:schemeClr val="accent2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會</a:t>
            </a:r>
            <a:r>
              <a:rPr lang="zh-CN" altLang="en-US" sz="2800">
                <a:solidFill>
                  <a:schemeClr val="accent2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是怎</a:t>
            </a:r>
            <a:r>
              <a:rPr lang="zh-TW" altLang="en-US" sz="2800">
                <a:solidFill>
                  <a:schemeClr val="accent2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麼樣</a:t>
            </a:r>
            <a:r>
              <a:rPr lang="zh-CN" altLang="en-US" sz="2800">
                <a:solidFill>
                  <a:schemeClr val="accent2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？我</a:t>
            </a:r>
            <a:r>
              <a:rPr lang="zh-TW" altLang="en-US" sz="2800">
                <a:solidFill>
                  <a:schemeClr val="accent2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會快樂嗎</a:t>
            </a:r>
            <a:r>
              <a:rPr lang="zh-CN" altLang="en-US" sz="2800">
                <a:solidFill>
                  <a:schemeClr val="accent2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？</a:t>
            </a:r>
            <a:endParaRPr lang="zh-CN" altLang="zh-TW" sz="2800">
              <a:solidFill>
                <a:schemeClr val="accent2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>
                <a:solidFill>
                  <a:schemeClr val="accent2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我</a:t>
            </a:r>
            <a:r>
              <a:rPr lang="zh-TW" altLang="en-US" sz="2800">
                <a:solidFill>
                  <a:schemeClr val="accent2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會</a:t>
            </a:r>
            <a:r>
              <a:rPr lang="zh-CN" altLang="en-US" sz="2800">
                <a:solidFill>
                  <a:schemeClr val="accent2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不</a:t>
            </a:r>
            <a:r>
              <a:rPr lang="zh-TW" altLang="en-US" sz="2800">
                <a:solidFill>
                  <a:schemeClr val="accent2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快樂嗎</a:t>
            </a:r>
            <a:r>
              <a:rPr lang="zh-CN" altLang="en-US" sz="2800">
                <a:solidFill>
                  <a:schemeClr val="accent2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？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副標題 2">
            <a:extLst>
              <a:ext uri="{FF2B5EF4-FFF2-40B4-BE49-F238E27FC236}">
                <a16:creationId xmlns:a16="http://schemas.microsoft.com/office/drawing/2014/main" id="{FECCAF81-A24D-4B36-89B6-8D53CBA049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en-US" altLang="zh-TW">
                <a:latin typeface="華康粗黑體" panose="020B0709000000000000" pitchFamily="49" charset="-120"/>
                <a:ea typeface="華康粗黑體" panose="020B0709000000000000" pitchFamily="49" charset="-120"/>
              </a:rPr>
              <a:t>  3.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基督恢復人的</a:t>
            </a:r>
            <a:r>
              <a:rPr lang="zh-TW" altLang="en-US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尊嚴與平等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，並不因人的罪而加以鄙視。人的真正價值，並不是由他所作的功德來衡量。在天父面前，我們已不必計較我們作過什麼，我們的一切都赤裸裸地平鋪在上主的眼前，他如果要愛我們，完全是因為我們而愛我們。有一個這樣接受我們的主，這是多大的福分啊！</a:t>
            </a:r>
            <a:endParaRPr lang="en-US" altLang="zh-TW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en-US" altLang="zh-TW">
                <a:latin typeface="華康粗黑體" panose="020B0709000000000000" pitchFamily="49" charset="-120"/>
                <a:ea typeface="華康粗黑體" panose="020B0709000000000000" pitchFamily="49" charset="-120"/>
              </a:rPr>
              <a:t>-------------------------------------</a:t>
            </a:r>
          </a:p>
          <a:p>
            <a:pPr algn="just" eaLnBrk="1">
              <a:lnSpc>
                <a:spcPts val="4000"/>
              </a:lnSpc>
              <a:spcBef>
                <a:spcPct val="0"/>
              </a:spcBef>
            </a:pPr>
            <a:endParaRPr lang="en-US" altLang="zh-TW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問：</a:t>
            </a:r>
            <a:r>
              <a:rPr lang="zh-TW" altLang="en-US" sz="480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常常喜樂</a:t>
            </a:r>
            <a:r>
              <a:rPr lang="en-US" altLang="zh-TW" sz="480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,</a:t>
            </a:r>
            <a:r>
              <a:rPr lang="zh-TW" altLang="en-US" sz="480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事事感恩</a:t>
            </a:r>
            <a:r>
              <a:rPr lang="zh-TW" altLang="en-US">
                <a:latin typeface="華康粗黑體" panose="020B0709000000000000" pitchFamily="49" charset="-120"/>
                <a:ea typeface="華康粗黑體" panose="020B0709000000000000" pitchFamily="49" charset="-120"/>
              </a:rPr>
              <a:t>。可能嗎？</a:t>
            </a:r>
            <a:endParaRPr lang="en-US" altLang="zh-TW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algn="just" eaLnBrk="1">
              <a:lnSpc>
                <a:spcPts val="4000"/>
              </a:lnSpc>
              <a:spcBef>
                <a:spcPct val="0"/>
              </a:spcBef>
            </a:pPr>
            <a:r>
              <a:rPr lang="en-US" altLang="zh-TW">
                <a:latin typeface="華康粗黑體" panose="020B0709000000000000" pitchFamily="49" charset="-120"/>
                <a:ea typeface="華康粗黑體" panose="020B0709000000000000" pitchFamily="49" charset="-120"/>
              </a:rPr>
              <a:t>    </a:t>
            </a:r>
            <a:endParaRPr lang="zh-TW" altLang="en-US"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5500C9C-B0F7-4475-88C1-6F1EED3D6B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zh-TW" altLang="en-US" sz="4800" u="sng">
                <a:solidFill>
                  <a:srgbClr val="9900CC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道 在 屎 溺</a:t>
            </a:r>
            <a:r>
              <a:rPr lang="zh-TW" altLang="en-US" sz="2800">
                <a:latin typeface="華康粗黑體" panose="020B0709000000000000" pitchFamily="49" charset="-120"/>
                <a:ea typeface="華康粗黑體" panose="020B0709000000000000" pitchFamily="49" charset="-120"/>
              </a:rPr>
              <a:t>（莊子）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2C47971-CB44-49EF-93A4-4187A7ACC3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530350"/>
            <a:ext cx="9144000" cy="5184775"/>
          </a:xfrm>
        </p:spPr>
        <p:txBody>
          <a:bodyPr/>
          <a:lstStyle/>
          <a:p>
            <a:pPr algn="ctr" eaLnBrk="1" hangingPunct="1">
              <a:spcAft>
                <a:spcPts val="1200"/>
              </a:spcAft>
              <a:buFontTx/>
              <a:buNone/>
            </a:pPr>
            <a:r>
              <a:rPr lang="zh-TW" altLang="en-US" sz="4400">
                <a:solidFill>
                  <a:srgbClr val="CC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-GB5" pitchFamily="49" charset="-120"/>
              </a:rPr>
              <a:t>道在哪？道無所不在</a:t>
            </a:r>
            <a:r>
              <a:rPr lang="zh-TW" altLang="en-US" sz="4000">
                <a:latin typeface="華康粗黑體" panose="020B0709000000000000" pitchFamily="49" charset="-120"/>
                <a:ea typeface="華康粗黑體" panose="020B0709000000000000" pitchFamily="49" charset="-120"/>
                <a:cs typeface="華康黑體-GB5" pitchFamily="49" charset="-120"/>
              </a:rPr>
              <a:t>：</a:t>
            </a:r>
            <a:endParaRPr lang="en-US" altLang="zh-TW" sz="4000">
              <a:latin typeface="華康粗黑體" panose="020B0709000000000000" pitchFamily="49" charset="-120"/>
              <a:ea typeface="華康粗黑體" panose="020B0709000000000000" pitchFamily="49" charset="-120"/>
              <a:cs typeface="華康黑體-GB5" pitchFamily="49" charset="-120"/>
            </a:endParaRPr>
          </a:p>
          <a:p>
            <a:pPr eaLnBrk="1" hangingPunct="1">
              <a:buFontTx/>
              <a:buNone/>
            </a:pPr>
            <a:r>
              <a:rPr lang="en-US" altLang="zh-TW" sz="4800">
                <a:solidFill>
                  <a:srgbClr val="3333CC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-GB5" pitchFamily="49" charset="-120"/>
              </a:rPr>
              <a:t>    1.</a:t>
            </a:r>
            <a:r>
              <a:rPr lang="zh-TW" altLang="en-US" sz="4800">
                <a:solidFill>
                  <a:srgbClr val="3333CC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-GB5" pitchFamily="49" charset="-120"/>
              </a:rPr>
              <a:t>在螻蟻；</a:t>
            </a:r>
            <a:endParaRPr lang="en-US" altLang="zh-TW" sz="4800">
              <a:solidFill>
                <a:srgbClr val="3333CC"/>
              </a:solidFill>
              <a:latin typeface="華康粗黑體" panose="020B0709000000000000" pitchFamily="49" charset="-120"/>
              <a:ea typeface="華康粗黑體" panose="020B0709000000000000" pitchFamily="49" charset="-120"/>
              <a:cs typeface="華康黑體-GB5" pitchFamily="49" charset="-120"/>
            </a:endParaRPr>
          </a:p>
          <a:p>
            <a:pPr eaLnBrk="1" hangingPunct="1">
              <a:buFontTx/>
              <a:buNone/>
            </a:pPr>
            <a:r>
              <a:rPr lang="en-US" altLang="zh-TW" sz="4800">
                <a:solidFill>
                  <a:srgbClr val="3333CC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-GB5" pitchFamily="49" charset="-120"/>
              </a:rPr>
              <a:t>        2.</a:t>
            </a:r>
            <a:r>
              <a:rPr lang="zh-TW" altLang="en-US" sz="4800">
                <a:solidFill>
                  <a:srgbClr val="3333CC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-GB5" pitchFamily="49" charset="-120"/>
              </a:rPr>
              <a:t>在稊稗；</a:t>
            </a:r>
          </a:p>
          <a:p>
            <a:pPr eaLnBrk="1" hangingPunct="1">
              <a:buFontTx/>
              <a:buNone/>
            </a:pPr>
            <a:r>
              <a:rPr lang="en-US" altLang="zh-TW" sz="4800">
                <a:solidFill>
                  <a:srgbClr val="3333CC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-GB5" pitchFamily="49" charset="-120"/>
              </a:rPr>
              <a:t>            3.</a:t>
            </a:r>
            <a:r>
              <a:rPr lang="zh-TW" altLang="en-US" sz="4800">
                <a:solidFill>
                  <a:srgbClr val="3333CC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-GB5" pitchFamily="49" charset="-120"/>
              </a:rPr>
              <a:t>在瓦甓；</a:t>
            </a:r>
            <a:endParaRPr lang="en-US" altLang="zh-TW" sz="4800">
              <a:solidFill>
                <a:srgbClr val="3333CC"/>
              </a:solidFill>
              <a:latin typeface="華康粗黑體" panose="020B0709000000000000" pitchFamily="49" charset="-120"/>
              <a:ea typeface="華康粗黑體" panose="020B0709000000000000" pitchFamily="49" charset="-120"/>
              <a:cs typeface="華康黑體-GB5" pitchFamily="49" charset="-120"/>
            </a:endParaRPr>
          </a:p>
          <a:p>
            <a:pPr eaLnBrk="1" hangingPunct="1">
              <a:buFontTx/>
              <a:buNone/>
            </a:pPr>
            <a:r>
              <a:rPr lang="en-US" altLang="zh-TW" sz="4800">
                <a:solidFill>
                  <a:srgbClr val="3333CC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-GB5" pitchFamily="49" charset="-120"/>
              </a:rPr>
              <a:t>                4.</a:t>
            </a:r>
            <a:r>
              <a:rPr lang="zh-TW" altLang="en-US" sz="4800">
                <a:solidFill>
                  <a:srgbClr val="3333CC"/>
                </a:solidFill>
                <a:latin typeface="華康粗黑體" panose="020B0709000000000000" pitchFamily="49" charset="-120"/>
                <a:ea typeface="華康粗黑體" panose="020B0709000000000000" pitchFamily="49" charset="-120"/>
                <a:cs typeface="華康黑體-GB5" pitchFamily="49" charset="-120"/>
              </a:rPr>
              <a:t>在屎溺。</a:t>
            </a:r>
          </a:p>
          <a:p>
            <a:pPr eaLnBrk="1" hangingPunct="1">
              <a:buFontTx/>
              <a:buNone/>
            </a:pPr>
            <a:endParaRPr lang="zh-TW" altLang="en-US">
              <a:latin typeface="華康粗黑體" panose="020B0709000000000000" pitchFamily="49" charset="-120"/>
              <a:ea typeface="華康粗黑體" panose="020B0709000000000000" pitchFamily="49" charset="-120"/>
              <a:cs typeface="華康黑體-GB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D4AAC058-F900-4251-AC2C-F83FD9B6379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zh-TW" altLang="en-US" sz="4000">
                <a:solidFill>
                  <a:srgbClr val="FF0000"/>
                </a:solidFill>
                <a:ea typeface="華康粗黑體" panose="020B0709000000000000" pitchFamily="49" charset="-120"/>
                <a:cs typeface="華康黑體-GB5" pitchFamily="49" charset="-120"/>
              </a:rPr>
              <a:t>凡 事 感 激</a:t>
            </a:r>
          </a:p>
          <a:p>
            <a:pPr>
              <a:lnSpc>
                <a:spcPts val="4600"/>
              </a:lnSpc>
              <a:spcBef>
                <a:spcPct val="0"/>
              </a:spcBef>
            </a:pPr>
            <a:r>
              <a:rPr lang="zh-TW" altLang="en-US" sz="3600">
                <a:ea typeface="華康粗黑體" panose="020B0709000000000000" pitchFamily="49" charset="-120"/>
                <a:cs typeface="華康黑體-GB5" pitchFamily="49" charset="-120"/>
              </a:rPr>
              <a:t>感激傷害你的人 因為他磨練了你的心志</a:t>
            </a:r>
          </a:p>
          <a:p>
            <a:pPr>
              <a:lnSpc>
                <a:spcPts val="4600"/>
              </a:lnSpc>
              <a:spcBef>
                <a:spcPct val="0"/>
              </a:spcBef>
            </a:pPr>
            <a:r>
              <a:rPr lang="zh-TW" altLang="en-US" sz="3600">
                <a:solidFill>
                  <a:srgbClr val="FF0000"/>
                </a:solidFill>
                <a:ea typeface="華康粗黑體" panose="020B0709000000000000" pitchFamily="49" charset="-120"/>
                <a:cs typeface="華康黑體-GB5" pitchFamily="49" charset="-120"/>
              </a:rPr>
              <a:t>感激欺騙你的人 因為他增進了你的智慧</a:t>
            </a:r>
          </a:p>
          <a:p>
            <a:pPr>
              <a:lnSpc>
                <a:spcPts val="4600"/>
              </a:lnSpc>
              <a:spcBef>
                <a:spcPct val="0"/>
              </a:spcBef>
            </a:pPr>
            <a:r>
              <a:rPr lang="zh-TW" altLang="en-US" sz="3600">
                <a:solidFill>
                  <a:srgbClr val="0000FF"/>
                </a:solidFill>
                <a:ea typeface="華康粗黑體" panose="020B0709000000000000" pitchFamily="49" charset="-120"/>
                <a:cs typeface="華康黑體-GB5" pitchFamily="49" charset="-120"/>
              </a:rPr>
              <a:t>感激中傷你的人 因為他砥礪了你的人格</a:t>
            </a:r>
          </a:p>
          <a:p>
            <a:pPr>
              <a:lnSpc>
                <a:spcPts val="4600"/>
              </a:lnSpc>
              <a:spcBef>
                <a:spcPct val="0"/>
              </a:spcBef>
            </a:pPr>
            <a:r>
              <a:rPr lang="zh-TW" altLang="en-US" sz="3600">
                <a:ea typeface="華康粗黑體" panose="020B0709000000000000" pitchFamily="49" charset="-120"/>
                <a:cs typeface="華康黑體-GB5" pitchFamily="49" charset="-120"/>
              </a:rPr>
              <a:t>感激鞭打你的人 因為他激發了你的鬥志</a:t>
            </a:r>
          </a:p>
          <a:p>
            <a:pPr>
              <a:lnSpc>
                <a:spcPts val="4600"/>
              </a:lnSpc>
              <a:spcBef>
                <a:spcPct val="0"/>
              </a:spcBef>
            </a:pPr>
            <a:r>
              <a:rPr lang="zh-TW" altLang="en-US" sz="3600">
                <a:solidFill>
                  <a:srgbClr val="FF0000"/>
                </a:solidFill>
                <a:ea typeface="華康粗黑體" panose="020B0709000000000000" pitchFamily="49" charset="-120"/>
                <a:cs typeface="華康黑體-GB5" pitchFamily="49" charset="-120"/>
              </a:rPr>
              <a:t>感激遺棄你的人 因為他教導了你該獨立</a:t>
            </a:r>
          </a:p>
          <a:p>
            <a:pPr>
              <a:lnSpc>
                <a:spcPts val="4600"/>
              </a:lnSpc>
              <a:spcBef>
                <a:spcPct val="0"/>
              </a:spcBef>
            </a:pPr>
            <a:r>
              <a:rPr lang="zh-TW" altLang="en-US" sz="3600">
                <a:solidFill>
                  <a:srgbClr val="0000FF"/>
                </a:solidFill>
                <a:ea typeface="華康粗黑體" panose="020B0709000000000000" pitchFamily="49" charset="-120"/>
                <a:cs typeface="華康黑體-GB5" pitchFamily="49" charset="-120"/>
              </a:rPr>
              <a:t>感激絆倒你的人 因為他強化了你的雙腿</a:t>
            </a:r>
          </a:p>
          <a:p>
            <a:pPr>
              <a:lnSpc>
                <a:spcPts val="4600"/>
              </a:lnSpc>
              <a:spcBef>
                <a:spcPct val="0"/>
              </a:spcBef>
            </a:pPr>
            <a:r>
              <a:rPr lang="zh-TW" altLang="en-US" sz="3600">
                <a:ea typeface="華康粗黑體" panose="020B0709000000000000" pitchFamily="49" charset="-120"/>
                <a:cs typeface="華康黑體-GB5" pitchFamily="49" charset="-120"/>
              </a:rPr>
              <a:t>感激斥責你的人 因為他提醒了你的缺點</a:t>
            </a:r>
          </a:p>
          <a:p>
            <a:pPr>
              <a:lnSpc>
                <a:spcPts val="4600"/>
              </a:lnSpc>
              <a:spcBef>
                <a:spcPct val="0"/>
              </a:spcBef>
            </a:pPr>
            <a:r>
              <a:rPr lang="zh-TW" altLang="en-US" sz="3600">
                <a:solidFill>
                  <a:srgbClr val="FF0000"/>
                </a:solidFill>
                <a:ea typeface="華康粗黑體" panose="020B0709000000000000" pitchFamily="49" charset="-120"/>
                <a:cs typeface="華康黑體-GB5" pitchFamily="49" charset="-120"/>
              </a:rPr>
              <a:t>感激愛你的人 因為他幫你面對上述一切</a:t>
            </a:r>
            <a:endParaRPr lang="en-US" altLang="zh-TW">
              <a:solidFill>
                <a:srgbClr val="FF0000"/>
              </a:solidFill>
              <a:ea typeface="華康粗黑體" panose="020B0709000000000000" pitchFamily="49" charset="-120"/>
              <a:cs typeface="華康黑體-GB5" pitchFamily="49" charset="-120"/>
            </a:endParaRPr>
          </a:p>
          <a:p>
            <a:pPr>
              <a:lnSpc>
                <a:spcPts val="4600"/>
              </a:lnSpc>
              <a:spcBef>
                <a:spcPct val="0"/>
              </a:spcBef>
            </a:pPr>
            <a:r>
              <a:rPr lang="zh-TW" altLang="en-US">
                <a:solidFill>
                  <a:srgbClr val="0000FF"/>
                </a:solidFill>
                <a:ea typeface="華康粗黑體" panose="020B0709000000000000" pitchFamily="49" charset="-120"/>
                <a:cs typeface="華康黑體-GB5" pitchFamily="49" charset="-120"/>
              </a:rPr>
              <a:t>感激全能全善的天主 因為他給你派遣了這些人</a:t>
            </a:r>
            <a:endParaRPr lang="en-US" altLang="zh-TW">
              <a:solidFill>
                <a:srgbClr val="0000FF"/>
              </a:solidFill>
              <a:ea typeface="華康粗黑體" panose="020B0709000000000000" pitchFamily="49" charset="-120"/>
              <a:cs typeface="華康黑體-GB5" pitchFamily="49" charset="-120"/>
            </a:endParaRPr>
          </a:p>
          <a:p>
            <a:pPr>
              <a:lnSpc>
                <a:spcPts val="4600"/>
              </a:lnSpc>
              <a:spcBef>
                <a:spcPct val="0"/>
              </a:spcBef>
            </a:pPr>
            <a:r>
              <a:rPr lang="zh-TW" altLang="en-US" sz="3600">
                <a:solidFill>
                  <a:srgbClr val="0000FF"/>
                </a:solidFill>
                <a:ea typeface="華康粗黑體" panose="020B0709000000000000" pitchFamily="49" charset="-120"/>
                <a:cs typeface="華康黑體-GB5" pitchFamily="49" charset="-120"/>
              </a:rPr>
              <a:t>來讓你成賢成聖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F8092B9-BA51-4E26-B786-BCD0E4091E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A4E0E1E-5800-4FE4-A094-E95B621887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pic>
        <p:nvPicPr>
          <p:cNvPr id="17412" name="Picture 4" descr="6">
            <a:extLst>
              <a:ext uri="{FF2B5EF4-FFF2-40B4-BE49-F238E27FC236}">
                <a16:creationId xmlns:a16="http://schemas.microsoft.com/office/drawing/2014/main" id="{212E08D9-AE5E-4302-8DA9-B0DA3A2F3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5">
            <a:extLst>
              <a:ext uri="{FF2B5EF4-FFF2-40B4-BE49-F238E27FC236}">
                <a16:creationId xmlns:a16="http://schemas.microsoft.com/office/drawing/2014/main" id="{51806D21-9818-4D34-A367-482E04EC2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4724400"/>
            <a:ext cx="6481763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solidFill>
                  <a:schemeClr val="accent2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對於</a:t>
            </a:r>
            <a:r>
              <a:rPr lang="zh-CN" altLang="en-US" sz="2800">
                <a:solidFill>
                  <a:schemeClr val="accent2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明天，我</a:t>
            </a:r>
            <a:r>
              <a:rPr lang="zh-TW" altLang="en-US" sz="2800">
                <a:solidFill>
                  <a:schemeClr val="accent2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總</a:t>
            </a:r>
            <a:r>
              <a:rPr lang="zh-CN" altLang="en-US" sz="2800">
                <a:solidFill>
                  <a:schemeClr val="accent2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找不到</a:t>
            </a:r>
            <a:r>
              <a:rPr lang="zh-TW" altLang="en-US" sz="2800">
                <a:solidFill>
                  <a:schemeClr val="accent2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標準</a:t>
            </a:r>
            <a:r>
              <a:rPr lang="zh-CN" altLang="en-US" sz="2800">
                <a:solidFill>
                  <a:schemeClr val="accent2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答案；但，</a:t>
            </a:r>
            <a:endParaRPr lang="zh-CN" altLang="zh-TW" sz="2800">
              <a:solidFill>
                <a:schemeClr val="accent2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>
                <a:solidFill>
                  <a:schemeClr val="accent2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你却</a:t>
            </a:r>
            <a:r>
              <a:rPr lang="zh-TW" altLang="en-US" sz="2800">
                <a:solidFill>
                  <a:schemeClr val="accent2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總</a:t>
            </a:r>
            <a:r>
              <a:rPr lang="zh-CN" altLang="en-US" sz="2800">
                <a:solidFill>
                  <a:schemeClr val="accent2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在我身旁</a:t>
            </a:r>
            <a:r>
              <a:rPr lang="en-US" altLang="zh-CN" sz="2800">
                <a:solidFill>
                  <a:schemeClr val="accent2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………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F1B62EA-FB6E-4E8C-88C8-05C5C8D111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pic>
        <p:nvPicPr>
          <p:cNvPr id="18435" name="Picture 4" descr="7">
            <a:extLst>
              <a:ext uri="{FF2B5EF4-FFF2-40B4-BE49-F238E27FC236}">
                <a16:creationId xmlns:a16="http://schemas.microsoft.com/office/drawing/2014/main" id="{34DDD1BB-DC7F-47C7-B883-0F7F98713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6">
            <a:extLst>
              <a:ext uri="{FF2B5EF4-FFF2-40B4-BE49-F238E27FC236}">
                <a16:creationId xmlns:a16="http://schemas.microsoft.com/office/drawing/2014/main" id="{D945E6DC-F9A5-4749-A73E-4F06B5959C8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1187450" y="836613"/>
            <a:ext cx="4572000" cy="627062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我們一起快樂……</a:t>
            </a:r>
            <a:endParaRPr lang="en-US" altLang="zh-CN" sz="2800" b="1">
              <a:solidFill>
                <a:schemeClr val="bg1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C5EED56-ADF7-4C21-BFED-E43CDA6101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pic>
        <p:nvPicPr>
          <p:cNvPr id="19459" name="Picture 4" descr="14">
            <a:extLst>
              <a:ext uri="{FF2B5EF4-FFF2-40B4-BE49-F238E27FC236}">
                <a16:creationId xmlns:a16="http://schemas.microsoft.com/office/drawing/2014/main" id="{74985D50-B511-4F42-A03C-29B279444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6">
            <a:extLst>
              <a:ext uri="{FF2B5EF4-FFF2-40B4-BE49-F238E27FC236}">
                <a16:creationId xmlns:a16="http://schemas.microsoft.com/office/drawing/2014/main" id="{36928EDF-2E7A-4A02-AB6D-A7441C06BE6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2195513" y="5445125"/>
            <a:ext cx="4013200" cy="615950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我</a:t>
            </a:r>
            <a:r>
              <a:rPr lang="zh-TW" altLang="en-US" b="1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們</a:t>
            </a:r>
            <a:r>
              <a:rPr lang="zh-CN" altLang="en-US" b="1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一起成</a:t>
            </a:r>
            <a:r>
              <a:rPr lang="zh-TW" altLang="en-US" b="1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長……</a:t>
            </a:r>
            <a:endParaRPr lang="en-US" altLang="zh-CN" b="1">
              <a:solidFill>
                <a:schemeClr val="bg1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A514252-F580-4617-B525-213C503554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>
              <a:ea typeface="標楷體" panose="03000509000000000000" pitchFamily="65" charset="-120"/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9F0A84C9-4A65-4737-85B5-A0552721E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pic>
        <p:nvPicPr>
          <p:cNvPr id="20484" name="Picture 4" descr="9">
            <a:extLst>
              <a:ext uri="{FF2B5EF4-FFF2-40B4-BE49-F238E27FC236}">
                <a16:creationId xmlns:a16="http://schemas.microsoft.com/office/drawing/2014/main" id="{2A0426B1-4D2C-42A6-B445-0548E57B0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>
            <a:extLst>
              <a:ext uri="{FF2B5EF4-FFF2-40B4-BE49-F238E27FC236}">
                <a16:creationId xmlns:a16="http://schemas.microsoft.com/office/drawing/2014/main" id="{7ECD451A-66C9-4818-B32E-AB3B0D2A8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620713"/>
            <a:ext cx="565785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有</a:t>
            </a:r>
            <a:r>
              <a:rPr lang="zh-TW" altLang="en-US" sz="280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時</a:t>
            </a:r>
            <a:r>
              <a:rPr lang="zh-CN" altLang="en-US" sz="280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候，我</a:t>
            </a:r>
            <a:r>
              <a:rPr lang="zh-TW" altLang="en-US" sz="280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會覺得憂傷與沮喪</a:t>
            </a:r>
            <a:r>
              <a:rPr lang="zh-CN" altLang="en-US" sz="280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，</a:t>
            </a:r>
            <a:endParaRPr lang="zh-CN" altLang="zh-TW" sz="2800">
              <a:solidFill>
                <a:schemeClr val="bg1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想把自己藏起</a:t>
            </a:r>
            <a:r>
              <a:rPr lang="zh-TW" altLang="en-US" sz="280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來…</a:t>
            </a:r>
            <a:endParaRPr lang="en-US" altLang="zh-CN" sz="2800">
              <a:solidFill>
                <a:schemeClr val="bg1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C054C640-85A2-4B65-B8AD-C09D0FEDC7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>
              <a:ea typeface="標楷體" panose="03000509000000000000" pitchFamily="65" charset="-120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B7E6FC21-9E65-443F-BD4D-BD2E1293FE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pic>
        <p:nvPicPr>
          <p:cNvPr id="21508" name="Picture 4" descr="10">
            <a:extLst>
              <a:ext uri="{FF2B5EF4-FFF2-40B4-BE49-F238E27FC236}">
                <a16:creationId xmlns:a16="http://schemas.microsoft.com/office/drawing/2014/main" id="{BE57D9BB-0DF9-48A9-82F8-C580D9F08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5">
            <a:extLst>
              <a:ext uri="{FF2B5EF4-FFF2-40B4-BE49-F238E27FC236}">
                <a16:creationId xmlns:a16="http://schemas.microsoft.com/office/drawing/2014/main" id="{B64B591A-7A9F-41BF-B499-39A5AF6EF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620713"/>
            <a:ext cx="59055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是你，陪在我的身</a:t>
            </a:r>
            <a:r>
              <a:rPr lang="zh-TW" altLang="en-US" sz="280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邊</a:t>
            </a:r>
            <a:r>
              <a:rPr lang="zh-CN" altLang="en-US" sz="280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，用</a:t>
            </a:r>
            <a:r>
              <a:rPr lang="zh-TW" altLang="en-US" sz="280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溫</a:t>
            </a:r>
            <a:r>
              <a:rPr lang="zh-CN" altLang="en-US" sz="280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暖的心，</a:t>
            </a:r>
            <a:endParaRPr lang="zh-CN" altLang="zh-TW" sz="2800">
              <a:solidFill>
                <a:schemeClr val="bg1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教</a:t>
            </a:r>
            <a:r>
              <a:rPr lang="zh-TW" altLang="en-US" sz="280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會</a:t>
            </a:r>
            <a:r>
              <a:rPr lang="zh-CN" altLang="en-US" sz="280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我勇敢地去面</a:t>
            </a:r>
            <a:r>
              <a:rPr lang="zh-TW" altLang="en-US" sz="2800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對…</a:t>
            </a:r>
            <a:endParaRPr lang="en-US" altLang="zh-CN" sz="2800">
              <a:solidFill>
                <a:schemeClr val="bg1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47B244F-9565-4977-84B0-4A1DF18D4E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25F3CC2-DF95-4A1E-BD61-C541A0E266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pic>
        <p:nvPicPr>
          <p:cNvPr id="22532" name="Picture 4" descr="11">
            <a:extLst>
              <a:ext uri="{FF2B5EF4-FFF2-40B4-BE49-F238E27FC236}">
                <a16:creationId xmlns:a16="http://schemas.microsoft.com/office/drawing/2014/main" id="{0BE414BE-63C9-46C2-8A98-48305F6CB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>
            <a:extLst>
              <a:ext uri="{FF2B5EF4-FFF2-40B4-BE49-F238E27FC236}">
                <a16:creationId xmlns:a16="http://schemas.microsoft.com/office/drawing/2014/main" id="{E67A08F4-1210-4B90-86D3-43D94FE1F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052513"/>
            <a:ext cx="487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終於</a:t>
            </a:r>
            <a:r>
              <a:rPr lang="zh-CN" altLang="en-US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，我</a:t>
            </a:r>
            <a:r>
              <a:rPr lang="zh-TW" altLang="en-US">
                <a:solidFill>
                  <a:schemeClr val="bg1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發現……</a:t>
            </a:r>
            <a:endParaRPr lang="en-US" altLang="zh-CN">
              <a:solidFill>
                <a:schemeClr val="bg1"/>
              </a:solidFill>
              <a:latin typeface="華康粗黑體" panose="020B0709000000000000" pitchFamily="49" charset="-120"/>
              <a:ea typeface="華康粗黑體" panose="020B0709000000000000" pitchFamily="49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1534A653-34AF-4CDD-8738-CAD2489390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9EF93A2-8C84-4265-98B9-2C7E4A76EB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pic>
        <p:nvPicPr>
          <p:cNvPr id="23556" name="Picture 4" descr="12">
            <a:extLst>
              <a:ext uri="{FF2B5EF4-FFF2-40B4-BE49-F238E27FC236}">
                <a16:creationId xmlns:a16="http://schemas.microsoft.com/office/drawing/2014/main" id="{02E4FC6F-8C29-49CC-A591-DC43ACACC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5">
            <a:extLst>
              <a:ext uri="{FF2B5EF4-FFF2-40B4-BE49-F238E27FC236}">
                <a16:creationId xmlns:a16="http://schemas.microsoft.com/office/drawing/2014/main" id="{34342A05-4A27-441E-BC4F-0D8265D58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486400"/>
            <a:ext cx="7775575" cy="946150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80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原</a:t>
            </a:r>
            <a:r>
              <a:rPr lang="zh-TW" altLang="en-US" sz="280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來</a:t>
            </a:r>
            <a:r>
              <a:rPr lang="zh-CN" altLang="en-US" sz="280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，</a:t>
            </a:r>
            <a:r>
              <a:rPr lang="zh-TW" altLang="en-US" sz="280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無論過去</a:t>
            </a:r>
            <a:r>
              <a:rPr lang="zh-CN" altLang="en-US" sz="280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、</a:t>
            </a:r>
            <a:r>
              <a:rPr lang="zh-TW" altLang="en-US" sz="280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現在與將來</a:t>
            </a:r>
            <a:r>
              <a:rPr lang="zh-CN" altLang="en-US" sz="280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，都是因</a:t>
            </a:r>
            <a:r>
              <a:rPr lang="zh-TW" altLang="en-US" sz="280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為</a:t>
            </a:r>
            <a:r>
              <a:rPr lang="zh-CN" altLang="en-US" sz="280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有你，而</a:t>
            </a:r>
            <a:r>
              <a:rPr lang="zh-TW" altLang="en-US" sz="280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讓</a:t>
            </a:r>
            <a:r>
              <a:rPr lang="zh-CN" altLang="en-US" sz="280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我感</a:t>
            </a:r>
            <a:r>
              <a:rPr lang="zh-TW" altLang="en-US" sz="280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覺</a:t>
            </a:r>
            <a:r>
              <a:rPr lang="zh-CN" altLang="en-US" sz="280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到快</a:t>
            </a:r>
            <a:r>
              <a:rPr lang="zh-TW" altLang="en-US" sz="280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樂</a:t>
            </a:r>
            <a:r>
              <a:rPr lang="zh-CN" altLang="en-US" sz="2800">
                <a:solidFill>
                  <a:srgbClr val="FF0000"/>
                </a:solidFill>
                <a:latin typeface="華康粗黑體" panose="020B0709000000000000" pitchFamily="49" charset="-120"/>
                <a:ea typeface="華康粗黑體" panose="020B0709000000000000" pitchFamily="49" charset="-120"/>
              </a:rPr>
              <a:t>！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#90-10_Principle">
  <a:themeElements>
    <a:clrScheme name="help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hel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cs typeface="Times New Roman" charset="0"/>
          </a:defRPr>
        </a:defPPr>
      </a:lstStyle>
    </a:lnDef>
  </a:objectDefaults>
  <a:extraClrSchemeLst>
    <a:extraClrScheme>
      <a:clrScheme name="hel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l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l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l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l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l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l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l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l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l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l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l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1481</Words>
  <Application>Microsoft Office PowerPoint</Application>
  <PresentationFormat>如螢幕大小 (4:3)</PresentationFormat>
  <Paragraphs>93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22</vt:i4>
      </vt:variant>
    </vt:vector>
  </HeadingPairs>
  <TitlesOfParts>
    <vt:vector size="35" baseType="lpstr">
      <vt:lpstr>Arial</vt:lpstr>
      <vt:lpstr>新細明體</vt:lpstr>
      <vt:lpstr>Calibri</vt:lpstr>
      <vt:lpstr>Times New Roman</vt:lpstr>
      <vt:lpstr>華康粗黑體</vt:lpstr>
      <vt:lpstr>標楷體</vt:lpstr>
      <vt:lpstr>華康儷宋(P)-GB5</vt:lpstr>
      <vt:lpstr>華康黑體(P)-GB5</vt:lpstr>
      <vt:lpstr>Symbol</vt:lpstr>
      <vt:lpstr>華康黑體-GB5</vt:lpstr>
      <vt:lpstr>預設簡報設計</vt:lpstr>
      <vt:lpstr>1_預設簡報設計</vt:lpstr>
      <vt:lpstr>#90-10_Principle</vt:lpstr>
      <vt:lpstr>時間，在我睡著的時候，慢慢地流逝；我依然感覺得到有一雙溫暖的眼睛在默默地注視著我， 是你嗎?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生命的領會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道 在 屎 溺（莊子）</vt:lpstr>
      <vt:lpstr>PowerPoint 簡報</vt:lpstr>
    </vt:vector>
  </TitlesOfParts>
  <Company>cirs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 督 宣 講 的 核 心</dc:title>
  <dc:creator>Tsui Kam Yiu</dc:creator>
  <cp:lastModifiedBy>user</cp:lastModifiedBy>
  <cp:revision>86</cp:revision>
  <dcterms:created xsi:type="dcterms:W3CDTF">2008-05-09T13:42:49Z</dcterms:created>
  <dcterms:modified xsi:type="dcterms:W3CDTF">2024-10-30T07:56:55Z</dcterms:modified>
</cp:coreProperties>
</file>