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99FF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48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98CCB-D9C5-489B-94D1-8C245D7DA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D30B5-3364-4F05-852A-A5092F035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53268-2CE8-4385-997C-034862E7B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DABA2-162E-4442-9526-10DED7C35B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776536"/>
      </p:ext>
    </p:extLst>
  </p:cSld>
  <p:clrMapOvr>
    <a:masterClrMapping/>
  </p:clrMapOvr>
  <p:transition advClick="0" advTm="245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3EE69-5D24-4E12-B99E-7FBBE13E5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74E0A-D0F6-452E-912E-4A425D975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2E13A-C0B5-4089-8C6D-0702885FE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0D136-CA06-456A-BC23-6F4E91751B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240617"/>
      </p:ext>
    </p:extLst>
  </p:cSld>
  <p:clrMapOvr>
    <a:masterClrMapping/>
  </p:clrMapOvr>
  <p:transition advClick="0" advTm="245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0042B-6851-4CE1-8CC4-259D5178B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5167C4-29A3-4AA1-A281-8A8194DCD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A1092-064C-42E8-9103-07CD4D502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65774-0499-4D4B-819B-E56EF32A8D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150817"/>
      </p:ext>
    </p:extLst>
  </p:cSld>
  <p:clrMapOvr>
    <a:masterClrMapping/>
  </p:clrMapOvr>
  <p:transition advClick="0" advTm="24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9AA124-CB9D-4418-AA92-5EC97C095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B6CBD7-A9BC-4D29-BA7E-FF43EAD22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D86CC-312E-47C6-A804-2BB3569CB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272C5-DF7B-4F0F-AAB7-D58F4FEA34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185376"/>
      </p:ext>
    </p:extLst>
  </p:cSld>
  <p:clrMapOvr>
    <a:masterClrMapping/>
  </p:clrMapOvr>
  <p:transition advClick="0" advTm="24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46F3EC-7DE4-4B79-B1BD-D12B38AE2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CC86C-EFCA-4AAA-88E3-768C8D0CE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51142-C50B-42AD-84C4-12DD5539C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BA66B-0415-460C-ABC4-BC973A995D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1743602"/>
      </p:ext>
    </p:extLst>
  </p:cSld>
  <p:clrMapOvr>
    <a:masterClrMapping/>
  </p:clrMapOvr>
  <p:transition advClick="0" advTm="245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262D8-7C2F-4998-BE2A-5C62D000E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DC6A0-0CF6-48FF-B87F-07321EB22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E2DB7-8914-4B74-BF91-E233E71A8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B8216-C4EC-4C5D-9EEF-41388F67A3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526911"/>
      </p:ext>
    </p:extLst>
  </p:cSld>
  <p:clrMapOvr>
    <a:masterClrMapping/>
  </p:clrMapOvr>
  <p:transition advClick="0" advTm="245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E67605-6AB0-4D24-986D-49D9E4908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F334A9-9AB8-4585-9138-5F5D3EBA0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7D737-EB03-49F9-A7AE-1EC86BD50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C8199-BB41-45FD-8BC0-B430CAAA72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6544770"/>
      </p:ext>
    </p:extLst>
  </p:cSld>
  <p:clrMapOvr>
    <a:masterClrMapping/>
  </p:clrMapOvr>
  <p:transition advClick="0" advTm="245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ABEBC2-EA6B-481A-8E0E-D7BCC05A9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902586-ADF5-4BCF-99AE-CE97CCC2A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47452-1E3D-4712-A48A-DC2E82859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F19C6-2798-4D04-81F7-B5419BCCDB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360992"/>
      </p:ext>
    </p:extLst>
  </p:cSld>
  <p:clrMapOvr>
    <a:masterClrMapping/>
  </p:clrMapOvr>
  <p:transition advClick="0" advTm="24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1FC285-B5F0-4EAC-98EB-A619D0613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5EE70A-9D2F-41B5-A147-9EA7726BC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372EA-14C7-4452-9258-0659E60C3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CE4E2-CFFD-4AF3-96A8-A31D1D10C7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094095"/>
      </p:ext>
    </p:extLst>
  </p:cSld>
  <p:clrMapOvr>
    <a:masterClrMapping/>
  </p:clrMapOvr>
  <p:transition advClick="0" advTm="245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7F21E-E744-4711-B08F-5F6275A9B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C2AE2-538C-4A5A-A2A0-DE04FE021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77223-4345-401C-BA33-FC00B6FB7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BA54C-FAE6-49D4-84D9-D79C28CD38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358621"/>
      </p:ext>
    </p:extLst>
  </p:cSld>
  <p:clrMapOvr>
    <a:masterClrMapping/>
  </p:clrMapOvr>
  <p:transition advClick="0" advTm="24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9A499-0AB7-4EC2-BB98-1FC0F6F1F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A1311-4180-4CCD-BCC2-7BE3CCB44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B06C9-5429-4839-B98D-D4158E2D3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8A342-BB4B-4B48-84D3-8D62D1E00C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128323"/>
      </p:ext>
    </p:extLst>
  </p:cSld>
  <p:clrMapOvr>
    <a:masterClrMapping/>
  </p:clrMapOvr>
  <p:transition advClick="0" advTm="245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FD4633-8C98-407B-91BA-F992DD88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373DB9-74BC-43E0-A42C-9906B5F34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21B8B1-B745-44A9-AE68-440F8B012E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ABC762-C959-4B10-80CA-130D1FDCBE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2870D3-6E15-49A5-A519-4959DFE644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C11EF426-D022-494E-9392-117208B993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450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95D8DD-AFF9-420A-AA91-A15D5950E3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CE2503-2BBE-4C3F-AB53-EE9F4F70B1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052" name="Picture 6" descr="fj31">
            <a:extLst>
              <a:ext uri="{FF2B5EF4-FFF2-40B4-BE49-F238E27FC236}">
                <a16:creationId xmlns:a16="http://schemas.microsoft.com/office/drawing/2014/main" id="{3C0C610D-3FD0-43A0-B848-E489E1AB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9FC3E22B-9DEF-4EE1-867E-0FA43DC9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7010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8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採 訪 天 主</a:t>
            </a:r>
            <a:endParaRPr lang="zh-CN" altLang="en-US" sz="80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j1">
            <a:extLst>
              <a:ext uri="{FF2B5EF4-FFF2-40B4-BE49-F238E27FC236}">
                <a16:creationId xmlns:a16="http://schemas.microsoft.com/office/drawing/2014/main" id="{E0686457-F95E-4618-AEC8-D54F6B42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DA8C3FA8-2A1B-4581-AFDC-74276911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明白</a:t>
            </a:r>
            <a:r>
              <a:rPr lang="zh-CN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跟別人</a:t>
            </a:r>
            <a:r>
              <a:rPr lang="zh-TW" altLang="en-US" sz="60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比較</a:t>
            </a:r>
            <a:r>
              <a:rPr lang="zh-CN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是</a:t>
            </a:r>
            <a:r>
              <a:rPr lang="zh-TW" altLang="en-US" sz="48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不必要</a:t>
            </a:r>
            <a:r>
              <a:rPr lang="zh-CN" altLang="en-US" sz="48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的</a:t>
            </a: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；因為你是我獨一無二的創造。</a:t>
            </a:r>
            <a:endParaRPr lang="zh-CN" altLang="en-US" sz="4400" dirty="0">
              <a:solidFill>
                <a:srgbClr val="FFFF00"/>
              </a:solidFill>
              <a:latin typeface="+mn-lt"/>
              <a:ea typeface="華康粗黑體" panose="020B0709000000000000" pitchFamily="49" charset="-120"/>
            </a:endParaRPr>
          </a:p>
          <a:p>
            <a:pPr>
              <a:spcBef>
                <a:spcPct val="50000"/>
              </a:spcBef>
              <a:defRPr/>
            </a:pPr>
            <a:endParaRPr lang="zh-CN" altLang="zh-TW" sz="5400" dirty="0">
              <a:solidFill>
                <a:srgbClr val="FFFF00"/>
              </a:solidFill>
              <a:latin typeface="+mn-lt"/>
              <a:ea typeface="華康粗黑體" panose="020B0709000000000000" pitchFamily="49" charset="-12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  並</a:t>
            </a:r>
            <a:r>
              <a:rPr lang="zh-CN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明白</a:t>
            </a:r>
            <a:r>
              <a:rPr lang="zh-TW" altLang="en-US" sz="4400" dirty="0">
                <a:solidFill>
                  <a:schemeClr val="bg1"/>
                </a:solidFill>
                <a:latin typeface="+mn-lt"/>
                <a:ea typeface="華康粗黑體" panose="020B0709000000000000" pitchFamily="49" charset="-120"/>
              </a:rPr>
              <a:t>世界沒有常存的城，而</a:t>
            </a:r>
          </a:p>
          <a:p>
            <a:pPr>
              <a:spcBef>
                <a:spcPct val="15000"/>
              </a:spcBef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      </a:t>
            </a:r>
            <a:r>
              <a:rPr lang="zh-TW" altLang="en-US" sz="5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富貴到頭皆夢幻</a:t>
            </a: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，</a:t>
            </a:r>
          </a:p>
          <a:p>
            <a:pPr>
              <a:defRPr/>
            </a:pPr>
            <a:r>
              <a:rPr lang="zh-TW" altLang="en-US" sz="4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           </a:t>
            </a:r>
            <a:r>
              <a:rPr lang="zh-TW" altLang="en-US" sz="54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英雄彈指又山丘</a:t>
            </a:r>
            <a:r>
              <a:rPr lang="zh-CN" altLang="en-US" sz="4000" dirty="0">
                <a:solidFill>
                  <a:srgbClr val="FFFF00"/>
                </a:solidFill>
                <a:latin typeface="+mn-lt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j2">
            <a:extLst>
              <a:ext uri="{FF2B5EF4-FFF2-40B4-BE49-F238E27FC236}">
                <a16:creationId xmlns:a16="http://schemas.microsoft.com/office/drawing/2014/main" id="{72B180E2-262E-4423-AB19-DE6B83E4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8EBA2B94-5E6D-45CA-ABCE-4E55D6DF71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349500"/>
            <a:ext cx="7772400" cy="12192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楷体_GB2312" pitchFamily="49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傷害心愛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只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需幾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秒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鐘</a:t>
            </a:r>
            <a:endParaRPr lang="zh-CN" altLang="en-US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53207848-7233-4F30-8B34-C42DC5BEC7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292600"/>
            <a:ext cx="7769225" cy="1223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要花</a:t>
            </a:r>
            <a:r>
              <a:rPr lang="zh-CN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很</a:t>
            </a:r>
            <a:r>
              <a:rPr lang="zh-TW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長時間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才能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愈</a:t>
            </a:r>
            <a:r>
              <a:rPr lang="zh-CN" altLang="en-US" sz="4400">
                <a:solidFill>
                  <a:srgbClr val="FFFF00"/>
                </a:solidFill>
                <a:ea typeface="楷体_GB2312" pitchFamily="49" charset="-122"/>
              </a:rPr>
              <a:t>”</a:t>
            </a:r>
            <a:endParaRPr lang="zh-CN" altLang="en-US" sz="440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j3">
            <a:extLst>
              <a:ext uri="{FF2B5EF4-FFF2-40B4-BE49-F238E27FC236}">
                <a16:creationId xmlns:a16="http://schemas.microsoft.com/office/drawing/2014/main" id="{6D3F2DEC-AAC1-4903-B698-7049FE8E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>
            <a:extLst>
              <a:ext uri="{FF2B5EF4-FFF2-40B4-BE49-F238E27FC236}">
                <a16:creationId xmlns:a16="http://schemas.microsoft.com/office/drawing/2014/main" id="{9891D529-5DBB-4D5C-A7E4-3AA41CDF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2513"/>
            <a:ext cx="7405687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FF00"/>
                </a:solidFill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ea typeface="華康粗黑體" panose="020B0709000000000000" pitchFamily="49" charset="-120"/>
              </a:rPr>
              <a:t>明白</a:t>
            </a:r>
            <a:r>
              <a:rPr lang="zh-TW" altLang="en-US" sz="4000" b="1">
                <a:solidFill>
                  <a:schemeClr val="bg1"/>
                </a:solidFill>
                <a:ea typeface="華康粗黑體" panose="020B0709000000000000" pitchFamily="49" charset="-120"/>
              </a:rPr>
              <a:t>要</a:t>
            </a: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寬</a:t>
            </a:r>
            <a:r>
              <a:rPr lang="zh-CN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恕</a:t>
            </a: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別人，也要寬恕自</a:t>
            </a:r>
            <a:b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</a:br>
            <a:r>
              <a:rPr lang="zh-TW" altLang="en-US" sz="4000" b="1">
                <a:solidFill>
                  <a:srgbClr val="FFFF00"/>
                </a:solidFill>
                <a:ea typeface="華康粗黑體" panose="020B0709000000000000" pitchFamily="49" charset="-120"/>
              </a:rPr>
              <a:t>  己。這是愛的重要部分。</a:t>
            </a:r>
            <a:r>
              <a:rPr lang="zh-CN" altLang="en-US" sz="4000" b="1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8FD9CB6-A51C-4773-8C68-D212CA544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6697663" cy="1768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有些人很</a:t>
            </a:r>
            <a:r>
              <a:rPr lang="zh-TW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愛他們</a:t>
            </a:r>
          </a:p>
          <a:p>
            <a:pPr eaLnBrk="1" hangingPunct="1">
              <a:spcBef>
                <a:spcPct val="10000"/>
              </a:spcBef>
            </a:pP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只是不知道</a:t>
            </a:r>
            <a:r>
              <a:rPr lang="zh-CN" altLang="en-US" sz="6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如何</a:t>
            </a:r>
            <a:r>
              <a:rPr lang="zh-CN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表</a:t>
            </a:r>
            <a:r>
              <a:rPr lang="zh-TW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達</a:t>
            </a:r>
            <a:r>
              <a:rPr lang="zh-CN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j4">
            <a:extLst>
              <a:ext uri="{FF2B5EF4-FFF2-40B4-BE49-F238E27FC236}">
                <a16:creationId xmlns:a16="http://schemas.microsoft.com/office/drawing/2014/main" id="{D85C39B0-8242-4537-B645-D0E90280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3FD96662-A7C5-465A-9914-C9C1DCA2B7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5863" y="4005263"/>
            <a:ext cx="795813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不是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道不同，不相為謀，</a:t>
            </a:r>
            <a:b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而是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道不同，</a:t>
            </a:r>
            <a:r>
              <a:rPr lang="zh-TW" altLang="en-US" sz="5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正好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為謀</a:t>
            </a:r>
            <a:endParaRPr lang="zh-CN" altLang="en-US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395A9916-33FC-4796-8283-8A594BAE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813"/>
            <a:ext cx="8208962" cy="173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任何兩個人看同一件事，</a:t>
            </a:r>
          </a:p>
          <a:p>
            <a:pPr eaLnBrk="1" hangingPunct="1">
              <a:spcBef>
                <a:spcPct val="25000"/>
              </a:spcBef>
            </a:pP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都會有不同的看法。  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j22">
            <a:extLst>
              <a:ext uri="{FF2B5EF4-FFF2-40B4-BE49-F238E27FC236}">
                <a16:creationId xmlns:a16="http://schemas.microsoft.com/office/drawing/2014/main" id="{25D4349F-0CA9-42D2-81A5-81937B3B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E348EB07-798C-4F28-8FCE-1F73361DD3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4675" y="1916113"/>
            <a:ext cx="8569325" cy="32400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CN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幸福和快樂是</a:t>
            </a:r>
            <a:r>
              <a:rPr lang="zh-TW" altLang="en-US" sz="66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完全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掌握在</a:t>
            </a:r>
            <a:b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自己手中，千萬別把她們</a:t>
            </a:r>
            <a:b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奉送給別人。」</a:t>
            </a:r>
            <a:endParaRPr lang="zh-CN" altLang="en-US" b="1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j27">
            <a:extLst>
              <a:ext uri="{FF2B5EF4-FFF2-40B4-BE49-F238E27FC236}">
                <a16:creationId xmlns:a16="http://schemas.microsoft.com/office/drawing/2014/main" id="{E770E74F-3216-407E-A6A3-BBE941F1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>
            <a:extLst>
              <a:ext uri="{FF2B5EF4-FFF2-40B4-BE49-F238E27FC236}">
                <a16:creationId xmlns:a16="http://schemas.microsoft.com/office/drawing/2014/main" id="{9DB520F2-98FF-48CC-8AAD-7A309AAE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4400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更要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我就在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這裡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  <a:spcAft>
                <a:spcPct val="10000"/>
              </a:spcAft>
            </a:pPr>
            <a:r>
              <a:rPr lang="zh-TW" altLang="en-US" sz="6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</a:t>
            </a:r>
            <a:r>
              <a:rPr lang="zh-TW" altLang="en-US" sz="7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我等你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9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我愛你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</a:t>
            </a: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直到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地老天荒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15A91A-78C8-4967-A93F-78AA6894EF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075" name="Picture 5" descr="fj32">
            <a:extLst>
              <a:ext uri="{FF2B5EF4-FFF2-40B4-BE49-F238E27FC236}">
                <a16:creationId xmlns:a16="http://schemas.microsoft.com/office/drawing/2014/main" id="{91834ECC-183C-4DE9-A134-0F3B8280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5714C647-50F1-4211-96E5-6D265B00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>
                <a:solidFill>
                  <a:srgbClr val="FFFF00"/>
                </a:solidFill>
                <a:ea typeface="華康粗黑體" panose="020B0709000000000000" pitchFamily="49" charset="-120"/>
              </a:rPr>
              <a:t>我夢見自己在採訪天主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6898CF3-34BA-4F39-A560-36B5B234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6970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你要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採訪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我嗎？”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天主問</a:t>
            </a:r>
            <a:endParaRPr lang="zh-CN" altLang="en-US" sz="4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8F1340C-EC42-44E6-B045-CE773716B7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708275"/>
            <a:ext cx="7239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zh-CN" sz="4400">
                <a:solidFill>
                  <a:srgbClr val="FFFF00"/>
                </a:solidFill>
                <a:ea typeface="華康粗黑體" panose="020B0709000000000000" pitchFamily="49" charset="-120"/>
              </a:rPr>
              <a:t>“</a:t>
            </a:r>
            <a:r>
              <a:rPr lang="zh-CN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如果你有</a:t>
            </a:r>
            <a:r>
              <a:rPr lang="zh-TW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時間的話</a:t>
            </a:r>
            <a:r>
              <a:rPr lang="zh-CN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。”我</a:t>
            </a:r>
            <a:r>
              <a:rPr lang="zh-TW" altLang="en-US" sz="4400">
                <a:solidFill>
                  <a:srgbClr val="FFFF00"/>
                </a:solidFill>
                <a:ea typeface="華康粗黑體" panose="020B0709000000000000" pitchFamily="49" charset="-120"/>
              </a:rPr>
              <a:t>說</a:t>
            </a:r>
            <a:endParaRPr lang="zh-CN" altLang="en-US" sz="2400"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  <p:bldP spid="410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j33">
            <a:extLst>
              <a:ext uri="{FF2B5EF4-FFF2-40B4-BE49-F238E27FC236}">
                <a16:creationId xmlns:a16="http://schemas.microsoft.com/office/drawing/2014/main" id="{D469F356-8409-4659-8941-084FA534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E77928C3-8556-4F67-90FB-B69C5597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485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天主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露出微笑</a:t>
            </a: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中黑體" panose="020B0509000000000000" pitchFamily="49" charset="-120"/>
              </a:rPr>
              <a:t>――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9C9B643F-8318-4818-956D-FB980ECC81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1775" y="5229225"/>
            <a:ext cx="542925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你想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什麼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</a:t>
            </a:r>
            <a:endParaRPr lang="zh-CN" altLang="en-US" sz="24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139E1897-FB98-4D45-9ADC-8DA29E4C4803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843213" y="1916113"/>
            <a:ext cx="5381625" cy="1143000"/>
          </a:xfrm>
          <a:noFill/>
        </p:spPr>
        <p:txBody>
          <a:bodyPr/>
          <a:lstStyle/>
          <a:p>
            <a:pPr algn="l"/>
            <a:r>
              <a:rPr lang="en-US" altLang="zh-CN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我有永恒的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時間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endParaRPr lang="zh-CN" altLang="en-US" sz="2400">
              <a:solidFill>
                <a:schemeClr val="tx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1" grpId="0" build="p" autoUpdateAnimBg="0"/>
      <p:bldP spid="30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j34">
            <a:extLst>
              <a:ext uri="{FF2B5EF4-FFF2-40B4-BE49-F238E27FC236}">
                <a16:creationId xmlns:a16="http://schemas.microsoft.com/office/drawing/2014/main" id="{BF05CC21-C21F-4684-AC5F-6440775D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912ED912-B914-43C1-8B49-C01594B5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280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人類</a:t>
            </a:r>
            <a:r>
              <a:rPr lang="zh-CN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有哪些事最令你</a:t>
            </a: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驚訝</a:t>
            </a:r>
            <a:r>
              <a:rPr lang="zh-CN" altLang="en-US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？”我</a:t>
            </a:r>
            <a:r>
              <a:rPr lang="zh-TW" altLang="en-US" sz="32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問。</a:t>
            </a:r>
            <a:endParaRPr lang="zh-CN" altLang="en-US" sz="32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6F47BAA-FA26-4953-A7EB-AC18FE57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8275"/>
            <a:ext cx="8351837" cy="3354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天主回答：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他們不願意朝拜我，卻朝拜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                           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b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那轉眼即成塵土的金錢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還有那不堪一擊的所謂青春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j35">
            <a:extLst>
              <a:ext uri="{FF2B5EF4-FFF2-40B4-BE49-F238E27FC236}">
                <a16:creationId xmlns:a16="http://schemas.microsoft.com/office/drawing/2014/main" id="{01D41E76-431D-4341-8E18-6319FE32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6C129BA5-9FDF-4E6F-AFC1-F355450571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3141663"/>
            <a:ext cx="8077200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他們為賺錢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失去健康                  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77274ACC-D2D9-4B71-8A06-52B55E0B6E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82963" y="4581525"/>
            <a:ext cx="5761037" cy="969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又要花</a:t>
            </a:r>
            <a:r>
              <a:rPr lang="zh-TW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錢</a:t>
            </a:r>
            <a:r>
              <a:rPr lang="zh-CN" altLang="en-US" sz="48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找回健康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j36">
            <a:extLst>
              <a:ext uri="{FF2B5EF4-FFF2-40B4-BE49-F238E27FC236}">
                <a16:creationId xmlns:a16="http://schemas.microsoft.com/office/drawing/2014/main" id="{FE028A4D-533B-4B8F-B619-1469E1CC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5155EDD5-735F-4F95-8046-D4BF185A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763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CN" sz="4400" b="1">
                <a:solidFill>
                  <a:srgbClr val="FFFF00"/>
                </a:solidFill>
                <a:ea typeface="華康粗黑體" panose="020B0709000000000000" pitchFamily="49" charset="-120"/>
              </a:rPr>
              <a:t>“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擔心着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未來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卻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忘了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   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99FD709-0FD3-4ACE-A26B-8E817497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7620000" cy="1766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因此他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既不是活在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</a:t>
            </a:r>
            <a:r>
              <a:rPr lang="zh-CN" altLang="zh-TW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也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無力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活在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未來</a:t>
            </a:r>
            <a:r>
              <a:rPr lang="zh-CN" altLang="en-US" sz="4400" b="1">
                <a:solidFill>
                  <a:srgbClr val="FFFF00"/>
                </a:solidFill>
                <a:ea typeface="華康粗黑體" panose="020B0709000000000000" pitchFamily="49" charset="-120"/>
              </a:rPr>
              <a:t>”</a:t>
            </a:r>
            <a:endParaRPr lang="zh-CN" altLang="en-US" sz="4400" b="1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j37">
            <a:extLst>
              <a:ext uri="{FF2B5EF4-FFF2-40B4-BE49-F238E27FC236}">
                <a16:creationId xmlns:a16="http://schemas.microsoft.com/office/drawing/2014/main" id="{53D10D4A-64ED-4170-8080-C14FD24A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7D450EFB-AC6F-4E18-836F-AB777E529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69865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FF00"/>
                </a:solidFill>
              </a:rPr>
              <a:t>“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他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活得好像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永遠不會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死  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D3DB0C8-82E4-4169-8B97-8C6D1C01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6638"/>
            <a:ext cx="80645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TW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卻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死得好像</a:t>
            </a:r>
            <a:endParaRPr lang="zh-CN" altLang="zh-TW" sz="5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CN" altLang="zh-TW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從</a:t>
            </a:r>
            <a:r>
              <a:rPr lang="zh-CN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未活</a:t>
            </a: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過</a:t>
            </a:r>
            <a:r>
              <a:rPr lang="zh-CN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</a:t>
            </a:r>
            <a:r>
              <a:rPr lang="zh-TW" altLang="en-US" sz="6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樣</a:t>
            </a:r>
            <a:r>
              <a:rPr lang="zh-CN" altLang="en-US" sz="5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j38">
            <a:extLst>
              <a:ext uri="{FF2B5EF4-FFF2-40B4-BE49-F238E27FC236}">
                <a16:creationId xmlns:a16="http://schemas.microsoft.com/office/drawing/2014/main" id="{9147D4CF-E6CE-47E4-B3B8-09CE0FBB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4FF038ED-5CEC-4FE6-ABE2-CE2E5FC2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6389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握着我的手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我們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靜坐片刻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B09A562-5FE7-4C28-871E-2ADB128D6839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4500563" y="4724400"/>
            <a:ext cx="4276725" cy="8382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後</a:t>
            </a:r>
            <a:r>
              <a:rPr lang="zh-CN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問</a:t>
            </a:r>
            <a:r>
              <a:rPr lang="en-US" altLang="zh-TW" sz="44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——</a:t>
            </a:r>
            <a:endParaRPr lang="en-US" altLang="zh-CN" sz="4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j39">
            <a:extLst>
              <a:ext uri="{FF2B5EF4-FFF2-40B4-BE49-F238E27FC236}">
                <a16:creationId xmlns:a16="http://schemas.microsoft.com/office/drawing/2014/main" id="{2BD99B9A-256D-42D0-8C6C-501094D9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C4197569-2299-4DF7-B535-8A6933D91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653463" cy="1582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你是我們的天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父，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希望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你的</a:t>
            </a:r>
          </a:p>
          <a:p>
            <a:pPr eaLnBrk="1" hangingPunct="1">
              <a:spcBef>
                <a:spcPct val="20000"/>
              </a:spcBef>
            </a:pP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子女們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明白哪些人生的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真理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？” 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EC0EE609-BF28-4FB1-8449-E9E66D1B77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365625"/>
            <a:ext cx="9144000" cy="18002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“</a:t>
            </a:r>
            <a:r>
              <a:rPr lang="zh-CN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明白</a:t>
            </a:r>
            <a:r>
              <a:rPr lang="zh-CN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不可能</a:t>
            </a:r>
            <a:r>
              <a:rPr lang="zh-TW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強</a:t>
            </a:r>
            <a:r>
              <a:rPr lang="zh-CN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迫</a:t>
            </a:r>
            <a:r>
              <a:rPr lang="zh-TW" altLang="en-US" sz="40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所有人都來愛你們，</a:t>
            </a: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b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TW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但你們卻永遠都可以愛所有人</a:t>
            </a:r>
            <a:r>
              <a:rPr lang="zh-CN" altLang="en-US" sz="4400" b="1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”</a:t>
            </a:r>
            <a:endParaRPr lang="zh-CN" altLang="en-US" sz="24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1571B6EC-09FA-412D-9C7A-636421803852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2438400" y="2819400"/>
            <a:ext cx="4191000" cy="1143000"/>
          </a:xfrm>
          <a:noFill/>
        </p:spPr>
        <p:txBody>
          <a:bodyPr/>
          <a:lstStyle/>
          <a:p>
            <a:pPr algn="l"/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</a:t>
            </a:r>
            <a:r>
              <a:rPr lang="zh-CN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微笑著說：</a:t>
            </a:r>
            <a:endParaRPr lang="zh-CN" altLang="en-US" sz="2400">
              <a:solidFill>
                <a:schemeClr val="tx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9" grpId="0" build="p" autoUpdateAnimBg="0"/>
      <p:bldP spid="10250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389</Words>
  <Application>Microsoft Office PowerPoint</Application>
  <PresentationFormat>如螢幕大小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Times New Roman</vt:lpstr>
      <vt:lpstr>楷体_GB2312</vt:lpstr>
      <vt:lpstr>Arial</vt:lpstr>
      <vt:lpstr>宋体</vt:lpstr>
      <vt:lpstr>Calibri</vt:lpstr>
      <vt:lpstr>華康粗黑體</vt:lpstr>
      <vt:lpstr>華康中黑體</vt:lpstr>
      <vt:lpstr>默认设计模板</vt:lpstr>
      <vt:lpstr> </vt:lpstr>
      <vt:lpstr>PowerPoint 簡報</vt:lpstr>
      <vt:lpstr>“我有永恒的時間，</vt:lpstr>
      <vt:lpstr>PowerPoint 簡報</vt:lpstr>
      <vt:lpstr>“他們為賺錢失去健康                  </vt:lpstr>
      <vt:lpstr>PowerPoint 簡報</vt:lpstr>
      <vt:lpstr>PowerPoint 簡報</vt:lpstr>
      <vt:lpstr>PowerPoint 簡報</vt:lpstr>
      <vt:lpstr>天主微笑著說：</vt:lpstr>
      <vt:lpstr>PowerPoint 簡報</vt:lpstr>
      <vt:lpstr>“明白傷害心愛的人只需幾秒鐘</vt:lpstr>
      <vt:lpstr>PowerPoint 簡報</vt:lpstr>
      <vt:lpstr> 不是道不同，不相為謀，      而是道不同，正好為謀</vt:lpstr>
      <vt:lpstr>「明白幸福和快樂是完全掌握在 自己手中，千萬別把她們   奉送給別人。」</vt:lpstr>
      <vt:lpstr>PowerPoint 簡報</vt:lpstr>
    </vt:vector>
  </TitlesOfParts>
  <Company>croot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zhouhang</dc:creator>
  <cp:lastModifiedBy>user</cp:lastModifiedBy>
  <cp:revision>23</cp:revision>
  <dcterms:created xsi:type="dcterms:W3CDTF">2003-04-28T08:06:01Z</dcterms:created>
  <dcterms:modified xsi:type="dcterms:W3CDTF">2024-08-19T01:20:52Z</dcterms:modified>
</cp:coreProperties>
</file>