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63" r:id="rId9"/>
    <p:sldId id="265" r:id="rId10"/>
    <p:sldId id="266" r:id="rId11"/>
    <p:sldId id="267" r:id="rId12"/>
    <p:sldId id="268" r:id="rId13"/>
    <p:sldId id="273" r:id="rId14"/>
    <p:sldId id="270" r:id="rId15"/>
    <p:sldId id="271" r:id="rId16"/>
    <p:sldId id="275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99CCFF"/>
    <a:srgbClr val="CCFFFF"/>
    <a:srgbClr val="00CC00"/>
    <a:srgbClr val="FFCCFF"/>
    <a:srgbClr val="FF00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7E229-1CC5-4184-A078-21B239A78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BDC02-1052-479F-A3BF-48A0DB82C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1C8623-FD18-49F7-A13E-6FA6C7298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9AED3-42F1-4883-A711-CF8445F29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225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F1A872-6215-4F48-B185-F2D2907BF5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49D602-3F8C-4120-A94D-C4536D291B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A59EBB-FF9B-4C72-86B2-B87122008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EB842-4A76-4DBE-8F62-7977859601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320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23EF2B-516F-4FCF-9B33-15D3F2A62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52F0C3-5EDD-4125-89DA-2ABF26F34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154793-390F-4E48-990A-3BE205BFC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5F39-3A99-4E23-A873-EEEB0EF5CE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643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12C237-2EEF-4762-AB8C-C6CF3EADA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0095C-22D4-4972-B095-122105826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3E24B9-AED3-406A-875E-1D0798C636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46D38-EDE9-483A-913B-72B88E0C24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795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DFF59-37A3-41B4-AFD3-8F0F479FC1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867A73-3A29-4380-96D5-67DA39EC9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CD325C-EB73-4EFE-A14A-6C2DD223C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431D-49B3-4D40-9C33-2793BB0F0C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710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6FD5D0-923E-40D7-86E6-03F917FFC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980FC-903F-4C6D-8076-AB20C1BF34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D94448-12FB-4831-982F-B5BD6ADA8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EC776-A9DC-4CB9-AE45-1E13360D81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4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00632B-9856-40FF-BDE3-44B95BB89C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A87060-E2AA-42B3-8F7F-F522811C92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5981A3-3240-459C-BAAC-732D0D251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524D0-4084-4131-87AE-4FC890DFD7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879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A5592A9-6C0B-4AD7-BE79-802D75E9D6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1DF330-ACBE-4EE5-8A3D-03A98E0EC5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562A4A-2514-4A02-A51B-1840760EF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AEA24-1B1C-456F-A5A0-316630DF11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219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0AE2E4E-B381-48C5-8551-9F1F516BA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908E08-5146-43A4-B008-41C92A6F0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B61849-C21B-4475-AD83-D912C7C62A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ADE8-0A1F-4145-9074-17E716B718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772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9F85F5-1479-439D-885C-D67096212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457875-BA29-4CEC-8E11-04C907288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E3A773-52C3-4321-A755-E8F07870F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1CF5-F388-49FC-93CD-6DD382C114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814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1EB15A-5829-47D1-A4D2-7A5F9ACDC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F86995-4242-4396-BFE7-9DDB5B1A3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236C3-5550-451B-B8CF-EC5A4C69F4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CC9F-FD38-430E-8F73-615B2F92EF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012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D82811-CA72-4FBC-990B-C3B2AC77D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09F71-31E4-4FCD-A45E-D74673F07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A81618-7C1A-43E1-AB41-2E583864F8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F4BAC2D-6465-4E7C-9553-7F2DDC4C93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886B75-5E83-4D3F-AFED-24D851E378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E6C231A-2C5D-44B0-83B9-3E1757FB19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">
            <a:extLst>
              <a:ext uri="{FF2B5EF4-FFF2-40B4-BE49-F238E27FC236}">
                <a16:creationId xmlns:a16="http://schemas.microsoft.com/office/drawing/2014/main" id="{EEABCF22-7804-41AD-9D0F-C05E6978C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4450"/>
            <a:ext cx="6011862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5">
            <a:extLst>
              <a:ext uri="{FF2B5EF4-FFF2-40B4-BE49-F238E27FC236}">
                <a16:creationId xmlns:a16="http://schemas.microsoft.com/office/drawing/2014/main" id="{83DA4962-02D7-4448-A3DC-50BCAD00E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692150"/>
            <a:ext cx="2154237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 sz="4000">
                <a:solidFill>
                  <a:srgbClr val="66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是個啞巴，雖然能聽懂別人的話，卻說不出自己的感受。</a:t>
            </a:r>
            <a:r>
              <a:rPr lang="zh-CN" altLang="en-US" sz="2400">
                <a:solidFill>
                  <a:srgbClr val="66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10">
            <a:extLst>
              <a:ext uri="{FF2B5EF4-FFF2-40B4-BE49-F238E27FC236}">
                <a16:creationId xmlns:a16="http://schemas.microsoft.com/office/drawing/2014/main" id="{87401D01-C501-4829-A8DB-D9E0E0078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400"/>
            <a:ext cx="4243387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5">
            <a:extLst>
              <a:ext uri="{FF2B5EF4-FFF2-40B4-BE49-F238E27FC236}">
                <a16:creationId xmlns:a16="http://schemas.microsoft.com/office/drawing/2014/main" id="{E3C31A50-EFF4-4FC2-B2F3-5214C7BE7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260350"/>
            <a:ext cx="3957637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有一天，她突然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住進了醫院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。</a:t>
            </a:r>
            <a:endParaRPr lang="zh-CN" altLang="ko-KR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他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嚇壞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了，跑去看他。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醫生說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，她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喉嚨裡長了一個瘤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endParaRPr lang="zh-CN" altLang="ko-KR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雖然切除了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卻破壞了聲帶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endParaRPr lang="zh-CN" altLang="zh-TW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可能再也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講不出話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了。病床上，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她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泪眼婆娑的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注視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着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他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。</a:t>
            </a:r>
            <a:r>
              <a:rPr lang="zh-CN" altLang="en-US" sz="1800">
                <a:solidFill>
                  <a:srgbClr val="777777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11">
            <a:extLst>
              <a:ext uri="{FF2B5EF4-FFF2-40B4-BE49-F238E27FC236}">
                <a16:creationId xmlns:a16="http://schemas.microsoft.com/office/drawing/2014/main" id="{3DFF3B68-F3F5-445E-8D93-0EA7D9FF6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967288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6">
            <a:extLst>
              <a:ext uri="{FF2B5EF4-FFF2-40B4-BE49-F238E27FC236}">
                <a16:creationId xmlns:a16="http://schemas.microsoft.com/office/drawing/2014/main" id="{82762B07-2340-400C-949B-9533C1FA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115888"/>
            <a:ext cx="2314575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於是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他們結婚了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。很多年，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沒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有人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聽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們講過一句話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。他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們用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手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、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用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筆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，用眼神交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談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分享喜悅和悲傷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</p:txBody>
      </p:sp>
      <p:sp>
        <p:nvSpPr>
          <p:cNvPr id="12292" name="Text Box 7">
            <a:extLst>
              <a:ext uri="{FF2B5EF4-FFF2-40B4-BE49-F238E27FC236}">
                <a16:creationId xmlns:a16="http://schemas.microsoft.com/office/drawing/2014/main" id="{DD4C7CDA-9CC6-42ED-AB6E-A40DF6557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3375"/>
            <a:ext cx="184626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他們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成了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相戀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男女羡慕的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對象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。人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們說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那是一對多麼幸福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啞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夫妻啊。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12">
            <a:extLst>
              <a:ext uri="{FF2B5EF4-FFF2-40B4-BE49-F238E27FC236}">
                <a16:creationId xmlns:a16="http://schemas.microsoft.com/office/drawing/2014/main" id="{2CB0130B-FE60-4A5F-B601-17AEFDB2A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738"/>
            <a:ext cx="91440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5">
            <a:extLst>
              <a:ext uri="{FF2B5EF4-FFF2-40B4-BE49-F238E27FC236}">
                <a16:creationId xmlns:a16="http://schemas.microsoft.com/office/drawing/2014/main" id="{960AB0F8-B38B-4562-84E8-DEF383D4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569325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愛情阻擋不了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死神的降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臨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，他撇下她一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個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人先走了。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人們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怕她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經受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不住失去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愛侶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的打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擊來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安慰她。</a:t>
            </a:r>
            <a:r>
              <a:rPr lang="zh-CN" altLang="en-US" sz="24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3">
            <a:extLst>
              <a:ext uri="{FF2B5EF4-FFF2-40B4-BE49-F238E27FC236}">
                <a16:creationId xmlns:a16="http://schemas.microsoft.com/office/drawing/2014/main" id="{23299189-EB5C-4872-8121-960DFC38F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4321175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3001599C-4FB5-464E-89BF-5811D7B0C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404813"/>
            <a:ext cx="2586038" cy="61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這時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，她收回</a:t>
            </a: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注視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他</a:t>
            </a: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遺像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的呆痴目光，突然</a:t>
            </a:r>
            <a:r>
              <a:rPr lang="zh-TW" altLang="en-US" sz="400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開口說</a:t>
            </a:r>
            <a:endParaRPr lang="zh-CN" altLang="zh-TW" sz="4000" dirty="0">
              <a:solidFill>
                <a:schemeClr val="accent2"/>
              </a:solidFill>
              <a:latin typeface="+mn-lt"/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他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還</a:t>
            </a:r>
            <a:r>
              <a:rPr lang="zh-CN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是走了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14">
            <a:extLst>
              <a:ext uri="{FF2B5EF4-FFF2-40B4-BE49-F238E27FC236}">
                <a16:creationId xmlns:a16="http://schemas.microsoft.com/office/drawing/2014/main" id="{891C59C0-817B-4B38-A299-4366A405D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765175"/>
            <a:ext cx="57150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5">
            <a:extLst>
              <a:ext uri="{FF2B5EF4-FFF2-40B4-BE49-F238E27FC236}">
                <a16:creationId xmlns:a16="http://schemas.microsoft.com/office/drawing/2014/main" id="{63DDEB92-582F-4736-AE5D-7E6984844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625"/>
            <a:ext cx="91440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人們驚訝之餘，都感嘆不已，這是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一份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多麼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執著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的、深厚的、像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童話一樣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呀！</a:t>
            </a:r>
            <a:endParaRPr lang="zh-CN" altLang="ko-KR" sz="3600">
              <a:solidFill>
                <a:srgbClr val="FF3399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從此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，她不再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講話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，不久也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離開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了人世。</a:t>
            </a:r>
            <a:endParaRPr lang="zh-CN" altLang="en-US" sz="2400">
              <a:solidFill>
                <a:srgbClr val="FF3399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15">
            <a:extLst>
              <a:ext uri="{FF2B5EF4-FFF2-40B4-BE49-F238E27FC236}">
                <a16:creationId xmlns:a16="http://schemas.microsoft.com/office/drawing/2014/main" id="{6DE88EB0-D462-4169-A69E-26BD86D5D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4505325" cy="681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5">
            <a:extLst>
              <a:ext uri="{FF2B5EF4-FFF2-40B4-BE49-F238E27FC236}">
                <a16:creationId xmlns:a16="http://schemas.microsoft.com/office/drawing/2014/main" id="{BD606C79-5529-4C46-9384-FE91CF83E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715963"/>
            <a:ext cx="5364163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相戀中的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男女仍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會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拿他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們當作談論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話題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endParaRPr lang="zh-CN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他們常說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，你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聽過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那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對啞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夫妻的故事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</a:t>
            </a:r>
            <a:endParaRPr lang="zh-CN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不用言語，也超越言語，</a:t>
            </a:r>
            <a:endParaRPr lang="zh-CN" altLang="ko-KR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默默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相愛</a:t>
            </a: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，直到永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遠</a:t>
            </a:r>
            <a:r>
              <a:rPr lang="en-US" altLang="zh-TW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……</a:t>
            </a:r>
            <a:r>
              <a:rPr lang="en-US" altLang="zh-CN" sz="1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EF23FC99-EB21-4E4C-9E69-B36546804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0066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你知道嗎？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1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造物無言卻有情，每於寒盡覺春生</a:t>
            </a:r>
            <a:endParaRPr lang="en-US" altLang="zh-TW" sz="41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1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千紅萬紫安排著，只待新雷第一聲</a:t>
            </a:r>
            <a:endParaRPr lang="zh-TW" altLang="en-US" sz="37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7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天何言哉？萬物生焉、四時行焉。天何言哉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天主就是這樣愛你的</a:t>
            </a:r>
            <a:r>
              <a:rPr lang="zh-TW" altLang="en-US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！</a:t>
            </a:r>
          </a:p>
          <a:p>
            <a:pPr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   </a:t>
            </a: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他說：我要作你的天主，</a:t>
            </a:r>
          </a:p>
          <a:p>
            <a:pPr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            ——</a:t>
            </a: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你要作我的子民，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我要愛你</a:t>
            </a:r>
            <a:r>
              <a:rPr lang="en-US" altLang="zh-TW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一生的愛你</a:t>
            </a:r>
            <a:r>
              <a:rPr lang="en-US" altLang="zh-TW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永遠的陪伴你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默默的愛你！</a:t>
            </a:r>
            <a:endParaRPr lang="en-US" altLang="zh-TW" sz="40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">
            <a:extLst>
              <a:ext uri="{FF2B5EF4-FFF2-40B4-BE49-F238E27FC236}">
                <a16:creationId xmlns:a16="http://schemas.microsoft.com/office/drawing/2014/main" id="{23F63A59-0323-4F7D-8261-575C84A8F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0"/>
            <a:ext cx="3671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>
            <a:extLst>
              <a:ext uri="{FF2B5EF4-FFF2-40B4-BE49-F238E27FC236}">
                <a16:creationId xmlns:a16="http://schemas.microsoft.com/office/drawing/2014/main" id="{00720E00-0F87-4F0E-AB6E-4F064B47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341438"/>
            <a:ext cx="3671887" cy="372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5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44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是他的鄰居，一個和外婆相依為命的女孩</a:t>
            </a:r>
            <a:r>
              <a:rPr lang="zh-TW" altLang="en-US" sz="4400">
                <a:solidFill>
                  <a:srgbClr val="333399"/>
                </a:solidFill>
                <a:latin typeface="華康黑體(P)-GB5" pitchFamily="34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  <a:r>
              <a:rPr lang="zh-CN" altLang="en-US">
                <a:solidFill>
                  <a:srgbClr val="333399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3">
            <a:extLst>
              <a:ext uri="{FF2B5EF4-FFF2-40B4-BE49-F238E27FC236}">
                <a16:creationId xmlns:a16="http://schemas.microsoft.com/office/drawing/2014/main" id="{444BA961-F65B-4359-BEB5-740D466A8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8738"/>
            <a:ext cx="4454525" cy="679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43A6DFDB-1E42-40C5-BCE4-8029BA0DA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0"/>
            <a:ext cx="3956050" cy="642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她一直喊他哥哥。他真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像個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哥哥，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帶她上學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陪她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玩耍，含笑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聽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她唧唧喳喳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講話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。他只用手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勢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和她交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談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，可她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卻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能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讀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懂他的每一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個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眼神。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哥哥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注視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她的目光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裡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，她知道他有多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麼喜歡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自己。</a:t>
            </a:r>
            <a:r>
              <a:rPr lang="zh-CN" altLang="en-US" sz="2400">
                <a:solidFill>
                  <a:srgbClr val="3366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4">
            <a:extLst>
              <a:ext uri="{FF2B5EF4-FFF2-40B4-BE49-F238E27FC236}">
                <a16:creationId xmlns:a16="http://schemas.microsoft.com/office/drawing/2014/main" id="{D07B6670-EA92-48D2-A836-A87F8FAE2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36613"/>
            <a:ext cx="5715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>
            <a:extLst>
              <a:ext uri="{FF2B5EF4-FFF2-40B4-BE49-F238E27FC236}">
                <a16:creationId xmlns:a16="http://schemas.microsoft.com/office/drawing/2014/main" id="{B5347530-1C45-4179-B634-56ECECC0B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4763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zh-TW" sz="4400">
                <a:solidFill>
                  <a:srgbClr val="9900CC"/>
                </a:solidFill>
                <a:ea typeface="華康布丁體" panose="040B0C09000000000000" pitchFamily="81" charset="-120"/>
              </a:rPr>
              <a:t> </a:t>
            </a:r>
            <a:r>
              <a:rPr lang="en-US" altLang="zh-CN" sz="4400">
                <a:solidFill>
                  <a:srgbClr val="9900CC"/>
                </a:solidFill>
                <a:ea typeface="華康布丁體" panose="040B0C09000000000000" pitchFamily="81" charset="-120"/>
              </a:rPr>
              <a:t> 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</a:t>
            </a:r>
            <a:r>
              <a:rPr lang="zh-TW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們從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小一起玩耍，一起</a:t>
            </a:r>
            <a:r>
              <a:rPr lang="zh-TW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長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大</a:t>
            </a:r>
            <a:r>
              <a:rPr lang="zh-CN" altLang="en-US" sz="2000"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5">
            <a:extLst>
              <a:ext uri="{FF2B5EF4-FFF2-40B4-BE49-F238E27FC236}">
                <a16:creationId xmlns:a16="http://schemas.microsoft.com/office/drawing/2014/main" id="{9A9BC95F-4C27-4039-9A07-48460E5A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4450"/>
            <a:ext cx="36004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>
            <a:extLst>
              <a:ext uri="{FF2B5EF4-FFF2-40B4-BE49-F238E27FC236}">
                <a16:creationId xmlns:a16="http://schemas.microsoft.com/office/drawing/2014/main" id="{6BCA0BB3-E456-41CD-98A9-BA1E54D96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404813"/>
            <a:ext cx="1538287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後來，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終於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考上了大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學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endParaRPr lang="zh-CN" altLang="zh-TW" sz="4000">
              <a:solidFill>
                <a:srgbClr val="333399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非常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開心</a:t>
            </a:r>
            <a:r>
              <a:rPr lang="zh-CN" altLang="en-US" sz="36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6">
            <a:extLst>
              <a:ext uri="{FF2B5EF4-FFF2-40B4-BE49-F238E27FC236}">
                <a16:creationId xmlns:a16="http://schemas.microsoft.com/office/drawing/2014/main" id="{23B8B6FB-F144-482C-BECF-2639E7754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44450"/>
            <a:ext cx="411638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>
            <a:extLst>
              <a:ext uri="{FF2B5EF4-FFF2-40B4-BE49-F238E27FC236}">
                <a16:creationId xmlns:a16="http://schemas.microsoft.com/office/drawing/2014/main" id="{31DC60D2-A660-43F6-8FFC-D23DCED8F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669925"/>
            <a:ext cx="2508250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他便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開始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拼命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掙錢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endParaRPr lang="zh-CN" altLang="zh-TW" sz="40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然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後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源源不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斷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地寄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給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她。</a:t>
            </a:r>
            <a:endParaRPr lang="zh-CN" altLang="ko-KR" sz="40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從來沒有拒絕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8">
            <a:extLst>
              <a:ext uri="{FF2B5EF4-FFF2-40B4-BE49-F238E27FC236}">
                <a16:creationId xmlns:a16="http://schemas.microsoft.com/office/drawing/2014/main" id="{118BB8B2-AF6E-41C9-BD61-BD841422F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5715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D3CE92E3-9425-4968-93BF-30F8CC772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60800"/>
            <a:ext cx="91440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終於，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畢業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了，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參加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了工作。</a:t>
            </a:r>
            <a:endParaRPr lang="zh-CN" altLang="ko-KR" sz="4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然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後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，她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堅定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说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  <a:endParaRPr lang="zh-CN" altLang="zh-TW" sz="4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</a:t>
            </a:r>
            <a:r>
              <a:rPr lang="zh-CN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哥哥，我要嫁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給</a:t>
            </a:r>
            <a:r>
              <a:rPr lang="zh-CN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！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  <a:r>
              <a:rPr lang="zh-CN" altLang="en-US" sz="18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7">
            <a:extLst>
              <a:ext uri="{FF2B5EF4-FFF2-40B4-BE49-F238E27FC236}">
                <a16:creationId xmlns:a16="http://schemas.microsoft.com/office/drawing/2014/main" id="{E6FC3625-FE6C-4D93-A17B-B7661C0C8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0"/>
            <a:ext cx="3778250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A4A139CA-5EB3-4BFA-BC3E-D1BF8C46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350" y="692150"/>
            <a:ext cx="273208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像隻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受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驚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的兔子逃掉了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</a:p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再也不肯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見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endParaRPr lang="zh-CN" altLang="ko-KR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無論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她怎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樣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哀求。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9">
            <a:extLst>
              <a:ext uri="{FF2B5EF4-FFF2-40B4-BE49-F238E27FC236}">
                <a16:creationId xmlns:a16="http://schemas.microsoft.com/office/drawing/2014/main" id="{53DEF4E7-7821-4934-848C-1B627CBE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4450"/>
            <a:ext cx="4076700" cy="676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A914CE53-5CBB-4D8B-B1B5-1126D5747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400" y="188913"/>
            <a:ext cx="2822575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這樣說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你以為我同情你嗎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？想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報答你嗎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？不是，我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十二歲就愛上你了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CN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可是，她得不到他的回答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CN" altLang="en-US" sz="1800">
                <a:solidFill>
                  <a:srgbClr val="FF66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569</Words>
  <Application>Microsoft Office PowerPoint</Application>
  <PresentationFormat>如螢幕大小 (4:3)</PresentationFormat>
  <Paragraphs>42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Arial</vt:lpstr>
      <vt:lpstr>SimSun</vt:lpstr>
      <vt:lpstr>Calibri</vt:lpstr>
      <vt:lpstr>華康粗黑體</vt:lpstr>
      <vt:lpstr>華康黑體(P)-GB5</vt:lpstr>
      <vt:lpstr>華康粗圓體</vt:lpstr>
      <vt:lpstr>華康布丁體</vt:lpstr>
      <vt:lpstr>華康儷宋(P)-GB5</vt:lpstr>
      <vt:lpstr>默认设计模板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幻片 1</dc:title>
  <dc:creator>791001</dc:creator>
  <cp:lastModifiedBy>user</cp:lastModifiedBy>
  <cp:revision>35</cp:revision>
  <dcterms:created xsi:type="dcterms:W3CDTF">2003-08-06T02:53:48Z</dcterms:created>
  <dcterms:modified xsi:type="dcterms:W3CDTF">2024-08-26T06:27:07Z</dcterms:modified>
</cp:coreProperties>
</file>