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9" r:id="rId10"/>
    <p:sldId id="276" r:id="rId11"/>
    <p:sldId id="277" r:id="rId12"/>
    <p:sldId id="278" r:id="rId13"/>
    <p:sldId id="288" r:id="rId14"/>
    <p:sldId id="280" r:id="rId15"/>
    <p:sldId id="281" r:id="rId16"/>
    <p:sldId id="282" r:id="rId17"/>
    <p:sldId id="283" r:id="rId18"/>
    <p:sldId id="284" r:id="rId19"/>
    <p:sldId id="285" r:id="rId20"/>
  </p:sldIdLst>
  <p:sldSz cx="9144000" cy="6858000" type="screen4x3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990099"/>
    <a:srgbClr val="0000FF"/>
    <a:srgbClr val="660033"/>
    <a:srgbClr val="993366"/>
    <a:srgbClr val="339933"/>
    <a:srgbClr val="00CC00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4587" autoAdjust="0"/>
    <p:restoredTop sz="86375" autoAdjust="0"/>
  </p:normalViewPr>
  <p:slideViewPr>
    <p:cSldViewPr>
      <p:cViewPr varScale="1">
        <p:scale>
          <a:sx n="57" d="100"/>
          <a:sy n="57" d="100"/>
        </p:scale>
        <p:origin x="744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04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44FBF1D-6115-4A55-A238-9709E9A881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7BA9801-E61B-4D5E-BC0E-184DD18F64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72E582A-05C6-4840-9484-0DA80673EE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71DCE2-0DAB-4D0F-B6FB-E1AF442A938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16858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269678F-4B7E-469B-8273-F70EE1FF93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076F453-3EB8-4EFD-925B-CA1307B033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BA945BE-09C8-47CE-9C2D-D7DEFA9D98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6F421F-B672-486F-9318-A822EAD3814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26700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A62694D-FA68-4E47-A8B5-393A3EC77A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7F9F38C-57C9-46D9-A1D6-07F48F8043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80C69E4-1799-4C35-9077-B4A3BBCAD9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280B27-09DB-4341-AECD-ACA0098F6B8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06874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E034277-2703-40CC-96EE-3DE59D2D81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53ACD37-5878-477A-B339-F46DE91EDE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1FF7B48-BF49-46E5-BE74-2F6416B842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E7F66-785E-49B0-B54C-1BC56B9B288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0944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5D5FA75-EBA0-451E-ACB0-BAFEB6A255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6081AFB-1FE4-46C8-8DB7-2AF22DE205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253EB9F-09C4-433B-B758-F3E7C63867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E85C28-74DC-439B-9670-380C5EA6098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28625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47E34B-C132-4D16-9FDE-FF0BDF719A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C220E55-FA71-4042-B63D-522D5ECAD3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412E65-D9CF-45D5-AA81-4D145508C3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B36765-1B57-4509-8F9C-F603A65C9AB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84306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7AA5172-378F-4D86-A951-3E6CFEAF58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F3A1ED0-9EFB-4BCD-ADD3-87BC7B0939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DD2A046-53A5-40BB-81EF-5BD0FB2CCB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B5081A-1EED-4CC1-B13F-B2B31089D57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05933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E58133F-6DA6-436F-9251-6FBD4E2162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6F8E78E-8F27-44A0-A67F-83D1ECF36F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C95466E-9776-4432-A4A9-03BFF98823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3D571-6320-4B6E-BCE4-1075FB45455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51619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7491E85-3A16-4813-AB4A-C2CB140618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AA4DE94-632F-46ED-9BA3-F177CD8477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3C6F585-873B-4064-B532-3A516362F1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FAF7E0-47E7-42D6-B0A3-FB945FB0554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05088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75BA85-FCD7-4858-8A69-BE09C27D2E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6E83D2-A160-425A-B5D9-FF1EF774B6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C9603B-ED18-4976-AC12-A12007CF3D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372BE-41F2-49CB-80B8-0202184F716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90811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1E6C76-34AA-45FA-8100-3F41B61C7C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EADE3B-2E7F-4E85-8DE2-80DEF66809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7A8142-CC89-4435-AE01-B11C6668C5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9B5A83-AFBB-49B8-8E4A-3333719D1FC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35760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B0132FD-0D94-45FE-A917-021ADC1BAB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5675B91-61BC-4FCD-99AB-195DE7ABBE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CF59BB8-4B42-4A32-8BEB-704E93E98E6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F349E4E-F4EA-4BB9-B410-75D0D868F79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67921B4-EDDD-42FF-8AE4-AEA4C9678C5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E8B2907E-1D6D-424B-BC56-949267553B5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>
            <a:extLst>
              <a:ext uri="{FF2B5EF4-FFF2-40B4-BE49-F238E27FC236}">
                <a16:creationId xmlns:a16="http://schemas.microsoft.com/office/drawing/2014/main" id="{0200A8E2-932C-4F0E-B10C-4C5ACCDD20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-26988"/>
            <a:ext cx="9178925" cy="6858001"/>
          </a:xfrm>
          <a:blipFill dpi="0" rotWithShape="1">
            <a:blip r:embed="rId2" cstate="print"/>
            <a:srcRect/>
            <a:stretch>
              <a:fillRect/>
            </a:stretch>
          </a:blipFill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  <a:defRPr/>
            </a:pPr>
            <a:r>
              <a:rPr lang="zh-TW" altLang="en-US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華康儷中黑" panose="020B0509000000000000" pitchFamily="49" charset="-120"/>
              </a:rPr>
              <a:t>天主在哪裡？</a:t>
            </a:r>
          </a:p>
          <a:p>
            <a:pPr eaLnBrk="1" hangingPunct="1">
              <a:lnSpc>
                <a:spcPct val="120000"/>
              </a:lnSpc>
              <a:buFontTx/>
              <a:buNone/>
              <a:defRPr/>
            </a:pPr>
            <a:r>
              <a:rPr lang="zh-TW" altLang="en-US" sz="4400" dirty="0">
                <a:solidFill>
                  <a:srgbClr val="339933"/>
                </a:solidFill>
                <a:ea typeface="華康儷中黑" panose="020B0509000000000000" pitchFamily="49" charset="-120"/>
              </a:rPr>
              <a:t>  </a:t>
            </a:r>
          </a:p>
          <a:p>
            <a:pPr algn="ctr" eaLnBrk="1" hangingPunct="1">
              <a:lnSpc>
                <a:spcPct val="120000"/>
              </a:lnSpc>
              <a:buFontTx/>
              <a:buNone/>
              <a:defRPr/>
            </a:pPr>
            <a:r>
              <a:rPr lang="zh-TW" altLang="en-US" sz="9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華康儷中黑" panose="020B0509000000000000" pitchFamily="49" charset="-120"/>
              </a:rPr>
              <a:t>春在枝頭已十分</a:t>
            </a:r>
          </a:p>
          <a:p>
            <a:pPr algn="ctr" eaLnBrk="1" hangingPunct="1">
              <a:lnSpc>
                <a:spcPct val="120000"/>
              </a:lnSpc>
              <a:buFontTx/>
              <a:buNone/>
              <a:defRPr/>
            </a:pPr>
            <a:endParaRPr lang="zh-TW" altLang="en-US" dirty="0">
              <a:solidFill>
                <a:srgbClr val="FF0000"/>
              </a:solidFill>
              <a:ea typeface="華康儷中黑" panose="020B0509000000000000" pitchFamily="49" charset="-120"/>
            </a:endParaRPr>
          </a:p>
          <a:p>
            <a:pPr algn="r" eaLnBrk="1" hangingPunct="1">
              <a:lnSpc>
                <a:spcPct val="120000"/>
              </a:lnSpc>
              <a:buFontTx/>
              <a:buNone/>
              <a:defRPr/>
            </a:pPr>
            <a:r>
              <a:rPr lang="zh-TW" altLang="en-US" dirty="0">
                <a:solidFill>
                  <a:srgbClr val="FF0000"/>
                </a:solidFill>
                <a:ea typeface="華康儷中黑" panose="020B0509000000000000" pitchFamily="49" charset="-120"/>
              </a:rPr>
              <a:t>                                                                                                </a:t>
            </a:r>
          </a:p>
          <a:p>
            <a:pPr algn="r" eaLnBrk="1" hangingPunct="1">
              <a:lnSpc>
                <a:spcPct val="120000"/>
              </a:lnSpc>
              <a:buFontTx/>
              <a:buNone/>
              <a:defRPr/>
            </a:pPr>
            <a:r>
              <a:rPr lang="zh-TW" altLang="en-US" dirty="0">
                <a:solidFill>
                  <a:srgbClr val="FF0000"/>
                </a:solidFill>
                <a:ea typeface="華康儷中黑" panose="020B0509000000000000" pitchFamily="49" charset="-120"/>
              </a:rPr>
              <a:t>徐錦堯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>
            <a:extLst>
              <a:ext uri="{FF2B5EF4-FFF2-40B4-BE49-F238E27FC236}">
                <a16:creationId xmlns:a16="http://schemas.microsoft.com/office/drawing/2014/main" id="{70CB9FF8-7FE4-4CFB-96A2-393E12B421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pPr eaLnBrk="1" hangingPunct="1">
              <a:buFontTx/>
              <a:buNone/>
              <a:defRPr/>
            </a:pPr>
            <a:endParaRPr lang="en-US" altLang="zh-TW" sz="6000" dirty="0">
              <a:ea typeface="金梅毛顏楷" pitchFamily="49" charset="-120"/>
            </a:endParaRPr>
          </a:p>
          <a:p>
            <a:pPr eaLnBrk="1" hangingPunct="1">
              <a:spcBef>
                <a:spcPts val="1200"/>
              </a:spcBef>
              <a:buFontTx/>
              <a:buNone/>
              <a:defRPr/>
            </a:pPr>
            <a:r>
              <a:rPr lang="en-US" altLang="zh-TW" sz="6000" dirty="0">
                <a:solidFill>
                  <a:srgbClr val="990099"/>
                </a:solidFill>
                <a:ea typeface="金梅毛顏楷" pitchFamily="49" charset="-120"/>
              </a:rPr>
              <a:t>    </a:t>
            </a:r>
            <a:r>
              <a:rPr lang="zh-TW" altLang="en-US" sz="6000" dirty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華康儷中黑" panose="020B0509000000000000" pitchFamily="49" charset="-120"/>
              </a:rPr>
              <a:t>盡日尋春不見春</a:t>
            </a:r>
          </a:p>
          <a:p>
            <a:pPr eaLnBrk="1" hangingPunct="1">
              <a:spcBef>
                <a:spcPts val="1200"/>
              </a:spcBef>
              <a:buFontTx/>
              <a:buNone/>
              <a:defRPr/>
            </a:pPr>
            <a:r>
              <a:rPr lang="zh-TW" altLang="en-US" sz="6000" dirty="0">
                <a:solidFill>
                  <a:srgbClr val="990099"/>
                </a:solidFill>
                <a:ea typeface="華康儷中黑" panose="020B0509000000000000" pitchFamily="49" charset="-120"/>
              </a:rPr>
              <a:t>       </a:t>
            </a:r>
            <a:r>
              <a:rPr lang="zh-TW" altLang="en-US" sz="6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華康儷中黑" panose="020B0509000000000000" pitchFamily="49" charset="-120"/>
              </a:rPr>
              <a:t>芒鞋踏破隴頭雲</a:t>
            </a:r>
          </a:p>
          <a:p>
            <a:pPr eaLnBrk="1" hangingPunct="1">
              <a:spcBef>
                <a:spcPts val="1200"/>
              </a:spcBef>
              <a:buFontTx/>
              <a:buNone/>
              <a:defRPr/>
            </a:pPr>
            <a:r>
              <a:rPr lang="zh-TW" altLang="en-US" sz="6000" dirty="0">
                <a:solidFill>
                  <a:srgbClr val="990099"/>
                </a:solidFill>
                <a:ea typeface="華康儷中黑" panose="020B0509000000000000" pitchFamily="49" charset="-120"/>
              </a:rPr>
              <a:t>          </a:t>
            </a:r>
            <a:r>
              <a:rPr lang="zh-TW" altLang="en-US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華康儷中黑" panose="020B0509000000000000" pitchFamily="49" charset="-120"/>
              </a:rPr>
              <a:t>歸來偶把梅花嗅</a:t>
            </a:r>
          </a:p>
          <a:p>
            <a:pPr eaLnBrk="1" hangingPunct="1">
              <a:spcBef>
                <a:spcPts val="1200"/>
              </a:spcBef>
              <a:buFontTx/>
              <a:buNone/>
              <a:defRPr/>
            </a:pPr>
            <a:r>
              <a:rPr lang="zh-TW" altLang="en-US" sz="6000" dirty="0">
                <a:solidFill>
                  <a:srgbClr val="990099"/>
                </a:solidFill>
                <a:ea typeface="華康儷中黑" panose="020B0509000000000000" pitchFamily="49" charset="-120"/>
              </a:rPr>
              <a:t>       </a:t>
            </a:r>
            <a:r>
              <a:rPr lang="zh-TW" altLang="en-US" sz="3600" dirty="0">
                <a:solidFill>
                  <a:srgbClr val="990099"/>
                </a:solidFill>
                <a:ea typeface="華康儷中黑" panose="020B0509000000000000" pitchFamily="49" charset="-120"/>
              </a:rPr>
              <a:t>  </a:t>
            </a:r>
            <a:r>
              <a:rPr lang="zh-TW" altLang="en-US" sz="6000" dirty="0">
                <a:solidFill>
                  <a:srgbClr val="990099"/>
                </a:solidFill>
                <a:ea typeface="華康儷中黑" panose="020B0509000000000000" pitchFamily="49" charset="-120"/>
              </a:rPr>
              <a:t>     </a:t>
            </a:r>
            <a:r>
              <a:rPr lang="zh-TW" altLang="en-US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華康儷中黑" panose="020B0509000000000000" pitchFamily="49" charset="-120"/>
              </a:rPr>
              <a:t>春在枝頭已十分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A0E40741-C9BA-49D6-A843-B1AC7FE44E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TW">
                <a:ea typeface="華康黑體(P)-GB5" pitchFamily="34" charset="-120"/>
              </a:rPr>
              <a:t>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>
                <a:ea typeface="華康黑體(P)-GB5" pitchFamily="34" charset="-120"/>
              </a:rPr>
              <a:t>    </a:t>
            </a:r>
            <a:r>
              <a:rPr lang="zh-TW" altLang="en-US" sz="3600" b="1">
                <a:solidFill>
                  <a:srgbClr val="0000FF"/>
                </a:solidFill>
                <a:latin typeface="華康粗黑體" panose="020B0709000000000000" pitchFamily="49" charset="-120"/>
                <a:ea typeface="華康粗黑體" panose="020B0709000000000000" pitchFamily="49" charset="-120"/>
                <a:cs typeface="華康黑體-GB5" pitchFamily="49" charset="-120"/>
              </a:rPr>
              <a:t>真理的追尋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3600" b="1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  <a:cs typeface="華康黑體-GB5" pitchFamily="49" charset="-120"/>
              </a:rPr>
              <a:t>    神的發現</a:t>
            </a:r>
          </a:p>
        </p:txBody>
      </p:sp>
      <p:sp>
        <p:nvSpPr>
          <p:cNvPr id="12291" name="Line 3">
            <a:extLst>
              <a:ext uri="{FF2B5EF4-FFF2-40B4-BE49-F238E27FC236}">
                <a16:creationId xmlns:a16="http://schemas.microsoft.com/office/drawing/2014/main" id="{5350B081-AD98-4B8E-819F-98B4F7F475E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5650" y="61913"/>
            <a:ext cx="5832475" cy="33670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2292" name="Line 4">
            <a:extLst>
              <a:ext uri="{FF2B5EF4-FFF2-40B4-BE49-F238E27FC236}">
                <a16:creationId xmlns:a16="http://schemas.microsoft.com/office/drawing/2014/main" id="{C5022BB8-DFA8-4470-A614-E105E0A8E4DB}"/>
              </a:ext>
            </a:extLst>
          </p:cNvPr>
          <p:cNvSpPr>
            <a:spLocks noChangeShapeType="1"/>
          </p:cNvSpPr>
          <p:nvPr/>
        </p:nvSpPr>
        <p:spPr bwMode="auto">
          <a:xfrm>
            <a:off x="684213" y="3429000"/>
            <a:ext cx="7775575" cy="2082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2293" name="Oval 5">
            <a:extLst>
              <a:ext uri="{FF2B5EF4-FFF2-40B4-BE49-F238E27FC236}">
                <a16:creationId xmlns:a16="http://schemas.microsoft.com/office/drawing/2014/main" id="{327BFACC-8D3B-4B6A-BC9E-FE4EF70FFD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675" y="1916113"/>
            <a:ext cx="1152525" cy="11525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  <p:sp>
        <p:nvSpPr>
          <p:cNvPr id="12294" name="Oval 6">
            <a:extLst>
              <a:ext uri="{FF2B5EF4-FFF2-40B4-BE49-F238E27FC236}">
                <a16:creationId xmlns:a16="http://schemas.microsoft.com/office/drawing/2014/main" id="{8E9CF24B-ADE2-4ECE-B4F1-178419F7E6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113" y="3068638"/>
            <a:ext cx="1079500" cy="10795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  <p:sp>
        <p:nvSpPr>
          <p:cNvPr id="12295" name="Oval 7">
            <a:extLst>
              <a:ext uri="{FF2B5EF4-FFF2-40B4-BE49-F238E27FC236}">
                <a16:creationId xmlns:a16="http://schemas.microsoft.com/office/drawing/2014/main" id="{03997936-9CC1-4016-B81A-21FF58DEE1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7175" y="1125538"/>
            <a:ext cx="1728788" cy="17287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  <p:sp>
        <p:nvSpPr>
          <p:cNvPr id="12296" name="Oval 8">
            <a:extLst>
              <a:ext uri="{FF2B5EF4-FFF2-40B4-BE49-F238E27FC236}">
                <a16:creationId xmlns:a16="http://schemas.microsoft.com/office/drawing/2014/main" id="{EF8AE6AB-9061-4D15-9B3B-0686A38997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0200" y="2852738"/>
            <a:ext cx="1728788" cy="17287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  <p:sp>
        <p:nvSpPr>
          <p:cNvPr id="3081" name="Text Box 9">
            <a:extLst>
              <a:ext uri="{FF2B5EF4-FFF2-40B4-BE49-F238E27FC236}">
                <a16:creationId xmlns:a16="http://schemas.microsoft.com/office/drawing/2014/main" id="{2F96D748-1BBF-4285-9368-1AE25024A8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675" y="2133600"/>
            <a:ext cx="122555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3800" b="1">
                <a:solidFill>
                  <a:srgbClr val="CC33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  <a:cs typeface="華康黑體(P)-GB5" pitchFamily="34" charset="-120"/>
              </a:rPr>
              <a:t>個人</a:t>
            </a:r>
          </a:p>
        </p:txBody>
      </p:sp>
      <p:sp>
        <p:nvSpPr>
          <p:cNvPr id="3082" name="Text Box 10">
            <a:extLst>
              <a:ext uri="{FF2B5EF4-FFF2-40B4-BE49-F238E27FC236}">
                <a16:creationId xmlns:a16="http://schemas.microsoft.com/office/drawing/2014/main" id="{06304F39-D99E-42EB-AFDC-452B5591CD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675" y="3284538"/>
            <a:ext cx="1223963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3800" b="1">
                <a:solidFill>
                  <a:srgbClr val="800080"/>
                </a:solidFill>
                <a:latin typeface="華康粗黑體" panose="020B0709000000000000" pitchFamily="49" charset="-120"/>
                <a:ea typeface="華康粗黑體" panose="020B0709000000000000" pitchFamily="49" charset="-120"/>
                <a:cs typeface="華康黑體-GB5" pitchFamily="49" charset="-120"/>
              </a:rPr>
              <a:t>對方</a:t>
            </a:r>
          </a:p>
        </p:txBody>
      </p:sp>
      <p:sp>
        <p:nvSpPr>
          <p:cNvPr id="3083" name="Text Box 11">
            <a:extLst>
              <a:ext uri="{FF2B5EF4-FFF2-40B4-BE49-F238E27FC236}">
                <a16:creationId xmlns:a16="http://schemas.microsoft.com/office/drawing/2014/main" id="{DC75DD18-F02C-4AAF-A82D-3B07803D14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1557338"/>
            <a:ext cx="1727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5400" b="1">
                <a:solidFill>
                  <a:srgbClr val="0000CC"/>
                </a:solidFill>
                <a:latin typeface="華康粗黑體" panose="020B0709000000000000" pitchFamily="49" charset="-120"/>
                <a:ea typeface="華康粗黑體" panose="020B0709000000000000" pitchFamily="49" charset="-120"/>
                <a:cs typeface="華康黑體-GB5" pitchFamily="49" charset="-120"/>
              </a:rPr>
              <a:t>教會</a:t>
            </a:r>
          </a:p>
        </p:txBody>
      </p:sp>
      <p:sp>
        <p:nvSpPr>
          <p:cNvPr id="3084" name="Text Box 12">
            <a:extLst>
              <a:ext uri="{FF2B5EF4-FFF2-40B4-BE49-F238E27FC236}">
                <a16:creationId xmlns:a16="http://schemas.microsoft.com/office/drawing/2014/main" id="{9E2A8468-9ECC-42C2-9505-36A3EE05B3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1638" y="3357563"/>
            <a:ext cx="172878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5400" b="1">
                <a:solidFill>
                  <a:srgbClr val="008000"/>
                </a:solidFill>
                <a:ea typeface="華康粗黑體" panose="020B0709000000000000" pitchFamily="49" charset="-120"/>
                <a:cs typeface="華康黑體(P)-GB5" pitchFamily="34" charset="-120"/>
              </a:rPr>
              <a:t>世界</a:t>
            </a:r>
          </a:p>
        </p:txBody>
      </p:sp>
      <p:sp>
        <p:nvSpPr>
          <p:cNvPr id="12301" name="Line 13">
            <a:extLst>
              <a:ext uri="{FF2B5EF4-FFF2-40B4-BE49-F238E27FC236}">
                <a16:creationId xmlns:a16="http://schemas.microsoft.com/office/drawing/2014/main" id="{E62A5893-AAB6-4629-9544-E8F1E19567BF}"/>
              </a:ext>
            </a:extLst>
          </p:cNvPr>
          <p:cNvSpPr>
            <a:spLocks noChangeShapeType="1"/>
          </p:cNvSpPr>
          <p:nvPr/>
        </p:nvSpPr>
        <p:spPr bwMode="auto">
          <a:xfrm>
            <a:off x="323850" y="5661025"/>
            <a:ext cx="77771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3086" name="Text Box 14">
            <a:extLst>
              <a:ext uri="{FF2B5EF4-FFF2-40B4-BE49-F238E27FC236}">
                <a16:creationId xmlns:a16="http://schemas.microsoft.com/office/drawing/2014/main" id="{512A61F2-F30A-4DCA-A4DB-11E12987DC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8175" y="5805488"/>
            <a:ext cx="54721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4000" b="1">
                <a:solidFill>
                  <a:srgbClr val="CC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  <a:cs typeface="華康黑體-GB5" pitchFamily="49" charset="-120"/>
              </a:rPr>
              <a:t>逐漸發現；時間；成長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0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>
            <a:extLst>
              <a:ext uri="{FF2B5EF4-FFF2-40B4-BE49-F238E27FC236}">
                <a16:creationId xmlns:a16="http://schemas.microsoft.com/office/drawing/2014/main" id="{50BB4B45-7D8D-4DCB-BDC5-105C0D8533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altLang="zh-TW" sz="4000">
              <a:solidFill>
                <a:srgbClr val="FF0000"/>
              </a:solidFill>
              <a:ea typeface="華康黑體(P)-GB5" pitchFamily="34" charset="-120"/>
            </a:endParaRPr>
          </a:p>
          <a:p>
            <a:pPr eaLnBrk="1" hangingPunct="1">
              <a:buFontTx/>
              <a:buNone/>
            </a:pPr>
            <a:r>
              <a:rPr lang="en-US" altLang="zh-TW" sz="4000">
                <a:solidFill>
                  <a:srgbClr val="FF0000"/>
                </a:solidFill>
                <a:ea typeface="華康黑體(P)-GB5" pitchFamily="34" charset="-120"/>
              </a:rPr>
              <a:t>   </a:t>
            </a:r>
            <a:r>
              <a:rPr lang="zh-TW" altLang="en-US" sz="4000">
                <a:solidFill>
                  <a:srgbClr val="0000FF"/>
                </a:solidFill>
                <a:latin typeface="華康粗黑體" panose="020B0709000000000000" pitchFamily="49" charset="-120"/>
                <a:ea typeface="華康粗黑體" panose="020B0709000000000000" pitchFamily="49" charset="-120"/>
                <a:cs typeface="華康黑體-GB5" pitchFamily="49" charset="-120"/>
              </a:rPr>
              <a:t>信仰的成長</a:t>
            </a:r>
          </a:p>
          <a:p>
            <a:pPr eaLnBrk="1" hangingPunct="1">
              <a:buFontTx/>
              <a:buNone/>
            </a:pPr>
            <a:r>
              <a:rPr lang="zh-TW" altLang="en-US" sz="4000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  <a:cs typeface="華康黑體-GB5" pitchFamily="49" charset="-120"/>
              </a:rPr>
              <a:t>   神的意識</a:t>
            </a:r>
          </a:p>
        </p:txBody>
      </p:sp>
      <p:sp>
        <p:nvSpPr>
          <p:cNvPr id="13315" name="Line 4">
            <a:extLst>
              <a:ext uri="{FF2B5EF4-FFF2-40B4-BE49-F238E27FC236}">
                <a16:creationId xmlns:a16="http://schemas.microsoft.com/office/drawing/2014/main" id="{28F762D0-B391-4A66-8D84-B31024F1C97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4213" y="285750"/>
            <a:ext cx="7704137" cy="2879725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3316" name="Line 5">
            <a:extLst>
              <a:ext uri="{FF2B5EF4-FFF2-40B4-BE49-F238E27FC236}">
                <a16:creationId xmlns:a16="http://schemas.microsoft.com/office/drawing/2014/main" id="{0FA9F63A-3731-44F7-9538-199D463137C0}"/>
              </a:ext>
            </a:extLst>
          </p:cNvPr>
          <p:cNvSpPr>
            <a:spLocks noChangeShapeType="1"/>
          </p:cNvSpPr>
          <p:nvPr/>
        </p:nvSpPr>
        <p:spPr bwMode="auto">
          <a:xfrm>
            <a:off x="684213" y="3143250"/>
            <a:ext cx="7775575" cy="230505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3317" name="Line 6">
            <a:extLst>
              <a:ext uri="{FF2B5EF4-FFF2-40B4-BE49-F238E27FC236}">
                <a16:creationId xmlns:a16="http://schemas.microsoft.com/office/drawing/2014/main" id="{8BA2F1AF-B884-4A74-93AF-5E24F13C13C4}"/>
              </a:ext>
            </a:extLst>
          </p:cNvPr>
          <p:cNvSpPr>
            <a:spLocks noChangeShapeType="1"/>
          </p:cNvSpPr>
          <p:nvPr/>
        </p:nvSpPr>
        <p:spPr bwMode="auto">
          <a:xfrm>
            <a:off x="2268538" y="2571750"/>
            <a:ext cx="0" cy="1081088"/>
          </a:xfrm>
          <a:prstGeom prst="line">
            <a:avLst/>
          </a:prstGeom>
          <a:noFill/>
          <a:ln w="57150" cmpd="thinThick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3318" name="Line 7">
            <a:extLst>
              <a:ext uri="{FF2B5EF4-FFF2-40B4-BE49-F238E27FC236}">
                <a16:creationId xmlns:a16="http://schemas.microsoft.com/office/drawing/2014/main" id="{6E4A29E3-E4CC-4547-9CF4-64B21763ECA4}"/>
              </a:ext>
            </a:extLst>
          </p:cNvPr>
          <p:cNvSpPr>
            <a:spLocks noChangeShapeType="1"/>
          </p:cNvSpPr>
          <p:nvPr/>
        </p:nvSpPr>
        <p:spPr bwMode="auto">
          <a:xfrm>
            <a:off x="3348038" y="2214563"/>
            <a:ext cx="0" cy="1728787"/>
          </a:xfrm>
          <a:prstGeom prst="line">
            <a:avLst/>
          </a:prstGeom>
          <a:noFill/>
          <a:ln w="57150" cmpd="thinThick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3319" name="Line 8">
            <a:extLst>
              <a:ext uri="{FF2B5EF4-FFF2-40B4-BE49-F238E27FC236}">
                <a16:creationId xmlns:a16="http://schemas.microsoft.com/office/drawing/2014/main" id="{0A85A6D5-4CEE-49D0-9A6D-875AB06CCD33}"/>
              </a:ext>
            </a:extLst>
          </p:cNvPr>
          <p:cNvSpPr>
            <a:spLocks noChangeShapeType="1"/>
          </p:cNvSpPr>
          <p:nvPr/>
        </p:nvSpPr>
        <p:spPr bwMode="auto">
          <a:xfrm>
            <a:off x="4513263" y="1785938"/>
            <a:ext cx="0" cy="2520950"/>
          </a:xfrm>
          <a:prstGeom prst="line">
            <a:avLst/>
          </a:prstGeom>
          <a:noFill/>
          <a:ln w="57150" cmpd="thinThick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3320" name="Line 9">
            <a:extLst>
              <a:ext uri="{FF2B5EF4-FFF2-40B4-BE49-F238E27FC236}">
                <a16:creationId xmlns:a16="http://schemas.microsoft.com/office/drawing/2014/main" id="{3F3BF8CE-8787-4D4B-AC3B-F68A894B4710}"/>
              </a:ext>
            </a:extLst>
          </p:cNvPr>
          <p:cNvSpPr>
            <a:spLocks noChangeShapeType="1"/>
          </p:cNvSpPr>
          <p:nvPr/>
        </p:nvSpPr>
        <p:spPr bwMode="auto">
          <a:xfrm>
            <a:off x="5580063" y="1557338"/>
            <a:ext cx="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3321" name="Line 10">
            <a:extLst>
              <a:ext uri="{FF2B5EF4-FFF2-40B4-BE49-F238E27FC236}">
                <a16:creationId xmlns:a16="http://schemas.microsoft.com/office/drawing/2014/main" id="{EDD21EC6-1D2B-46AC-A788-FF2CA52B10D3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1214438"/>
            <a:ext cx="0" cy="3457575"/>
          </a:xfrm>
          <a:prstGeom prst="line">
            <a:avLst/>
          </a:prstGeom>
          <a:noFill/>
          <a:ln w="57150" cmpd="thinThick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3322" name="Line 11">
            <a:extLst>
              <a:ext uri="{FF2B5EF4-FFF2-40B4-BE49-F238E27FC236}">
                <a16:creationId xmlns:a16="http://schemas.microsoft.com/office/drawing/2014/main" id="{96E10AB3-8389-4355-9088-13115F068434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5825" y="785813"/>
            <a:ext cx="0" cy="4321175"/>
          </a:xfrm>
          <a:prstGeom prst="line">
            <a:avLst/>
          </a:prstGeom>
          <a:noFill/>
          <a:ln w="57150">
            <a:solidFill>
              <a:srgbClr val="0000FF"/>
            </a:solidFill>
            <a:prstDash val="lgDashDot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4108" name="Text Box 12">
            <a:extLst>
              <a:ext uri="{FF2B5EF4-FFF2-40B4-BE49-F238E27FC236}">
                <a16:creationId xmlns:a16="http://schemas.microsoft.com/office/drawing/2014/main" id="{D4592060-AB22-441D-96EA-DEB804A97C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2857500"/>
            <a:ext cx="5032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3600"/>
              <a:t>1</a:t>
            </a:r>
          </a:p>
        </p:txBody>
      </p:sp>
      <p:sp>
        <p:nvSpPr>
          <p:cNvPr id="4109" name="Text Box 13">
            <a:extLst>
              <a:ext uri="{FF2B5EF4-FFF2-40B4-BE49-F238E27FC236}">
                <a16:creationId xmlns:a16="http://schemas.microsoft.com/office/drawing/2014/main" id="{E092B3F3-7F5D-4A5B-BD52-2FBA1C6DC7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4438" y="2809875"/>
            <a:ext cx="6477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4400"/>
              <a:t>2</a:t>
            </a:r>
          </a:p>
        </p:txBody>
      </p:sp>
      <p:sp>
        <p:nvSpPr>
          <p:cNvPr id="4110" name="Text Box 14">
            <a:extLst>
              <a:ext uri="{FF2B5EF4-FFF2-40B4-BE49-F238E27FC236}">
                <a16:creationId xmlns:a16="http://schemas.microsoft.com/office/drawing/2014/main" id="{937AA1E8-4268-4501-B439-CD21C87EB6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2786063"/>
            <a:ext cx="6477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5400"/>
              <a:t>3</a:t>
            </a:r>
          </a:p>
        </p:txBody>
      </p:sp>
      <p:sp>
        <p:nvSpPr>
          <p:cNvPr id="4111" name="Text Box 15">
            <a:extLst>
              <a:ext uri="{FF2B5EF4-FFF2-40B4-BE49-F238E27FC236}">
                <a16:creationId xmlns:a16="http://schemas.microsoft.com/office/drawing/2014/main" id="{05BB682A-9158-4E84-92F4-49B35AB0AC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363" y="2714625"/>
            <a:ext cx="792162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6600"/>
              <a:t>4</a:t>
            </a:r>
          </a:p>
        </p:txBody>
      </p:sp>
      <p:sp>
        <p:nvSpPr>
          <p:cNvPr id="4112" name="Text Box 16">
            <a:extLst>
              <a:ext uri="{FF2B5EF4-FFF2-40B4-BE49-F238E27FC236}">
                <a16:creationId xmlns:a16="http://schemas.microsoft.com/office/drawing/2014/main" id="{1FB60FDC-B94B-444E-A93D-CBCCB6E951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788" y="2643188"/>
            <a:ext cx="792162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8000"/>
              <a:t>5</a:t>
            </a:r>
          </a:p>
        </p:txBody>
      </p:sp>
      <p:sp>
        <p:nvSpPr>
          <p:cNvPr id="4113" name="Text Box 17">
            <a:extLst>
              <a:ext uri="{FF2B5EF4-FFF2-40B4-BE49-F238E27FC236}">
                <a16:creationId xmlns:a16="http://schemas.microsoft.com/office/drawing/2014/main" id="{3779A8E7-7172-4A07-A581-2465983124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4750" y="2357438"/>
            <a:ext cx="1008063" cy="187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1700"/>
              <a:t>6</a:t>
            </a:r>
          </a:p>
        </p:txBody>
      </p:sp>
      <p:sp>
        <p:nvSpPr>
          <p:cNvPr id="4116" name="Text Box 20">
            <a:extLst>
              <a:ext uri="{FF2B5EF4-FFF2-40B4-BE49-F238E27FC236}">
                <a16:creationId xmlns:a16="http://schemas.microsoft.com/office/drawing/2014/main" id="{C9E58FA9-A836-4FF2-848F-192D053580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688" y="3571875"/>
            <a:ext cx="1000125" cy="23082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400">
                <a:latin typeface="華康粗黑體" panose="020B0709000000000000" pitchFamily="49" charset="-120"/>
                <a:ea typeface="華康粗黑體" panose="020B0709000000000000" pitchFamily="49" charset="-120"/>
                <a:cs typeface="華康黑體-GB5" pitchFamily="49" charset="-120"/>
              </a:rPr>
              <a:t>十分</a:t>
            </a:r>
            <a:endParaRPr lang="en-US" altLang="zh-TW" sz="2400">
              <a:latin typeface="華康粗黑體" panose="020B0709000000000000" pitchFamily="49" charset="-120"/>
              <a:ea typeface="華康粗黑體" panose="020B0709000000000000" pitchFamily="49" charset="-120"/>
              <a:cs typeface="華康黑體-GB5" pitchFamily="49" charset="-12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400">
                <a:latin typeface="華康粗黑體" panose="020B0709000000000000" pitchFamily="49" charset="-120"/>
                <a:ea typeface="華康粗黑體" panose="020B0709000000000000" pitchFamily="49" charset="-120"/>
                <a:cs typeface="華康黑體-GB5" pitchFamily="49" charset="-120"/>
              </a:rPr>
              <a:t>薄弱</a:t>
            </a:r>
            <a:endParaRPr lang="en-US" altLang="zh-TW" sz="2400">
              <a:latin typeface="華康粗黑體" panose="020B0709000000000000" pitchFamily="49" charset="-120"/>
              <a:ea typeface="華康粗黑體" panose="020B0709000000000000" pitchFamily="49" charset="-120"/>
              <a:cs typeface="華康黑體-GB5" pitchFamily="49" charset="-12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400">
                <a:solidFill>
                  <a:srgbClr val="0000FF"/>
                </a:solidFill>
                <a:latin typeface="華康粗黑體" panose="020B0709000000000000" pitchFamily="49" charset="-120"/>
                <a:ea typeface="華康粗黑體" panose="020B0709000000000000" pitchFamily="49" charset="-120"/>
                <a:cs typeface="華康黑體-GB5" pitchFamily="49" charset="-120"/>
              </a:rPr>
              <a:t>若有</a:t>
            </a:r>
            <a:endParaRPr lang="en-US" altLang="zh-TW" sz="2400">
              <a:solidFill>
                <a:srgbClr val="0000FF"/>
              </a:solidFill>
              <a:latin typeface="華康粗黑體" panose="020B0709000000000000" pitchFamily="49" charset="-120"/>
              <a:ea typeface="華康粗黑體" panose="020B0709000000000000" pitchFamily="49" charset="-120"/>
              <a:cs typeface="華康黑體-GB5" pitchFamily="49" charset="-12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400">
                <a:solidFill>
                  <a:srgbClr val="0000FF"/>
                </a:solidFill>
                <a:latin typeface="華康粗黑體" panose="020B0709000000000000" pitchFamily="49" charset="-120"/>
                <a:ea typeface="華康粗黑體" panose="020B0709000000000000" pitchFamily="49" charset="-120"/>
                <a:cs typeface="華康黑體-GB5" pitchFamily="49" charset="-120"/>
              </a:rPr>
              <a:t>若無</a:t>
            </a:r>
            <a:endParaRPr lang="en-US" altLang="zh-TW" sz="2400">
              <a:solidFill>
                <a:srgbClr val="0000FF"/>
              </a:solidFill>
              <a:latin typeface="華康粗黑體" panose="020B0709000000000000" pitchFamily="49" charset="-120"/>
              <a:ea typeface="華康粗黑體" panose="020B0709000000000000" pitchFamily="49" charset="-120"/>
              <a:cs typeface="華康黑體-GB5" pitchFamily="49" charset="-12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400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  <a:cs typeface="華康黑體-GB5" pitchFamily="49" charset="-120"/>
              </a:rPr>
              <a:t>時有時無</a:t>
            </a:r>
          </a:p>
        </p:txBody>
      </p:sp>
      <p:sp>
        <p:nvSpPr>
          <p:cNvPr id="4117" name="Text Box 21">
            <a:extLst>
              <a:ext uri="{FF2B5EF4-FFF2-40B4-BE49-F238E27FC236}">
                <a16:creationId xmlns:a16="http://schemas.microsoft.com/office/drawing/2014/main" id="{10839400-7CAE-4124-A2A9-8FB0C3164F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3138" y="3716338"/>
            <a:ext cx="1008062" cy="267811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400">
                <a:latin typeface="華康粗黑體" panose="020B0709000000000000" pitchFamily="49" charset="-120"/>
                <a:ea typeface="華康粗黑體" panose="020B0709000000000000" pitchFamily="49" charset="-120"/>
                <a:cs typeface="華康黑體-GB5" pitchFamily="49" charset="-120"/>
              </a:rPr>
              <a:t>相信</a:t>
            </a:r>
            <a:endParaRPr lang="en-US" altLang="zh-TW" sz="2400">
              <a:latin typeface="華康粗黑體" panose="020B0709000000000000" pitchFamily="49" charset="-120"/>
              <a:ea typeface="華康粗黑體" panose="020B0709000000000000" pitchFamily="49" charset="-120"/>
              <a:cs typeface="華康黑體-GB5" pitchFamily="49" charset="-12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400">
                <a:solidFill>
                  <a:srgbClr val="0000FF"/>
                </a:solidFill>
                <a:latin typeface="華康粗黑體" panose="020B0709000000000000" pitchFamily="49" charset="-120"/>
                <a:ea typeface="華康粗黑體" panose="020B0709000000000000" pitchFamily="49" charset="-120"/>
                <a:cs typeface="華康黑體-GB5" pitchFamily="49" charset="-120"/>
              </a:rPr>
              <a:t>有感覺</a:t>
            </a:r>
            <a:r>
              <a:rPr lang="zh-TW" altLang="en-US" sz="2400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  <a:cs typeface="華康黑體-GB5" pitchFamily="49" charset="-120"/>
              </a:rPr>
              <a:t>可共安樂</a:t>
            </a:r>
            <a:r>
              <a:rPr lang="zh-TW" altLang="en-US" sz="2400">
                <a:solidFill>
                  <a:srgbClr val="660033"/>
                </a:solidFill>
                <a:latin typeface="華康粗黑體" panose="020B0709000000000000" pitchFamily="49" charset="-120"/>
                <a:ea typeface="華康粗黑體" panose="020B0709000000000000" pitchFamily="49" charset="-120"/>
                <a:cs typeface="華康黑體-GB5" pitchFamily="49" charset="-120"/>
              </a:rPr>
              <a:t>不可共患難</a:t>
            </a:r>
          </a:p>
        </p:txBody>
      </p:sp>
      <p:sp>
        <p:nvSpPr>
          <p:cNvPr id="4118" name="Text Box 22">
            <a:extLst>
              <a:ext uri="{FF2B5EF4-FFF2-40B4-BE49-F238E27FC236}">
                <a16:creationId xmlns:a16="http://schemas.microsoft.com/office/drawing/2014/main" id="{B5B4D7DE-A07A-4730-9C64-69C771A267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4075" y="3856038"/>
            <a:ext cx="1081088" cy="25114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ts val="2500"/>
              </a:lnSpc>
              <a:spcBef>
                <a:spcPct val="0"/>
              </a:spcBef>
              <a:buFontTx/>
              <a:buNone/>
            </a:pPr>
            <a:r>
              <a:rPr lang="zh-TW" altLang="en-US" sz="2400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  <a:cs typeface="華康黑體-GB5" pitchFamily="49" charset="-120"/>
              </a:rPr>
              <a:t>舉頭三尺</a:t>
            </a:r>
            <a:endParaRPr lang="en-US" altLang="zh-TW" sz="2400">
              <a:solidFill>
                <a:srgbClr val="FF0000"/>
              </a:solidFill>
              <a:latin typeface="華康粗黑體" panose="020B0709000000000000" pitchFamily="49" charset="-120"/>
              <a:ea typeface="華康粗黑體" panose="020B0709000000000000" pitchFamily="49" charset="-120"/>
              <a:cs typeface="華康黑體-GB5" pitchFamily="49" charset="-120"/>
            </a:endParaRPr>
          </a:p>
          <a:p>
            <a:pPr algn="ctr" eaLnBrk="1" hangingPunct="1">
              <a:lnSpc>
                <a:spcPts val="2500"/>
              </a:lnSpc>
              <a:spcBef>
                <a:spcPct val="0"/>
              </a:spcBef>
              <a:spcAft>
                <a:spcPts val="200"/>
              </a:spcAft>
              <a:buFontTx/>
              <a:buNone/>
            </a:pPr>
            <a:r>
              <a:rPr lang="zh-TW" altLang="en-US" sz="2200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  <a:cs typeface="華康黑體-GB5" pitchFamily="49" charset="-120"/>
              </a:rPr>
              <a:t>有神明</a:t>
            </a:r>
            <a:endParaRPr lang="en-US" altLang="zh-TW" sz="2200">
              <a:solidFill>
                <a:srgbClr val="FF0000"/>
              </a:solidFill>
              <a:latin typeface="華康粗黑體" panose="020B0709000000000000" pitchFamily="49" charset="-120"/>
              <a:ea typeface="華康粗黑體" panose="020B0709000000000000" pitchFamily="49" charset="-120"/>
              <a:cs typeface="華康黑體-GB5" pitchFamily="49" charset="-120"/>
            </a:endParaRPr>
          </a:p>
          <a:p>
            <a:pPr algn="ctr" eaLnBrk="1" hangingPunct="1">
              <a:spcBef>
                <a:spcPts val="200"/>
              </a:spcBef>
              <a:spcAft>
                <a:spcPts val="400"/>
              </a:spcAft>
              <a:buFontTx/>
              <a:buNone/>
            </a:pPr>
            <a:r>
              <a:rPr lang="zh-TW" altLang="en-US" sz="2400">
                <a:latin typeface="華康粗黑體" panose="020B0709000000000000" pitchFamily="49" charset="-120"/>
                <a:ea typeface="華康粗黑體" panose="020B0709000000000000" pitchFamily="49" charset="-120"/>
                <a:cs typeface="華康黑體-GB5" pitchFamily="49" charset="-120"/>
              </a:rPr>
              <a:t>慎獨</a:t>
            </a:r>
            <a:endParaRPr lang="en-US" altLang="zh-TW" sz="2400">
              <a:latin typeface="華康粗黑體" panose="020B0709000000000000" pitchFamily="49" charset="-120"/>
              <a:ea typeface="華康粗黑體" panose="020B0709000000000000" pitchFamily="49" charset="-120"/>
              <a:cs typeface="華康黑體-GB5" pitchFamily="49" charset="-120"/>
            </a:endParaRPr>
          </a:p>
          <a:p>
            <a:pPr algn="ctr" eaLnBrk="1" hangingPunct="1">
              <a:lnSpc>
                <a:spcPts val="2400"/>
              </a:lnSpc>
              <a:spcBef>
                <a:spcPct val="0"/>
              </a:spcBef>
              <a:buFontTx/>
              <a:buNone/>
            </a:pPr>
            <a:r>
              <a:rPr lang="zh-TW" altLang="en-US" sz="2400">
                <a:solidFill>
                  <a:srgbClr val="0000FF"/>
                </a:solidFill>
                <a:latin typeface="華康粗黑體" panose="020B0709000000000000" pitchFamily="49" charset="-120"/>
                <a:ea typeface="華康粗黑體" panose="020B0709000000000000" pitchFamily="49" charset="-120"/>
                <a:cs typeface="華康黑體-GB5" pitchFamily="49" charset="-120"/>
              </a:rPr>
              <a:t>不欺暗室</a:t>
            </a:r>
            <a:endParaRPr lang="en-US" altLang="zh-TW" sz="2400">
              <a:solidFill>
                <a:srgbClr val="0000FF"/>
              </a:solidFill>
              <a:latin typeface="華康粗黑體" panose="020B0709000000000000" pitchFamily="49" charset="-120"/>
              <a:ea typeface="華康粗黑體" panose="020B0709000000000000" pitchFamily="49" charset="-120"/>
              <a:cs typeface="華康黑體-GB5" pitchFamily="49" charset="-12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000">
                <a:latin typeface="華康粗黑體" panose="020B0709000000000000" pitchFamily="49" charset="-120"/>
                <a:ea typeface="華康粗黑體" panose="020B0709000000000000" pitchFamily="49" charset="-120"/>
                <a:cs typeface="華康黑體-GB5" pitchFamily="49" charset="-120"/>
              </a:rPr>
              <a:t>好教友</a:t>
            </a:r>
            <a:r>
              <a:rPr lang="en-US" altLang="zh-TW" sz="2400">
                <a:solidFill>
                  <a:srgbClr val="0000FF"/>
                </a:solidFill>
                <a:latin typeface="華康粗黑體" panose="020B0709000000000000" pitchFamily="49" charset="-120"/>
                <a:ea typeface="華康粗黑體" panose="020B0709000000000000" pitchFamily="49" charset="-120"/>
                <a:cs typeface="華康黑體-GB5" pitchFamily="49" charset="-120"/>
              </a:rPr>
              <a:t> </a:t>
            </a:r>
            <a:endParaRPr lang="zh-TW" altLang="en-US" sz="2400">
              <a:solidFill>
                <a:srgbClr val="0000FF"/>
              </a:solidFill>
              <a:latin typeface="華康粗黑體" panose="020B0709000000000000" pitchFamily="49" charset="-120"/>
              <a:ea typeface="華康粗黑體" panose="020B0709000000000000" pitchFamily="49" charset="-120"/>
              <a:cs typeface="華康黑體-GB5" pitchFamily="49" charset="-120"/>
            </a:endParaRPr>
          </a:p>
        </p:txBody>
      </p:sp>
      <p:sp>
        <p:nvSpPr>
          <p:cNvPr id="4119" name="Text Box 23">
            <a:extLst>
              <a:ext uri="{FF2B5EF4-FFF2-40B4-BE49-F238E27FC236}">
                <a16:creationId xmlns:a16="http://schemas.microsoft.com/office/drawing/2014/main" id="{B30EE223-00EB-4336-83BE-3967B6B2C5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5813" y="4414838"/>
            <a:ext cx="1119187" cy="184626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ts val="0"/>
              </a:spcBef>
              <a:defRPr/>
            </a:pPr>
            <a:r>
              <a:rPr lang="zh-TW" altLang="en-US" sz="2400" spc="-150" dirty="0">
                <a:solidFill>
                  <a:srgbClr val="0000FF"/>
                </a:solidFill>
                <a:latin typeface="華康粗黑體" pitchFamily="49" charset="-120"/>
                <a:ea typeface="華康粗黑體" pitchFamily="49" charset="-120"/>
                <a:cs typeface="華康黑體-GB5" pitchFamily="49" charset="-120"/>
              </a:rPr>
              <a:t>與造物者遊</a:t>
            </a:r>
            <a:endParaRPr lang="en-US" altLang="zh-TW" sz="2400" spc="-150" dirty="0">
              <a:solidFill>
                <a:srgbClr val="0000FF"/>
              </a:solidFill>
              <a:latin typeface="華康粗黑體" pitchFamily="49" charset="-120"/>
              <a:ea typeface="華康粗黑體" pitchFamily="49" charset="-120"/>
              <a:cs typeface="華康黑體-GB5" pitchFamily="49" charset="-120"/>
            </a:endParaRPr>
          </a:p>
          <a:p>
            <a:pPr algn="ctr" eaLnBrk="1" hangingPunct="1">
              <a:spcBef>
                <a:spcPts val="0"/>
              </a:spcBef>
              <a:defRPr/>
            </a:pPr>
            <a:r>
              <a:rPr lang="zh-TW" altLang="en-US" sz="2400" spc="-150" dirty="0">
                <a:solidFill>
                  <a:srgbClr val="FF0000"/>
                </a:solidFill>
                <a:latin typeface="華康粗黑體" pitchFamily="49" charset="-120"/>
                <a:ea typeface="華康粗黑體" pitchFamily="49" charset="-120"/>
                <a:cs typeface="華康黑體-GB5" pitchFamily="49" charset="-120"/>
              </a:rPr>
              <a:t>樂與神共處</a:t>
            </a:r>
            <a:endParaRPr lang="en-US" altLang="zh-TW" sz="2400" spc="-150" dirty="0">
              <a:solidFill>
                <a:srgbClr val="FF0000"/>
              </a:solidFill>
              <a:latin typeface="華康粗黑體" pitchFamily="49" charset="-120"/>
              <a:ea typeface="華康粗黑體" pitchFamily="49" charset="-120"/>
              <a:cs typeface="華康黑體-GB5" pitchFamily="49" charset="-120"/>
            </a:endParaRPr>
          </a:p>
          <a:p>
            <a:pPr algn="ctr" eaLnBrk="1" hangingPunct="1">
              <a:spcBef>
                <a:spcPts val="0"/>
              </a:spcBef>
              <a:defRPr/>
            </a:pPr>
            <a:r>
              <a:rPr lang="zh-TW" altLang="en-US" spc="-150" dirty="0">
                <a:latin typeface="華康粗黑體" pitchFamily="49" charset="-120"/>
                <a:ea typeface="華康粗黑體" pitchFamily="49" charset="-120"/>
                <a:cs typeface="華康黑體-GB5" pitchFamily="49" charset="-120"/>
              </a:rPr>
              <a:t>靈修大師</a:t>
            </a:r>
          </a:p>
        </p:txBody>
      </p:sp>
      <p:sp>
        <p:nvSpPr>
          <p:cNvPr id="4120" name="Text Box 24">
            <a:extLst>
              <a:ext uri="{FF2B5EF4-FFF2-40B4-BE49-F238E27FC236}">
                <a16:creationId xmlns:a16="http://schemas.microsoft.com/office/drawing/2014/main" id="{F03F3696-A14D-4A3B-9CE6-057C0D3DC1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7100" y="4370388"/>
            <a:ext cx="1139825" cy="193833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2400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  <a:cs typeface="華康黑體-GB5" pitchFamily="49" charset="-120"/>
              </a:rPr>
              <a:t>朝聞夕死</a:t>
            </a:r>
            <a:r>
              <a:rPr lang="zh-TW" altLang="en-US" sz="2400">
                <a:solidFill>
                  <a:srgbClr val="0000FF"/>
                </a:solidFill>
                <a:latin typeface="華康粗黑體" panose="020B0709000000000000" pitchFamily="49" charset="-120"/>
                <a:ea typeface="華康粗黑體" panose="020B0709000000000000" pitchFamily="49" charset="-120"/>
                <a:cs typeface="華康黑體-GB5" pitchFamily="49" charset="-120"/>
              </a:rPr>
              <a:t>為道而存</a:t>
            </a:r>
            <a:r>
              <a:rPr lang="zh-TW" altLang="en-US" sz="2400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  <a:cs typeface="華康黑體-GB5" pitchFamily="49" charset="-120"/>
              </a:rPr>
              <a:t>以身殉道</a:t>
            </a:r>
            <a:endParaRPr lang="en-US" altLang="zh-TW" sz="2400">
              <a:solidFill>
                <a:srgbClr val="FF0000"/>
              </a:solidFill>
              <a:latin typeface="華康粗黑體" panose="020B0709000000000000" pitchFamily="49" charset="-120"/>
              <a:ea typeface="華康粗黑體" panose="020B0709000000000000" pitchFamily="49" charset="-120"/>
              <a:cs typeface="華康黑體-GB5" pitchFamily="49" charset="-12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400">
                <a:latin typeface="華康粗黑體" panose="020B0709000000000000" pitchFamily="49" charset="-120"/>
                <a:ea typeface="華康粗黑體" panose="020B0709000000000000" pitchFamily="49" charset="-120"/>
                <a:cs typeface="華康黑體-GB5" pitchFamily="49" charset="-120"/>
              </a:rPr>
              <a:t>大聖賢</a:t>
            </a:r>
          </a:p>
        </p:txBody>
      </p:sp>
      <p:sp>
        <p:nvSpPr>
          <p:cNvPr id="4121" name="Text Box 25">
            <a:extLst>
              <a:ext uri="{FF2B5EF4-FFF2-40B4-BE49-F238E27FC236}">
                <a16:creationId xmlns:a16="http://schemas.microsoft.com/office/drawing/2014/main" id="{C06B95A2-6491-4BF0-B77E-9243246458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3813" y="857250"/>
            <a:ext cx="1143000" cy="18161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800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  <a:cs typeface="華康黑體-GB5" pitchFamily="49" charset="-120"/>
              </a:rPr>
              <a:t>天人合一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800">
                <a:solidFill>
                  <a:srgbClr val="0000FF"/>
                </a:solidFill>
                <a:latin typeface="華康粗黑體" panose="020B0709000000000000" pitchFamily="49" charset="-120"/>
                <a:ea typeface="華康粗黑體" panose="020B0709000000000000" pitchFamily="49" charset="-120"/>
                <a:cs typeface="華康黑體-GB5" pitchFamily="49" charset="-120"/>
              </a:rPr>
              <a:t>天鄉永福</a:t>
            </a:r>
          </a:p>
        </p:txBody>
      </p:sp>
      <p:sp>
        <p:nvSpPr>
          <p:cNvPr id="23" name="Text Box 25">
            <a:extLst>
              <a:ext uri="{FF2B5EF4-FFF2-40B4-BE49-F238E27FC236}">
                <a16:creationId xmlns:a16="http://schemas.microsoft.com/office/drawing/2014/main" id="{361E5F52-7C30-4985-A193-29B640341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7625" y="3989388"/>
            <a:ext cx="1143000" cy="18161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800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  <a:cs typeface="華康黑體-GB5" pitchFamily="49" charset="-120"/>
              </a:rPr>
              <a:t>天國臨格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800">
                <a:solidFill>
                  <a:srgbClr val="0000FF"/>
                </a:solidFill>
                <a:latin typeface="華康粗黑體" panose="020B0709000000000000" pitchFamily="49" charset="-120"/>
                <a:ea typeface="華康粗黑體" panose="020B0709000000000000" pitchFamily="49" charset="-120"/>
                <a:cs typeface="華康黑體-GB5" pitchFamily="49" charset="-120"/>
              </a:rPr>
              <a:t>世界大同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1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6" dur="10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4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8" grpId="0"/>
      <p:bldP spid="4109" grpId="0"/>
      <p:bldP spid="4110" grpId="0"/>
      <p:bldP spid="4111" grpId="0"/>
      <p:bldP spid="4112" grpId="0"/>
      <p:bldP spid="4113" grpId="0"/>
      <p:bldP spid="4116" grpId="0" animBg="1"/>
      <p:bldP spid="4117" grpId="0" animBg="1"/>
      <p:bldP spid="4118" grpId="0" animBg="1"/>
      <p:bldP spid="4119" grpId="0" animBg="1"/>
      <p:bldP spid="4120" grpId="0" animBg="1"/>
      <p:bldP spid="4121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55B1D78F-6D85-424F-ADC3-3F77BE5C01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chemeClr val="bg1"/>
          </a:solidFill>
        </p:spPr>
        <p:txBody>
          <a:bodyPr/>
          <a:lstStyle/>
          <a:p>
            <a:pPr>
              <a:defRPr/>
            </a:pPr>
            <a:endParaRPr lang="en-US" altLang="zh-HK" dirty="0">
              <a:ea typeface="華康儷中黑" panose="020B0509000000000000" pitchFamily="49" charset="-120"/>
            </a:endParaRPr>
          </a:p>
          <a:p>
            <a:pPr>
              <a:defRPr/>
            </a:pPr>
            <a:r>
              <a:rPr lang="en-US" altLang="zh-HK" dirty="0">
                <a:ea typeface="華康儷中黑" panose="020B0509000000000000" pitchFamily="49" charset="-120"/>
              </a:rPr>
              <a:t>13.</a:t>
            </a:r>
            <a:r>
              <a:rPr lang="zh-TW" altLang="zh-HK" dirty="0">
                <a:ea typeface="華康儷中黑" panose="020B0509000000000000" pitchFamily="49" charset="-120"/>
              </a:rPr>
              <a:t>神存在嗎？</a:t>
            </a:r>
          </a:p>
          <a:p>
            <a:pPr marL="360000" indent="-457200" algn="l">
              <a:defRPr/>
            </a:pPr>
            <a:r>
              <a:rPr lang="en-US" altLang="zh-HK" dirty="0">
                <a:ea typeface="華康儷中黑" panose="020B0509000000000000" pitchFamily="49" charset="-120"/>
              </a:rPr>
              <a:t>1.</a:t>
            </a:r>
            <a:r>
              <a:rPr lang="zh-TW" altLang="zh-HK" dirty="0">
                <a:ea typeface="華康儷中黑" panose="020B0509000000000000" pitchFamily="49" charset="-120"/>
              </a:rPr>
              <a:t>不能</a:t>
            </a:r>
            <a:r>
              <a:rPr lang="zh-TW" altLang="zh-HK" dirty="0">
                <a:solidFill>
                  <a:srgbClr val="FF0000"/>
                </a:solidFill>
                <a:ea typeface="華康儷中黑" panose="020B0509000000000000" pitchFamily="49" charset="-120"/>
              </a:rPr>
              <a:t>絕對證明</a:t>
            </a:r>
            <a:r>
              <a:rPr lang="zh-TW" altLang="zh-HK" dirty="0">
                <a:ea typeface="華康儷中黑" panose="020B0509000000000000" pitchFamily="49" charset="-120"/>
              </a:rPr>
              <a:t>神的存在或不存在</a:t>
            </a:r>
          </a:p>
          <a:p>
            <a:pPr marL="360000" indent="-457200" algn="l">
              <a:defRPr/>
            </a:pPr>
            <a:r>
              <a:rPr lang="en-US" altLang="zh-HK" dirty="0">
                <a:ea typeface="華康儷中黑" panose="020B0509000000000000" pitchFamily="49" charset="-120"/>
              </a:rPr>
              <a:t>2.</a:t>
            </a:r>
            <a:r>
              <a:rPr lang="zh-TW" altLang="zh-HK" dirty="0">
                <a:ea typeface="華康儷中黑" panose="020B0509000000000000" pitchFamily="49" charset="-120"/>
              </a:rPr>
              <a:t>推翻了對方的證據，不等于己方是真的</a:t>
            </a:r>
            <a:br>
              <a:rPr lang="en-US" altLang="zh-TW" dirty="0">
                <a:ea typeface="華康儷中黑" panose="020B0509000000000000" pitchFamily="49" charset="-120"/>
              </a:rPr>
            </a:br>
            <a:r>
              <a:rPr lang="en-US" altLang="zh-TW" dirty="0">
                <a:ea typeface="華康儷中黑" panose="020B0509000000000000" pitchFamily="49" charset="-120"/>
              </a:rPr>
              <a:t>(</a:t>
            </a:r>
            <a:r>
              <a:rPr lang="zh-TW" altLang="en-US" dirty="0">
                <a:ea typeface="華康儷中黑" panose="020B0509000000000000" pitchFamily="49" charset="-120"/>
              </a:rPr>
              <a:t>雙方都是如此</a:t>
            </a:r>
            <a:r>
              <a:rPr lang="en-US" altLang="zh-TW" dirty="0">
                <a:ea typeface="華康儷中黑" panose="020B0509000000000000" pitchFamily="49" charset="-120"/>
              </a:rPr>
              <a:t>)</a:t>
            </a:r>
            <a:endParaRPr lang="zh-TW" altLang="zh-HK" dirty="0">
              <a:ea typeface="華康儷中黑" panose="020B0509000000000000" pitchFamily="49" charset="-120"/>
            </a:endParaRPr>
          </a:p>
          <a:p>
            <a:pPr marL="360000" indent="-457200" algn="l">
              <a:spcAft>
                <a:spcPts val="1800"/>
              </a:spcAft>
              <a:defRPr/>
            </a:pPr>
            <a:r>
              <a:rPr lang="en-US" altLang="zh-HK" dirty="0">
                <a:ea typeface="華康儷中黑" panose="020B0509000000000000" pitchFamily="49" charset="-120"/>
              </a:rPr>
              <a:t>3.</a:t>
            </a:r>
            <a:r>
              <a:rPr lang="zh-TW" altLang="en-US" dirty="0">
                <a:ea typeface="華康儷中黑" panose="020B0509000000000000" pitchFamily="49" charset="-120"/>
              </a:rPr>
              <a:t>見到一個</a:t>
            </a:r>
            <a:r>
              <a:rPr lang="zh-TW" altLang="en-US" dirty="0">
                <a:solidFill>
                  <a:srgbClr val="FF0000"/>
                </a:solidFill>
                <a:ea typeface="華康儷中黑" panose="020B0509000000000000" pitchFamily="49" charset="-120"/>
              </a:rPr>
              <a:t>現象</a:t>
            </a:r>
            <a:r>
              <a:rPr lang="en-US" altLang="zh-TW" dirty="0">
                <a:ea typeface="華康儷中黑" panose="020B0509000000000000" pitchFamily="49" charset="-120"/>
              </a:rPr>
              <a:t>,</a:t>
            </a:r>
            <a:r>
              <a:rPr lang="zh-TW" altLang="en-US" dirty="0">
                <a:ea typeface="華康儷中黑" panose="020B0509000000000000" pitchFamily="49" charset="-120"/>
              </a:rPr>
              <a:t>要</a:t>
            </a:r>
            <a:r>
              <a:rPr lang="zh-TW" altLang="zh-HK" dirty="0">
                <a:ea typeface="華康儷中黑" panose="020B0509000000000000" pitchFamily="49" charset="-120"/>
              </a:rPr>
              <a:t>解釋</a:t>
            </a:r>
            <a:r>
              <a:rPr lang="zh-TW" altLang="en-US" dirty="0">
                <a:ea typeface="華康儷中黑" panose="020B0509000000000000" pitchFamily="49" charset="-120"/>
              </a:rPr>
              <a:t>它</a:t>
            </a:r>
            <a:r>
              <a:rPr lang="en-US" altLang="zh-TW" dirty="0">
                <a:ea typeface="華康儷中黑" panose="020B0509000000000000" pitchFamily="49" charset="-120"/>
              </a:rPr>
              <a:t>, </a:t>
            </a:r>
            <a:r>
              <a:rPr lang="zh-TW" altLang="zh-HK" dirty="0">
                <a:ea typeface="華康儷中黑" panose="020B0509000000000000" pitchFamily="49" charset="-120"/>
              </a:rPr>
              <a:t>用</a:t>
            </a:r>
            <a:r>
              <a:rPr lang="zh-TW" altLang="zh-HK" dirty="0">
                <a:solidFill>
                  <a:srgbClr val="FF0000"/>
                </a:solidFill>
                <a:ea typeface="華康儷中黑" panose="020B0509000000000000" pitchFamily="49" charset="-120"/>
              </a:rPr>
              <a:t>有神</a:t>
            </a:r>
            <a:r>
              <a:rPr lang="zh-TW" altLang="zh-HK" dirty="0">
                <a:ea typeface="華康儷中黑" panose="020B0509000000000000" pitchFamily="49" charset="-120"/>
              </a:rPr>
              <a:t>或</a:t>
            </a:r>
            <a:r>
              <a:rPr lang="zh-TW" altLang="zh-HK" dirty="0">
                <a:solidFill>
                  <a:srgbClr val="FF0000"/>
                </a:solidFill>
                <a:ea typeface="華康儷中黑" panose="020B0509000000000000" pitchFamily="49" charset="-120"/>
              </a:rPr>
              <a:t>無神</a:t>
            </a:r>
            <a:r>
              <a:rPr lang="zh-TW" altLang="zh-HK" dirty="0">
                <a:ea typeface="華康儷中黑" panose="020B0509000000000000" pitchFamily="49" charset="-120"/>
              </a:rPr>
              <a:t>來解釋，哪個比較「合理」？</a:t>
            </a:r>
          </a:p>
          <a:p>
            <a:pPr marL="360000" indent="-457200" algn="l">
              <a:spcAft>
                <a:spcPts val="1200"/>
              </a:spcAft>
              <a:defRPr/>
            </a:pPr>
            <a:r>
              <a:rPr lang="en-US" altLang="zh-TW" dirty="0">
                <a:ea typeface="華康儷中黑" panose="020B0509000000000000" pitchFamily="49" charset="-120"/>
              </a:rPr>
              <a:t>    </a:t>
            </a:r>
            <a:r>
              <a:rPr lang="zh-TW" altLang="zh-HK" dirty="0">
                <a:ea typeface="華康儷中黑" panose="020B0509000000000000" pitchFamily="49" charset="-120"/>
              </a:rPr>
              <a:t>神是否存在？這是宗教的關鍵問題。</a:t>
            </a:r>
            <a:endParaRPr lang="en-US" altLang="zh-TW" dirty="0">
              <a:ea typeface="華康儷中黑" panose="020B0509000000000000" pitchFamily="49" charset="-120"/>
            </a:endParaRPr>
          </a:p>
          <a:p>
            <a:pPr marL="360000" indent="-457200" algn="l">
              <a:defRPr/>
            </a:pPr>
            <a:r>
              <a:rPr lang="en-US" altLang="zh-HK" sz="2800" dirty="0">
                <a:ea typeface="華康儷中黑" panose="020B0509000000000000" pitchFamily="49" charset="-120"/>
              </a:rPr>
              <a:t>    </a:t>
            </a:r>
            <a:r>
              <a:rPr lang="zh-HK" altLang="zh-HK" dirty="0">
                <a:solidFill>
                  <a:srgbClr val="FF0000"/>
                </a:solidFill>
                <a:ea typeface="華康儷中黑" panose="020B0509000000000000" pitchFamily="49" charset="-120"/>
              </a:rPr>
              <a:t>神無所不在</a:t>
            </a:r>
            <a:r>
              <a:rPr lang="zh-HK" altLang="zh-HK" sz="2800" dirty="0">
                <a:solidFill>
                  <a:srgbClr val="FF0000"/>
                </a:solidFill>
                <a:ea typeface="華康儷中黑" panose="020B0509000000000000" pitchFamily="49" charset="-120"/>
              </a:rPr>
              <a:t>？</a:t>
            </a:r>
            <a:r>
              <a:rPr lang="zh-HK" altLang="zh-HK" sz="2800" dirty="0">
                <a:solidFill>
                  <a:srgbClr val="0000FF"/>
                </a:solidFill>
                <a:ea typeface="華康儷中黑" panose="020B0509000000000000" pitchFamily="49" charset="-120"/>
              </a:rPr>
              <a:t>七歲孩子偷食？</a:t>
            </a:r>
            <a:r>
              <a:rPr lang="en-US" altLang="zh-HK" sz="2800" dirty="0">
                <a:solidFill>
                  <a:srgbClr val="FF0000"/>
                </a:solidFill>
                <a:ea typeface="華康儷中黑" panose="020B0509000000000000" pitchFamily="49" charset="-120"/>
              </a:rPr>
              <a:t>17</a:t>
            </a:r>
            <a:r>
              <a:rPr lang="zh-HK" altLang="zh-HK" sz="2800" dirty="0">
                <a:solidFill>
                  <a:srgbClr val="FF0000"/>
                </a:solidFill>
                <a:ea typeface="華康儷中黑" panose="020B0509000000000000" pitchFamily="49" charset="-120"/>
              </a:rPr>
              <a:t>歲學生考試作弊？</a:t>
            </a:r>
            <a:br>
              <a:rPr lang="en-US" altLang="zh-HK" sz="2800" dirty="0">
                <a:solidFill>
                  <a:srgbClr val="FF0000"/>
                </a:solidFill>
                <a:ea typeface="華康儷中黑" panose="020B0509000000000000" pitchFamily="49" charset="-120"/>
              </a:rPr>
            </a:br>
            <a:r>
              <a:rPr lang="en-US" altLang="zh-HK" sz="2800" dirty="0">
                <a:solidFill>
                  <a:srgbClr val="0000FF"/>
                </a:solidFill>
                <a:ea typeface="華康儷中黑" panose="020B0509000000000000" pitchFamily="49" charset="-120"/>
              </a:rPr>
              <a:t> 27</a:t>
            </a:r>
            <a:r>
              <a:rPr lang="zh-HK" altLang="zh-HK" sz="2800" dirty="0">
                <a:solidFill>
                  <a:srgbClr val="0000FF"/>
                </a:solidFill>
                <a:ea typeface="華康儷中黑" panose="020B0509000000000000" pitchFamily="49" charset="-120"/>
              </a:rPr>
              <a:t>歲成年人作奸犯科？</a:t>
            </a:r>
            <a:r>
              <a:rPr lang="zh-HK" altLang="zh-HK" sz="2800" dirty="0">
                <a:solidFill>
                  <a:srgbClr val="990099"/>
                </a:solidFill>
                <a:ea typeface="華康儷中黑" panose="020B0509000000000000" pitchFamily="49" charset="-120"/>
              </a:rPr>
              <a:t>各種形式的「宗教戰爭」？</a:t>
            </a:r>
            <a:r>
              <a:rPr lang="en-US" altLang="zh-HK" dirty="0">
                <a:solidFill>
                  <a:srgbClr val="990099"/>
                </a:solidFill>
                <a:ea typeface="華康儷中黑" panose="020B0509000000000000" pitchFamily="49" charset="-120"/>
              </a:rPr>
              <a:t> </a:t>
            </a:r>
            <a:endParaRPr lang="zh-TW" altLang="zh-HK" dirty="0">
              <a:solidFill>
                <a:srgbClr val="990099"/>
              </a:solidFill>
              <a:ea typeface="華康儷中黑" panose="020B0509000000000000" pitchFamily="49" charset="-120"/>
            </a:endParaRPr>
          </a:p>
          <a:p>
            <a:pPr marL="360000" indent="-457200" algn="l">
              <a:defRPr/>
            </a:pPr>
            <a:endParaRPr lang="zh-TW" altLang="zh-HK" dirty="0">
              <a:ea typeface="華康儷中黑" panose="020B0509000000000000" pitchFamily="49" charset="-120"/>
            </a:endParaRPr>
          </a:p>
          <a:p>
            <a:pPr marL="360000" indent="-457200" algn="l">
              <a:defRPr/>
            </a:pPr>
            <a:endParaRPr lang="zh-HK" altLang="en-US" dirty="0">
              <a:ea typeface="華康儷中黑" panose="020B0509000000000000" pitchFamily="49" charset="-12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副標題 2">
            <a:extLst>
              <a:ext uri="{FF2B5EF4-FFF2-40B4-BE49-F238E27FC236}">
                <a16:creationId xmlns:a16="http://schemas.microsoft.com/office/drawing/2014/main" id="{418FE75B-A176-4CD4-A944-8C0F7EE2CA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chemeClr val="bg1"/>
          </a:solidFill>
        </p:spPr>
        <p:txBody>
          <a:bodyPr/>
          <a:lstStyle/>
          <a:p>
            <a:pPr algn="l"/>
            <a:endParaRPr lang="en-US" altLang="zh-TW" sz="800"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  <a:p>
            <a:pPr algn="l"/>
            <a:r>
              <a:rPr lang="zh-TW" altLang="zh-HK" sz="2800">
                <a:solidFill>
                  <a:srgbClr val="FF00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一、從良心到神的存在</a:t>
            </a:r>
          </a:p>
          <a:p>
            <a:pPr algn="l"/>
            <a:r>
              <a:rPr lang="en-US" altLang="zh-TW" sz="2800">
                <a:latin typeface="華康儷中黑" panose="020B0509000000000000" pitchFamily="49" charset="-120"/>
                <a:ea typeface="華康儷中黑" panose="020B0509000000000000" pitchFamily="49" charset="-120"/>
              </a:rPr>
              <a:t>    </a:t>
            </a:r>
            <a:r>
              <a:rPr lang="zh-TW" altLang="zh-HK" sz="2700">
                <a:latin typeface="華康儷中黑" panose="020B0509000000000000" pitchFamily="49" charset="-120"/>
                <a:ea typeface="華康儷中黑" panose="020B0509000000000000" pitchFamily="49" charset="-120"/>
              </a:rPr>
              <a:t>人不分善、惡，都有良心。雖然我們對善惡的</a:t>
            </a:r>
            <a:r>
              <a:rPr lang="zh-TW" altLang="zh-HK" sz="2700">
                <a:solidFill>
                  <a:srgbClr val="FF00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定義未必一致</a:t>
            </a:r>
            <a:r>
              <a:rPr lang="zh-TW" altLang="zh-HK" sz="2700">
                <a:latin typeface="華康儷中黑" panose="020B0509000000000000" pitchFamily="49" charset="-120"/>
                <a:ea typeface="華康儷中黑" panose="020B0509000000000000" pitchFamily="49" charset="-120"/>
              </a:rPr>
              <a:t>，但「行善！避惡！」或「善要行！惡要戒！」這原則，卻是無人不遵守的。我們做了自認</a:t>
            </a:r>
            <a:r>
              <a:rPr lang="zh-TW" altLang="en-US" sz="2700">
                <a:latin typeface="華康儷中黑" panose="020B0509000000000000" pitchFamily="49" charset="-120"/>
                <a:ea typeface="華康儷中黑" panose="020B0509000000000000" pitchFamily="49" charset="-120"/>
              </a:rPr>
              <a:t>為</a:t>
            </a:r>
            <a:r>
              <a:rPr lang="zh-TW" altLang="zh-HK" sz="2700">
                <a:latin typeface="華康儷中黑" panose="020B0509000000000000" pitchFamily="49" charset="-120"/>
                <a:ea typeface="華康儷中黑" panose="020B0509000000000000" pitchFamily="49" charset="-120"/>
              </a:rPr>
              <a:t>是善的事，良心就會誇贊；做了自認</a:t>
            </a:r>
            <a:r>
              <a:rPr lang="zh-TW" altLang="en-US" sz="2700">
                <a:latin typeface="華康儷中黑" panose="020B0509000000000000" pitchFamily="49" charset="-120"/>
                <a:ea typeface="華康儷中黑" panose="020B0509000000000000" pitchFamily="49" charset="-120"/>
              </a:rPr>
              <a:t>為</a:t>
            </a:r>
            <a:r>
              <a:rPr lang="zh-TW" altLang="zh-HK" sz="2700">
                <a:latin typeface="華康儷中黑" panose="020B0509000000000000" pitchFamily="49" charset="-120"/>
                <a:ea typeface="華康儷中黑" panose="020B0509000000000000" pitchFamily="49" charset="-120"/>
              </a:rPr>
              <a:t>是惡的事，良心就會責備。更奇怪的是：</a:t>
            </a:r>
            <a:r>
              <a:rPr lang="zh-TW" altLang="zh-HK" sz="2700">
                <a:solidFill>
                  <a:srgbClr val="FF00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無人能夠真的「埋沒」這個良心</a:t>
            </a:r>
            <a:r>
              <a:rPr lang="zh-TW" altLang="zh-HK" sz="2700">
                <a:latin typeface="華康儷中黑" panose="020B0509000000000000" pitchFamily="49" charset="-120"/>
                <a:ea typeface="華康儷中黑" panose="020B0509000000000000" pitchFamily="49" charset="-120"/>
              </a:rPr>
              <a:t>。即使大奸大惡的人，也無法完全壓制良心的抗議。良心是那樣地</a:t>
            </a:r>
            <a:r>
              <a:rPr lang="zh-TW" altLang="zh-HK" sz="2700">
                <a:solidFill>
                  <a:srgbClr val="FF00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獨立於</a:t>
            </a:r>
            <a:r>
              <a:rPr lang="zh-TW" altLang="zh-HK" sz="2700">
                <a:latin typeface="華康儷中黑" panose="020B0509000000000000" pitchFamily="49" charset="-120"/>
                <a:ea typeface="華康儷中黑" panose="020B0509000000000000" pitchFamily="49" charset="-120"/>
              </a:rPr>
              <a:t>我們主觀控制之外，每當午夜夢回，或在面臨死亡時，就是最惡的人，也難逃良心的譴責。</a:t>
            </a:r>
          </a:p>
          <a:p>
            <a:pPr algn="l"/>
            <a:r>
              <a:rPr lang="en-US" altLang="zh-TW" sz="2700">
                <a:latin typeface="華康儷中黑" panose="020B0509000000000000" pitchFamily="49" charset="-120"/>
                <a:ea typeface="華康儷中黑" panose="020B0509000000000000" pitchFamily="49" charset="-120"/>
              </a:rPr>
              <a:t>    </a:t>
            </a:r>
            <a:r>
              <a:rPr lang="zh-TW" altLang="zh-HK" sz="2700">
                <a:latin typeface="華康儷中黑" panose="020B0509000000000000" pitchFamily="49" charset="-120"/>
                <a:ea typeface="華康儷中黑" panose="020B0509000000000000" pitchFamily="49" charset="-120"/>
              </a:rPr>
              <a:t>這個</a:t>
            </a:r>
            <a:r>
              <a:rPr lang="zh-TW" altLang="zh-HK" sz="2700">
                <a:solidFill>
                  <a:srgbClr val="FF00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良心聲音</a:t>
            </a:r>
            <a:r>
              <a:rPr lang="zh-TW" altLang="zh-HK" sz="2700">
                <a:latin typeface="華康儷中黑" panose="020B0509000000000000" pitchFamily="49" charset="-120"/>
                <a:ea typeface="華康儷中黑" panose="020B0509000000000000" pitchFamily="49" charset="-120"/>
              </a:rPr>
              <a:t>的來源就是神。梵二說：「在良心深處，人發現法律的存在</a:t>
            </a:r>
            <a:r>
              <a:rPr lang="en-US" altLang="zh-HK" sz="2700">
                <a:latin typeface="華康儷中黑" panose="020B0509000000000000" pitchFamily="49" charset="-120"/>
                <a:ea typeface="華康儷中黑" panose="020B0509000000000000" pitchFamily="49" charset="-120"/>
              </a:rPr>
              <a:t>…</a:t>
            </a:r>
            <a:r>
              <a:rPr lang="zh-TW" altLang="zh-HK" sz="2700">
                <a:latin typeface="華康儷中黑" panose="020B0509000000000000" pitchFamily="49" charset="-120"/>
                <a:ea typeface="華康儷中黑" panose="020B0509000000000000" pitchFamily="49" charset="-120"/>
              </a:rPr>
              <a:t>這</a:t>
            </a:r>
            <a:r>
              <a:rPr lang="zh-TW" altLang="zh-HK" sz="2700">
                <a:solidFill>
                  <a:srgbClr val="FF00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法律的</a:t>
            </a:r>
            <a:r>
              <a:rPr lang="zh-TW" altLang="zh-HK" sz="2700" u="sng">
                <a:solidFill>
                  <a:srgbClr val="FF00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呼聲</a:t>
            </a:r>
            <a:r>
              <a:rPr lang="zh-TW" altLang="zh-HK" sz="2700">
                <a:latin typeface="華康儷中黑" panose="020B0509000000000000" pitchFamily="49" charset="-120"/>
                <a:ea typeface="華康儷中黑" panose="020B0509000000000000" pitchFamily="49" charset="-120"/>
              </a:rPr>
              <a:t>告訴人應當『好善、行善、戒惡』</a:t>
            </a:r>
            <a:r>
              <a:rPr lang="en-US" altLang="zh-TW" sz="2700">
                <a:latin typeface="華康儷中黑" panose="020B0509000000000000" pitchFamily="49" charset="-120"/>
                <a:ea typeface="華康儷中黑" panose="020B0509000000000000" pitchFamily="49" charset="-120"/>
              </a:rPr>
              <a:t>,</a:t>
            </a:r>
            <a:r>
              <a:rPr lang="zh-TW" altLang="zh-HK" sz="2700">
                <a:latin typeface="華康儷中黑" panose="020B0509000000000000" pitchFamily="49" charset="-120"/>
                <a:ea typeface="華康儷中黑" panose="020B0509000000000000" pitchFamily="49" charset="-120"/>
              </a:rPr>
              <a:t>人性尊嚴就在於服從這法律。良心是人最秘密的核心和聖所</a:t>
            </a:r>
            <a:r>
              <a:rPr lang="en-US" altLang="zh-TW" sz="2700">
                <a:latin typeface="華康儷中黑" panose="020B0509000000000000" pitchFamily="49" charset="-120"/>
                <a:ea typeface="華康儷中黑" panose="020B0509000000000000" pitchFamily="49" charset="-120"/>
              </a:rPr>
              <a:t>,</a:t>
            </a:r>
            <a:r>
              <a:rPr lang="zh-TW" altLang="zh-HK" sz="2700">
                <a:latin typeface="華康儷中黑" panose="020B0509000000000000" pitchFamily="49" charset="-120"/>
                <a:ea typeface="華康儷中黑" panose="020B0509000000000000" pitchFamily="49" charset="-120"/>
              </a:rPr>
              <a:t>在這聖所內</a:t>
            </a:r>
            <a:r>
              <a:rPr lang="en-US" altLang="zh-TW" sz="2700">
                <a:latin typeface="華康儷中黑" panose="020B0509000000000000" pitchFamily="49" charset="-120"/>
                <a:ea typeface="華康儷中黑" panose="020B0509000000000000" pitchFamily="49" charset="-120"/>
              </a:rPr>
              <a:t>,</a:t>
            </a:r>
            <a:r>
              <a:rPr lang="zh-TW" altLang="zh-HK" sz="2700">
                <a:latin typeface="華康儷中黑" panose="020B0509000000000000" pitchFamily="49" charset="-120"/>
                <a:ea typeface="華康儷中黑" panose="020B0509000000000000" pitchFamily="49" charset="-120"/>
              </a:rPr>
              <a:t>人獨自與天主會晤</a:t>
            </a:r>
            <a:r>
              <a:rPr lang="en-US" altLang="zh-TW" sz="2700">
                <a:latin typeface="華康儷中黑" panose="020B0509000000000000" pitchFamily="49" charset="-120"/>
                <a:ea typeface="華康儷中黑" panose="020B0509000000000000" pitchFamily="49" charset="-120"/>
              </a:rPr>
              <a:t>;</a:t>
            </a:r>
            <a:r>
              <a:rPr lang="zh-TW" altLang="zh-HK" sz="2700">
                <a:solidFill>
                  <a:srgbClr val="FF00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而天主的聲音</a:t>
            </a:r>
            <a:r>
              <a:rPr lang="en-US" altLang="zh-TW" sz="2700">
                <a:solidFill>
                  <a:srgbClr val="FF00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,</a:t>
            </a:r>
            <a:r>
              <a:rPr lang="zh-TW" altLang="zh-HK" sz="2700">
                <a:latin typeface="華康儷中黑" panose="020B0509000000000000" pitchFamily="49" charset="-120"/>
                <a:ea typeface="華康儷中黑" panose="020B0509000000000000" pitchFamily="49" charset="-120"/>
              </a:rPr>
              <a:t>響徹于良心至秘密的角落</a:t>
            </a:r>
            <a:r>
              <a:rPr lang="en-US" altLang="zh-TW" sz="2700">
                <a:latin typeface="華康儷中黑" panose="020B0509000000000000" pitchFamily="49" charset="-120"/>
                <a:ea typeface="華康儷中黑" panose="020B0509000000000000" pitchFamily="49" charset="-120"/>
              </a:rPr>
              <a:t>.</a:t>
            </a:r>
            <a:r>
              <a:rPr lang="zh-TW" altLang="zh-HK" sz="2700">
                <a:latin typeface="華康儷中黑" panose="020B0509000000000000" pitchFamily="49" charset="-120"/>
                <a:ea typeface="華康儷中黑" panose="020B0509000000000000" pitchFamily="49" charset="-120"/>
              </a:rPr>
              <a:t>」</a:t>
            </a:r>
            <a:r>
              <a:rPr lang="zh-HK" altLang="zh-HK" sz="2700">
                <a:latin typeface="華康儷中黑" panose="020B0509000000000000" pitchFamily="49" charset="-120"/>
                <a:ea typeface="華康儷中黑" panose="020B0509000000000000" pitchFamily="49" charset="-120"/>
              </a:rPr>
              <a:t>但</a:t>
            </a:r>
            <a:r>
              <a:rPr lang="zh-HK" altLang="zh-HK" sz="2700">
                <a:solidFill>
                  <a:srgbClr val="FF00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良心也一定要好好的培養</a:t>
            </a:r>
            <a:r>
              <a:rPr lang="zh-HK" altLang="zh-HK" sz="2700">
                <a:latin typeface="華康儷中黑" panose="020B0509000000000000" pitchFamily="49" charset="-120"/>
                <a:ea typeface="華康儷中黑" panose="020B0509000000000000" pitchFamily="49" charset="-120"/>
              </a:rPr>
              <a:t>。</a:t>
            </a:r>
            <a:endParaRPr lang="zh-HK" altLang="en-US" sz="2700"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副標題 2">
            <a:extLst>
              <a:ext uri="{FF2B5EF4-FFF2-40B4-BE49-F238E27FC236}">
                <a16:creationId xmlns:a16="http://schemas.microsoft.com/office/drawing/2014/main" id="{F00B3AB1-39E8-47C5-87E6-46289D12AE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chemeClr val="bg1"/>
          </a:solidFill>
        </p:spPr>
        <p:txBody>
          <a:bodyPr/>
          <a:lstStyle/>
          <a:p>
            <a:pPr algn="l">
              <a:spcBef>
                <a:spcPct val="0"/>
              </a:spcBef>
            </a:pPr>
            <a:endParaRPr lang="en-US" altLang="zh-TW" sz="1200"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  <a:p>
            <a:pPr algn="l">
              <a:lnSpc>
                <a:spcPts val="2700"/>
              </a:lnSpc>
              <a:spcBef>
                <a:spcPct val="0"/>
              </a:spcBef>
              <a:spcAft>
                <a:spcPts val="300"/>
              </a:spcAft>
            </a:pPr>
            <a:r>
              <a:rPr lang="zh-TW" altLang="zh-HK" sz="2400">
                <a:solidFill>
                  <a:srgbClr val="FF00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二、從因果律及宇宙起源到神的存在</a:t>
            </a:r>
          </a:p>
          <a:p>
            <a:pPr algn="l">
              <a:lnSpc>
                <a:spcPts val="2700"/>
              </a:lnSpc>
              <a:spcBef>
                <a:spcPct val="0"/>
              </a:spcBef>
              <a:spcAft>
                <a:spcPts val="300"/>
              </a:spcAft>
            </a:pPr>
            <a:r>
              <a:rPr lang="en-US" altLang="zh-TW" sz="2400">
                <a:latin typeface="華康儷中黑" panose="020B0509000000000000" pitchFamily="49" charset="-120"/>
                <a:ea typeface="華康儷中黑" panose="020B0509000000000000" pitchFamily="49" charset="-120"/>
              </a:rPr>
              <a:t>    </a:t>
            </a:r>
            <a:r>
              <a:rPr lang="zh-TW" altLang="zh-HK" sz="2400">
                <a:latin typeface="華康儷中黑" panose="020B0509000000000000" pitchFamily="49" charset="-120"/>
                <a:ea typeface="華康儷中黑" panose="020B0509000000000000" pitchFamily="49" charset="-120"/>
              </a:rPr>
              <a:t>有果必有因；但世上的一切因，都必然同時也是果。例如某</a:t>
            </a:r>
            <a:r>
              <a:rPr lang="zh-TW" altLang="en-US" sz="2400">
                <a:latin typeface="華康儷中黑" panose="020B0509000000000000" pitchFamily="49" charset="-120"/>
                <a:ea typeface="華康儷中黑" panose="020B0509000000000000" pitchFamily="49" charset="-120"/>
              </a:rPr>
              <a:t>雞</a:t>
            </a:r>
            <a:r>
              <a:rPr lang="zh-TW" altLang="zh-HK" sz="2400">
                <a:latin typeface="華康儷中黑" panose="020B0509000000000000" pitchFamily="49" charset="-120"/>
                <a:ea typeface="華康儷中黑" panose="020B0509000000000000" pitchFamily="49" charset="-120"/>
              </a:rPr>
              <a:t>是某蛋的因，但該</a:t>
            </a:r>
            <a:r>
              <a:rPr lang="zh-TW" altLang="en-US" sz="2400">
                <a:latin typeface="華康儷中黑" panose="020B0509000000000000" pitchFamily="49" charset="-120"/>
                <a:ea typeface="華康儷中黑" panose="020B0509000000000000" pitchFamily="49" charset="-120"/>
              </a:rPr>
              <a:t>雞</a:t>
            </a:r>
            <a:r>
              <a:rPr lang="zh-TW" altLang="zh-HK" sz="2400">
                <a:latin typeface="華康儷中黑" panose="020B0509000000000000" pitchFamily="49" charset="-120"/>
                <a:ea typeface="華康儷中黑" panose="020B0509000000000000" pitchFamily="49" charset="-120"/>
              </a:rPr>
              <a:t>本身同時亦一定是另一隻蛋的果。先有</a:t>
            </a:r>
            <a:r>
              <a:rPr lang="zh-TW" altLang="en-US" sz="2400">
                <a:latin typeface="華康儷中黑" panose="020B0509000000000000" pitchFamily="49" charset="-120"/>
                <a:ea typeface="華康儷中黑" panose="020B0509000000000000" pitchFamily="49" charset="-120"/>
              </a:rPr>
              <a:t>雞</a:t>
            </a:r>
            <a:r>
              <a:rPr lang="zh-TW" altLang="zh-HK" sz="2400">
                <a:latin typeface="華康儷中黑" panose="020B0509000000000000" pitchFamily="49" charset="-120"/>
                <a:ea typeface="華康儷中黑" panose="020B0509000000000000" pitchFamily="49" charset="-120"/>
              </a:rPr>
              <a:t>還是先有蛋呢？你可以說，牠們都是慢慢進化出來的。但如果你堅持一直推上去，你必然要承認有一個開始：生命應有一個開始，或者物質應有一個開始。這個一切因的因，一切都是由他而開始的第一因，便是神。他本身只是因，而不是任何因的果，因</a:t>
            </a:r>
            <a:r>
              <a:rPr lang="zh-TW" altLang="en-US" sz="2400">
                <a:latin typeface="華康儷中黑" panose="020B0509000000000000" pitchFamily="49" charset="-120"/>
                <a:ea typeface="華康儷中黑" panose="020B0509000000000000" pitchFamily="49" charset="-120"/>
              </a:rPr>
              <a:t>為</a:t>
            </a:r>
            <a:r>
              <a:rPr lang="zh-TW" altLang="zh-HK" sz="2400">
                <a:latin typeface="華康儷中黑" panose="020B0509000000000000" pitchFamily="49" charset="-120"/>
                <a:ea typeface="華康儷中黑" panose="020B0509000000000000" pitchFamily="49" charset="-120"/>
              </a:rPr>
              <a:t>他是</a:t>
            </a:r>
            <a:r>
              <a:rPr lang="zh-TW" altLang="zh-HK" sz="2400">
                <a:solidFill>
                  <a:srgbClr val="FF00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第一因</a:t>
            </a:r>
            <a:r>
              <a:rPr lang="zh-TW" altLang="zh-HK" sz="2400">
                <a:latin typeface="華康儷中黑" panose="020B0509000000000000" pitchFamily="49" charset="-120"/>
                <a:ea typeface="華康儷中黑" panose="020B0509000000000000" pitchFamily="49" charset="-120"/>
              </a:rPr>
              <a:t>。</a:t>
            </a:r>
          </a:p>
          <a:p>
            <a:pPr algn="l">
              <a:lnSpc>
                <a:spcPts val="2700"/>
              </a:lnSpc>
              <a:spcBef>
                <a:spcPct val="0"/>
              </a:spcBef>
              <a:spcAft>
                <a:spcPts val="300"/>
              </a:spcAft>
            </a:pPr>
            <a:r>
              <a:rPr lang="en-US" altLang="zh-TW" sz="2400">
                <a:latin typeface="華康儷中黑" panose="020B0509000000000000" pitchFamily="49" charset="-120"/>
                <a:ea typeface="華康儷中黑" panose="020B0509000000000000" pitchFamily="49" charset="-120"/>
              </a:rPr>
              <a:t>    </a:t>
            </a:r>
            <a:r>
              <a:rPr lang="zh-TW" altLang="zh-HK" sz="2400">
                <a:latin typeface="華康儷中黑" panose="020B0509000000000000" pitchFamily="49" charset="-120"/>
                <a:ea typeface="華康儷中黑" panose="020B0509000000000000" pitchFamily="49" charset="-120"/>
              </a:rPr>
              <a:t>你可以說：</a:t>
            </a:r>
            <a:r>
              <a:rPr lang="zh-TW" altLang="zh-HK" sz="2400">
                <a:solidFill>
                  <a:srgbClr val="FF00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宇宙也可以是永恆的</a:t>
            </a:r>
            <a:r>
              <a:rPr lang="zh-TW" altLang="zh-HK" sz="2400">
                <a:latin typeface="華康儷中黑" panose="020B0509000000000000" pitchFamily="49" charset="-120"/>
                <a:ea typeface="華康儷中黑" panose="020B0509000000000000" pitchFamily="49" charset="-120"/>
              </a:rPr>
              <a:t>。但根據科學上公認的熱力學第二定律，如果宇宙已存在了一段無窮盡的時間，它應該已達到一個「</a:t>
            </a:r>
            <a:r>
              <a:rPr lang="zh-TW" altLang="zh-HK" sz="2400">
                <a:solidFill>
                  <a:srgbClr val="FF00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平衡狀態</a:t>
            </a:r>
            <a:r>
              <a:rPr lang="zh-TW" altLang="zh-HK" sz="2400">
                <a:latin typeface="華康儷中黑" panose="020B0509000000000000" pitchFamily="49" charset="-120"/>
                <a:ea typeface="華康儷中黑" panose="020B0509000000000000" pitchFamily="49" charset="-120"/>
              </a:rPr>
              <a:t>」，即是說：一個死的宇宙。但宇宙仍在運動、仍在擴張、仍是熱的，所以它不可能已存在一段無窮盡的時間。換句話說，宇宙是有開始的。</a:t>
            </a:r>
          </a:p>
          <a:p>
            <a:pPr algn="l">
              <a:lnSpc>
                <a:spcPts val="2700"/>
              </a:lnSpc>
              <a:spcBef>
                <a:spcPct val="0"/>
              </a:spcBef>
              <a:spcAft>
                <a:spcPts val="300"/>
              </a:spcAft>
            </a:pPr>
            <a:r>
              <a:rPr lang="en-US" altLang="zh-TW" sz="2400">
                <a:latin typeface="華康儷中黑" panose="020B0509000000000000" pitchFamily="49" charset="-120"/>
                <a:ea typeface="華康儷中黑" panose="020B0509000000000000" pitchFamily="49" charset="-120"/>
              </a:rPr>
              <a:t>    </a:t>
            </a:r>
            <a:r>
              <a:rPr lang="zh-TW" altLang="zh-HK" sz="2400">
                <a:latin typeface="華康儷中黑" panose="020B0509000000000000" pitchFamily="49" charset="-120"/>
                <a:ea typeface="華康儷中黑" panose="020B0509000000000000" pitchFamily="49" charset="-120"/>
              </a:rPr>
              <a:t>又根據天文學家的發現，我們的宇宙現在正在向所有方向擴張或擴散，好象一個吹氣的氣球。如果你把整個過程像電影般「倒後」，便會回到一點，那就是大約於</a:t>
            </a:r>
            <a:r>
              <a:rPr lang="zh-HK" altLang="zh-HK" sz="2400">
                <a:latin typeface="華康儷中黑" panose="020B0509000000000000" pitchFamily="49" charset="-120"/>
                <a:ea typeface="華康儷中黑" panose="020B0509000000000000" pitchFamily="49" charset="-120"/>
              </a:rPr>
              <a:t>一百至</a:t>
            </a:r>
            <a:r>
              <a:rPr lang="zh-TW" altLang="zh-HK" sz="2400">
                <a:latin typeface="華康儷中黑" panose="020B0509000000000000" pitchFamily="49" charset="-120"/>
                <a:ea typeface="華康儷中黑" panose="020B0509000000000000" pitchFamily="49" charset="-120"/>
              </a:rPr>
              <a:t>二百億年前發生的一次宇宙「大爆炸」。這便是宇宙的開始。</a:t>
            </a:r>
          </a:p>
          <a:p>
            <a:pPr algn="l">
              <a:lnSpc>
                <a:spcPts val="2700"/>
              </a:lnSpc>
              <a:spcBef>
                <a:spcPct val="0"/>
              </a:spcBef>
              <a:spcAft>
                <a:spcPts val="300"/>
              </a:spcAft>
            </a:pPr>
            <a:r>
              <a:rPr lang="en-US" altLang="zh-TW" sz="2400">
                <a:latin typeface="華康儷中黑" panose="020B0509000000000000" pitchFamily="49" charset="-120"/>
                <a:ea typeface="華康儷中黑" panose="020B0509000000000000" pitchFamily="49" charset="-120"/>
              </a:rPr>
              <a:t>    </a:t>
            </a:r>
            <a:r>
              <a:rPr lang="zh-TW" altLang="zh-HK" sz="2400">
                <a:latin typeface="華康儷中黑" panose="020B0509000000000000" pitchFamily="49" charset="-120"/>
                <a:ea typeface="華康儷中黑" panose="020B0509000000000000" pitchFamily="49" charset="-120"/>
              </a:rPr>
              <a:t>如果連宇宙本身都有開始，它便需要有一個沒有開始的神去創造它，使它開始存在。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副標題 2">
            <a:extLst>
              <a:ext uri="{FF2B5EF4-FFF2-40B4-BE49-F238E27FC236}">
                <a16:creationId xmlns:a16="http://schemas.microsoft.com/office/drawing/2014/main" id="{8A1B181B-7C04-48ED-BD1E-A2D8896E44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chemeClr val="bg1"/>
          </a:solidFill>
        </p:spPr>
        <p:txBody>
          <a:bodyPr/>
          <a:lstStyle/>
          <a:p>
            <a:pPr algn="l"/>
            <a:endParaRPr lang="en-US" altLang="zh-TW" sz="1100">
              <a:ea typeface="華康儷中黑" panose="020B0509000000000000" pitchFamily="49" charset="-120"/>
            </a:endParaRPr>
          </a:p>
          <a:p>
            <a:pPr algn="l"/>
            <a:r>
              <a:rPr lang="zh-TW" altLang="zh-HK" sz="2800">
                <a:solidFill>
                  <a:srgbClr val="FF0000"/>
                </a:solidFill>
                <a:ea typeface="華康儷中黑" panose="020B0509000000000000" pitchFamily="49" charset="-120"/>
              </a:rPr>
              <a:t>三、智</a:t>
            </a:r>
            <a:r>
              <a:rPr lang="zh-TW" altLang="en-US" sz="2800">
                <a:solidFill>
                  <a:srgbClr val="FF0000"/>
                </a:solidFill>
                <a:ea typeface="華康儷中黑" panose="020B0509000000000000" pitchFamily="49" charset="-120"/>
              </a:rPr>
              <a:t>慧</a:t>
            </a:r>
            <a:r>
              <a:rPr lang="zh-TW" altLang="zh-HK" sz="2800">
                <a:solidFill>
                  <a:srgbClr val="FF0000"/>
                </a:solidFill>
                <a:ea typeface="華康儷中黑" panose="020B0509000000000000" pitchFamily="49" charset="-120"/>
              </a:rPr>
              <a:t>的安排比偶然的發生更可信</a:t>
            </a:r>
          </a:p>
          <a:p>
            <a:pPr algn="l"/>
            <a:r>
              <a:rPr lang="en-US" altLang="zh-TW" sz="2800">
                <a:ea typeface="華康儷中黑" panose="020B0509000000000000" pitchFamily="49" charset="-120"/>
              </a:rPr>
              <a:t>       </a:t>
            </a:r>
            <a:r>
              <a:rPr lang="zh-TW" altLang="zh-HK" sz="2800">
                <a:ea typeface="華康儷中黑" panose="020B0509000000000000" pitchFamily="49" charset="-120"/>
              </a:rPr>
              <a:t>宇宙和生命的存在，都有它們本身的「</a:t>
            </a:r>
            <a:r>
              <a:rPr lang="zh-TW" altLang="zh-HK" sz="2800">
                <a:solidFill>
                  <a:srgbClr val="FF0000"/>
                </a:solidFill>
                <a:ea typeface="華康儷中黑" panose="020B0509000000000000" pitchFamily="49" charset="-120"/>
              </a:rPr>
              <a:t>規律</a:t>
            </a:r>
            <a:r>
              <a:rPr lang="zh-TW" altLang="zh-HK" sz="2800">
                <a:ea typeface="華康儷中黑" panose="020B0509000000000000" pitchFamily="49" charset="-120"/>
              </a:rPr>
              <a:t>」。</a:t>
            </a:r>
          </a:p>
          <a:p>
            <a:pPr algn="l"/>
            <a:r>
              <a:rPr lang="en-US" altLang="zh-TW" sz="2800">
                <a:ea typeface="華康儷中黑" panose="020B0509000000000000" pitchFamily="49" charset="-120"/>
              </a:rPr>
              <a:t>       </a:t>
            </a:r>
            <a:r>
              <a:rPr lang="zh-TW" altLang="zh-HK" sz="2800">
                <a:ea typeface="華康儷中黑" panose="020B0509000000000000" pitchFamily="49" charset="-120"/>
              </a:rPr>
              <a:t>太陽的表面有華氏一萬二千度的高溫，但地球和太陽的距離，卻恰好可以使地面上的生物得以生存。如果月亮和地球的距離近一些（例如相距五萬哩），由於兩球間的吸力加大了，地球的潮水便會洶湧澎拜，而使地面每天水浸兩次，淹沒了陸上的一切生物。</a:t>
            </a:r>
          </a:p>
          <a:p>
            <a:pPr algn="l"/>
            <a:r>
              <a:rPr lang="en-US" altLang="zh-TW" sz="2800">
                <a:ea typeface="華康儷中黑" panose="020B0509000000000000" pitchFamily="49" charset="-120"/>
              </a:rPr>
              <a:t>       </a:t>
            </a:r>
            <a:r>
              <a:rPr lang="zh-TW" altLang="zh-HK" sz="2800">
                <a:ea typeface="華康儷中黑" panose="020B0509000000000000" pitchFamily="49" charset="-120"/>
              </a:rPr>
              <a:t>至於四時的代序、地球上生態的平衡、種瓜得瓜等的規律</a:t>
            </a:r>
            <a:r>
              <a:rPr lang="en-US" altLang="zh-HK" sz="2800">
                <a:ea typeface="華康儷中黑" panose="020B0509000000000000" pitchFamily="49" charset="-120"/>
              </a:rPr>
              <a:t>……</a:t>
            </a:r>
            <a:r>
              <a:rPr lang="zh-TW" altLang="zh-HK" sz="2800">
                <a:ea typeface="華康儷中黑" panose="020B0509000000000000" pitchFamily="49" charset="-120"/>
              </a:rPr>
              <a:t>都是奇妙的、和諧的，甚至是充滿美感的。但你仍然可以說，它們可能都只是偶然。不過，要說宇宙的秩序是一種偶然，就好比說：某次有一個排字房的鉛字架倒翻了，</a:t>
            </a:r>
            <a:r>
              <a:rPr lang="zh-TW" altLang="zh-HK" sz="2800">
                <a:solidFill>
                  <a:srgbClr val="FF0000"/>
                </a:solidFill>
                <a:ea typeface="華康儷中黑" panose="020B0509000000000000" pitchFamily="49" charset="-120"/>
              </a:rPr>
              <a:t>排字工人把鉛字拾了起來，剛好就排成了一本書</a:t>
            </a:r>
            <a:r>
              <a:rPr lang="zh-TW" altLang="zh-HK" sz="2800">
                <a:ea typeface="華康儷中黑" panose="020B0509000000000000" pitchFamily="49" charset="-120"/>
              </a:rPr>
              <a:t>。這未必無可能，但我們寧可相信，這本書是某個人智能的成果，</a:t>
            </a:r>
            <a:r>
              <a:rPr lang="zh-TW" altLang="zh-HK" sz="2800">
                <a:solidFill>
                  <a:srgbClr val="FF0000"/>
                </a:solidFill>
                <a:ea typeface="華康儷中黑" panose="020B0509000000000000" pitchFamily="49" charset="-120"/>
              </a:rPr>
              <a:t>而非一堆鉛字的偶然組合</a:t>
            </a:r>
            <a:r>
              <a:rPr lang="zh-TW" altLang="zh-HK" sz="2800">
                <a:ea typeface="華康儷中黑" panose="020B0509000000000000" pitchFamily="49" charset="-120"/>
              </a:rPr>
              <a:t>。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副標題 2">
            <a:extLst>
              <a:ext uri="{FF2B5EF4-FFF2-40B4-BE49-F238E27FC236}">
                <a16:creationId xmlns:a16="http://schemas.microsoft.com/office/drawing/2014/main" id="{501C6E17-9CCD-4790-A564-06DD2956E3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chemeClr val="bg1"/>
          </a:solidFill>
        </p:spPr>
        <p:txBody>
          <a:bodyPr/>
          <a:lstStyle/>
          <a:p>
            <a:pPr algn="l">
              <a:spcBef>
                <a:spcPct val="0"/>
              </a:spcBef>
            </a:pPr>
            <a:endParaRPr lang="en-US" altLang="zh-TW" sz="1200">
              <a:ea typeface="華康儷中黑" panose="020B0509000000000000" pitchFamily="49" charset="-120"/>
            </a:endParaRPr>
          </a:p>
          <a:p>
            <a:pPr algn="l">
              <a:lnSpc>
                <a:spcPts val="2600"/>
              </a:lnSpc>
              <a:spcBef>
                <a:spcPct val="0"/>
              </a:spcBef>
            </a:pPr>
            <a:r>
              <a:rPr lang="zh-TW" altLang="zh-HK" sz="2000">
                <a:solidFill>
                  <a:srgbClr val="FF0000"/>
                </a:solidFill>
                <a:ea typeface="華康儷中黑" panose="020B0509000000000000" pitchFamily="49" charset="-120"/>
              </a:rPr>
              <a:t>四、由美善之國的追尋到神的存在</a:t>
            </a:r>
          </a:p>
          <a:p>
            <a:pPr algn="l">
              <a:lnSpc>
                <a:spcPts val="2600"/>
              </a:lnSpc>
              <a:spcBef>
                <a:spcPct val="0"/>
              </a:spcBef>
              <a:spcAft>
                <a:spcPts val="200"/>
              </a:spcAft>
            </a:pPr>
            <a:r>
              <a:rPr lang="en-US" altLang="zh-TW" sz="2000">
                <a:ea typeface="華康儷中黑" panose="020B0509000000000000" pitchFamily="49" charset="-120"/>
              </a:rPr>
              <a:t>       </a:t>
            </a:r>
            <a:r>
              <a:rPr lang="zh-TW" altLang="zh-HK" sz="2200">
                <a:ea typeface="華康儷中黑" panose="020B0509000000000000" pitchFamily="49" charset="-120"/>
              </a:rPr>
              <a:t>人都在追求真、善、美。</a:t>
            </a:r>
          </a:p>
          <a:p>
            <a:pPr algn="l">
              <a:lnSpc>
                <a:spcPts val="2600"/>
              </a:lnSpc>
              <a:spcBef>
                <a:spcPct val="0"/>
              </a:spcBef>
              <a:spcAft>
                <a:spcPts val="200"/>
              </a:spcAft>
            </a:pPr>
            <a:r>
              <a:rPr lang="en-US" altLang="zh-TW" sz="2200">
                <a:ea typeface="華康儷中黑" panose="020B0509000000000000" pitchFamily="49" charset="-120"/>
              </a:rPr>
              <a:t>       </a:t>
            </a:r>
            <a:r>
              <a:rPr lang="zh-TW" altLang="zh-HK" sz="2200">
                <a:ea typeface="華康儷中黑" panose="020B0509000000000000" pitchFamily="49" charset="-120"/>
              </a:rPr>
              <a:t>許久以前有一出電影叫「</a:t>
            </a:r>
            <a:r>
              <a:rPr lang="zh-TW" altLang="zh-HK" sz="2200">
                <a:solidFill>
                  <a:srgbClr val="FF0000"/>
                </a:solidFill>
                <a:ea typeface="華康儷中黑" panose="020B0509000000000000" pitchFamily="49" charset="-120"/>
              </a:rPr>
              <a:t>夢斷城西</a:t>
            </a:r>
            <a:r>
              <a:rPr lang="zh-TW" altLang="zh-HK" sz="2200">
                <a:ea typeface="華康儷中黑" panose="020B0509000000000000" pitchFamily="49" charset="-120"/>
              </a:rPr>
              <a:t>」，講述兩幫流氓互相鬥爭的故事，後來愈爭愈烈，終至弄出人命。男女主角原本分屬兩幫，但愛情使他們走近了，而且願意化解雙方的仇恨。但可惜故事的發展，使雙方仇恨有增無已，悲劇終於到了無法化解的地步。他們在末了只能無奈地共唱一首歌：何時有一個地方、一個時間，讓我們有一個新的開始，讓大家互相寬恕、互相扶持、互相愛顧？</a:t>
            </a:r>
          </a:p>
          <a:p>
            <a:pPr algn="l">
              <a:lnSpc>
                <a:spcPts val="2600"/>
              </a:lnSpc>
              <a:spcBef>
                <a:spcPct val="0"/>
              </a:spcBef>
              <a:spcAft>
                <a:spcPts val="200"/>
              </a:spcAft>
            </a:pPr>
            <a:r>
              <a:rPr lang="en-US" altLang="zh-TW" sz="2200">
                <a:ea typeface="華康儷中黑" panose="020B0509000000000000" pitchFamily="49" charset="-120"/>
              </a:rPr>
              <a:t>       </a:t>
            </a:r>
            <a:r>
              <a:rPr lang="zh-TW" altLang="zh-HK" sz="2200">
                <a:ea typeface="華康儷中黑" panose="020B0509000000000000" pitchFamily="49" charset="-120"/>
              </a:rPr>
              <a:t>其實，他們心底裏所要求的，正是一個美好的國度，一個洋溢著正義、和平的美善之國。可惜，直至電影的終場，這個國度始終未曾出現。受苦的人仍在受苦，悲劇只是暫告一個段落，它還在不斷的延續下去。城西的夢斷了，追求人間天國的願望，終於還是落了空。</a:t>
            </a:r>
          </a:p>
          <a:p>
            <a:pPr algn="l">
              <a:lnSpc>
                <a:spcPts val="2600"/>
              </a:lnSpc>
              <a:spcBef>
                <a:spcPct val="0"/>
              </a:spcBef>
              <a:spcAft>
                <a:spcPts val="200"/>
              </a:spcAft>
            </a:pPr>
            <a:r>
              <a:rPr lang="en-US" altLang="zh-TW" sz="2200">
                <a:ea typeface="華康儷中黑" panose="020B0509000000000000" pitchFamily="49" charset="-120"/>
              </a:rPr>
              <a:t>       </a:t>
            </a:r>
            <a:r>
              <a:rPr lang="zh-TW" altLang="zh-HK" sz="2200">
                <a:ea typeface="華康儷中黑" panose="020B0509000000000000" pitchFamily="49" charset="-120"/>
              </a:rPr>
              <a:t>這個美善之國會出現嗎？千萬年來</a:t>
            </a:r>
            <a:r>
              <a:rPr lang="en-US" altLang="zh-TW" sz="2200">
                <a:ea typeface="華康儷中黑" panose="020B0509000000000000" pitchFamily="49" charset="-120"/>
              </a:rPr>
              <a:t>,</a:t>
            </a:r>
            <a:r>
              <a:rPr lang="zh-TW" altLang="zh-HK" sz="2200">
                <a:ea typeface="華康儷中黑" panose="020B0509000000000000" pitchFamily="49" charset="-120"/>
              </a:rPr>
              <a:t>人類年年月月地期待著的美善之國</a:t>
            </a:r>
            <a:r>
              <a:rPr lang="en-US" altLang="zh-TW" sz="2200">
                <a:ea typeface="華康儷中黑" panose="020B0509000000000000" pitchFamily="49" charset="-120"/>
              </a:rPr>
              <a:t>,</a:t>
            </a:r>
            <a:r>
              <a:rPr lang="zh-TW" altLang="zh-HK" sz="2200">
                <a:ea typeface="華康儷中黑" panose="020B0509000000000000" pitchFamily="49" charset="-120"/>
              </a:rPr>
              <a:t>叫它</a:t>
            </a:r>
            <a:r>
              <a:rPr lang="zh-TW" altLang="zh-HK" sz="2200">
                <a:solidFill>
                  <a:srgbClr val="FF0000"/>
                </a:solidFill>
                <a:ea typeface="華康儷中黑" panose="020B0509000000000000" pitchFamily="49" charset="-120"/>
              </a:rPr>
              <a:t>世外桃源</a:t>
            </a:r>
            <a:r>
              <a:rPr lang="zh-TW" altLang="zh-HK" sz="2200">
                <a:ea typeface="華康儷中黑" panose="020B0509000000000000" pitchFamily="49" charset="-120"/>
              </a:rPr>
              <a:t>也好</a:t>
            </a:r>
            <a:r>
              <a:rPr lang="en-US" altLang="zh-TW" sz="2200">
                <a:ea typeface="華康儷中黑" panose="020B0509000000000000" pitchFamily="49" charset="-120"/>
              </a:rPr>
              <a:t>,</a:t>
            </a:r>
            <a:r>
              <a:rPr lang="zh-TW" altLang="zh-HK" sz="2200">
                <a:ea typeface="華康儷中黑" panose="020B0509000000000000" pitchFamily="49" charset="-120"/>
              </a:rPr>
              <a:t>叫它</a:t>
            </a:r>
            <a:r>
              <a:rPr lang="zh-TW" altLang="zh-HK" sz="2200">
                <a:solidFill>
                  <a:srgbClr val="FF0000"/>
                </a:solidFill>
                <a:ea typeface="華康儷中黑" panose="020B0509000000000000" pitchFamily="49" charset="-120"/>
              </a:rPr>
              <a:t>香格里拉</a:t>
            </a:r>
            <a:r>
              <a:rPr lang="zh-TW" altLang="zh-HK" sz="2200">
                <a:ea typeface="華康儷中黑" panose="020B0509000000000000" pitchFamily="49" charset="-120"/>
              </a:rPr>
              <a:t>也</a:t>
            </a:r>
            <a:r>
              <a:rPr lang="zh-HK" altLang="zh-HK" sz="2200">
                <a:ea typeface="華康儷中黑" panose="020B0509000000000000" pitchFamily="49" charset="-120"/>
              </a:rPr>
              <a:t>罷</a:t>
            </a:r>
            <a:r>
              <a:rPr lang="en-US" altLang="zh-TW" sz="2200">
                <a:ea typeface="華康儷中黑" panose="020B0509000000000000" pitchFamily="49" charset="-120"/>
              </a:rPr>
              <a:t>,</a:t>
            </a:r>
            <a:r>
              <a:rPr lang="zh-TW" altLang="zh-HK" sz="2200">
                <a:ea typeface="華康儷中黑" panose="020B0509000000000000" pitchFamily="49" charset="-120"/>
              </a:rPr>
              <a:t>難道就只能是詩人</a:t>
            </a:r>
            <a:r>
              <a:rPr lang="en-US" altLang="zh-TW" sz="2200">
                <a:ea typeface="華康儷中黑" panose="020B0509000000000000" pitchFamily="49" charset="-120"/>
              </a:rPr>
              <a:t>,</a:t>
            </a:r>
            <a:r>
              <a:rPr lang="zh-TW" altLang="zh-HK" sz="2200">
                <a:ea typeface="華康儷中黑" panose="020B0509000000000000" pitchFamily="49" charset="-120"/>
              </a:rPr>
              <a:t>文藝工作者的幻想嗎</a:t>
            </a:r>
            <a:r>
              <a:rPr lang="en-US" altLang="zh-TW" sz="2200">
                <a:ea typeface="華康儷中黑" panose="020B0509000000000000" pitchFamily="49" charset="-120"/>
              </a:rPr>
              <a:t>?</a:t>
            </a:r>
            <a:r>
              <a:rPr lang="zh-TW" altLang="zh-HK" sz="2200">
                <a:ea typeface="華康儷中黑" panose="020B0509000000000000" pitchFamily="49" charset="-120"/>
              </a:rPr>
              <a:t>如果真的是這樣</a:t>
            </a:r>
            <a:r>
              <a:rPr lang="en-US" altLang="zh-TW" sz="2200">
                <a:ea typeface="華康儷中黑" panose="020B0509000000000000" pitchFamily="49" charset="-120"/>
              </a:rPr>
              <a:t>,</a:t>
            </a:r>
            <a:r>
              <a:rPr lang="zh-TW" altLang="zh-HK" sz="2200">
                <a:ea typeface="華康儷中黑" panose="020B0509000000000000" pitchFamily="49" charset="-120"/>
              </a:rPr>
              <a:t>人類追求幸福的願望</a:t>
            </a:r>
            <a:r>
              <a:rPr lang="en-US" altLang="zh-TW" sz="2200">
                <a:ea typeface="華康儷中黑" panose="020B0509000000000000" pitchFamily="49" charset="-120"/>
              </a:rPr>
              <a:t>,</a:t>
            </a:r>
            <a:r>
              <a:rPr lang="zh-TW" altLang="zh-HK" sz="2200">
                <a:ea typeface="華康儷中黑" panose="020B0509000000000000" pitchFamily="49" charset="-120"/>
              </a:rPr>
              <a:t>不就成了一出趣劇</a:t>
            </a:r>
            <a:r>
              <a:rPr lang="en-US" altLang="zh-TW" sz="2200">
                <a:ea typeface="華康儷中黑" panose="020B0509000000000000" pitchFamily="49" charset="-120"/>
              </a:rPr>
              <a:t>,</a:t>
            </a:r>
            <a:r>
              <a:rPr lang="zh-TW" altLang="zh-HK" sz="2200">
                <a:ea typeface="華康儷中黑" panose="020B0509000000000000" pitchFamily="49" charset="-120"/>
              </a:rPr>
              <a:t>鬧劇或甚至是悲劇嗎？萬物之靈的人類</a:t>
            </a:r>
            <a:r>
              <a:rPr lang="en-US" altLang="zh-TW" sz="2200">
                <a:ea typeface="華康儷中黑" panose="020B0509000000000000" pitchFamily="49" charset="-120"/>
              </a:rPr>
              <a:t>,</a:t>
            </a:r>
            <a:r>
              <a:rPr lang="zh-TW" altLang="zh-HK" sz="2200">
                <a:ea typeface="華康儷中黑" panose="020B0509000000000000" pitchFamily="49" charset="-120"/>
              </a:rPr>
              <a:t>不是比冥頑的無靈之物更可憐嗎？</a:t>
            </a:r>
          </a:p>
          <a:p>
            <a:pPr algn="l">
              <a:lnSpc>
                <a:spcPts val="2600"/>
              </a:lnSpc>
              <a:spcBef>
                <a:spcPct val="0"/>
              </a:spcBef>
              <a:spcAft>
                <a:spcPts val="200"/>
              </a:spcAft>
            </a:pPr>
            <a:r>
              <a:rPr lang="en-US" altLang="zh-TW" sz="2200">
                <a:ea typeface="華康儷中黑" panose="020B0509000000000000" pitchFamily="49" charset="-120"/>
              </a:rPr>
              <a:t>       </a:t>
            </a:r>
            <a:r>
              <a:rPr lang="zh-TW" altLang="zh-HK" sz="2200">
                <a:ea typeface="華康儷中黑" panose="020B0509000000000000" pitchFamily="49" charset="-120"/>
              </a:rPr>
              <a:t>如果人生不是一個大悲劇，那麼，默示錄的話便是一個真正的喜訊：「</a:t>
            </a:r>
            <a:r>
              <a:rPr lang="zh-TW" altLang="zh-HK" sz="2200">
                <a:solidFill>
                  <a:srgbClr val="FF0000"/>
                </a:solidFill>
                <a:ea typeface="華康儷中黑" panose="020B0509000000000000" pitchFamily="49" charset="-120"/>
              </a:rPr>
              <a:t>我看見一個新天新地</a:t>
            </a:r>
            <a:r>
              <a:rPr lang="en-US" altLang="zh-TW" sz="2200">
                <a:ea typeface="華康儷中黑" panose="020B0509000000000000" pitchFamily="49" charset="-120"/>
              </a:rPr>
              <a:t>;</a:t>
            </a:r>
            <a:r>
              <a:rPr lang="zh-TW" altLang="zh-HK" sz="2200">
                <a:ea typeface="華康儷中黑" panose="020B0509000000000000" pitchFamily="49" charset="-120"/>
              </a:rPr>
              <a:t>天主要同人們住在一起</a:t>
            </a:r>
            <a:r>
              <a:rPr lang="en-US" altLang="zh-TW" sz="2200">
                <a:ea typeface="華康儷中黑" panose="020B0509000000000000" pitchFamily="49" charset="-120"/>
              </a:rPr>
              <a:t>;</a:t>
            </a:r>
            <a:r>
              <a:rPr lang="zh-TW" altLang="zh-HK" sz="2200">
                <a:ea typeface="華康儷中黑" panose="020B0509000000000000" pitchFamily="49" charset="-120"/>
              </a:rPr>
              <a:t>他要拭去他們眼上的一切淚痕</a:t>
            </a:r>
            <a:r>
              <a:rPr lang="en-US" altLang="zh-TW" sz="2200">
                <a:ea typeface="華康儷中黑" panose="020B0509000000000000" pitchFamily="49" charset="-120"/>
              </a:rPr>
              <a:t>;</a:t>
            </a:r>
            <a:r>
              <a:rPr lang="zh-TW" altLang="zh-HK" sz="2200">
                <a:ea typeface="華康儷中黑" panose="020B0509000000000000" pitchFamily="49" charset="-120"/>
              </a:rPr>
              <a:t>以後再也沒有死亡</a:t>
            </a:r>
            <a:r>
              <a:rPr lang="en-US" altLang="zh-TW" sz="2200">
                <a:ea typeface="華康儷中黑" panose="020B0509000000000000" pitchFamily="49" charset="-120"/>
              </a:rPr>
              <a:t>,</a:t>
            </a:r>
            <a:r>
              <a:rPr lang="zh-TW" altLang="zh-HK" sz="2200">
                <a:ea typeface="華康儷中黑" panose="020B0509000000000000" pitchFamily="49" charset="-120"/>
              </a:rPr>
              <a:t>再也沒有悲傷</a:t>
            </a:r>
            <a:r>
              <a:rPr lang="en-US" altLang="zh-TW" sz="2200">
                <a:ea typeface="華康儷中黑" panose="020B0509000000000000" pitchFamily="49" charset="-120"/>
              </a:rPr>
              <a:t>,</a:t>
            </a:r>
            <a:r>
              <a:rPr lang="zh-TW" altLang="zh-HK" sz="2200">
                <a:ea typeface="華康儷中黑" panose="020B0509000000000000" pitchFamily="49" charset="-120"/>
              </a:rPr>
              <a:t>因</a:t>
            </a:r>
            <a:r>
              <a:rPr lang="zh-TW" altLang="en-US" sz="2200">
                <a:ea typeface="華康儷中黑" panose="020B0509000000000000" pitchFamily="49" charset="-120"/>
              </a:rPr>
              <a:t>為</a:t>
            </a:r>
            <a:r>
              <a:rPr lang="zh-TW" altLang="zh-HK" sz="2200">
                <a:ea typeface="華康儷中黑" panose="020B0509000000000000" pitchFamily="49" charset="-120"/>
              </a:rPr>
              <a:t>先前的都已過去了。</a:t>
            </a:r>
            <a:r>
              <a:rPr lang="zh-TW" altLang="zh-HK" sz="2000">
                <a:ea typeface="華康儷中黑" panose="020B0509000000000000" pitchFamily="49" charset="-120"/>
              </a:rPr>
              <a:t>」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副標題 2">
            <a:extLst>
              <a:ext uri="{FF2B5EF4-FFF2-40B4-BE49-F238E27FC236}">
                <a16:creationId xmlns:a16="http://schemas.microsoft.com/office/drawing/2014/main" id="{B166EA8F-3636-46C1-AFE8-4280636235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chemeClr val="bg1"/>
          </a:solidFill>
        </p:spPr>
        <p:txBody>
          <a:bodyPr/>
          <a:lstStyle/>
          <a:p>
            <a:pPr algn="l"/>
            <a:endParaRPr lang="en-US" altLang="zh-TW" sz="1000">
              <a:ea typeface="華康儷中黑" panose="020B0509000000000000" pitchFamily="49" charset="-120"/>
            </a:endParaRPr>
          </a:p>
          <a:p>
            <a:pPr algn="l"/>
            <a:r>
              <a:rPr lang="zh-TW" altLang="zh-HK" sz="2000">
                <a:solidFill>
                  <a:srgbClr val="FF0000"/>
                </a:solidFill>
                <a:ea typeface="華康儷中黑" panose="020B0509000000000000" pitchFamily="49" charset="-120"/>
              </a:rPr>
              <a:t>五、有情世界有情天</a:t>
            </a:r>
          </a:p>
          <a:p>
            <a:pPr algn="l"/>
            <a:r>
              <a:rPr lang="en-US" altLang="zh-TW" sz="2000">
                <a:ea typeface="華康儷中黑" panose="020B0509000000000000" pitchFamily="49" charset="-120"/>
              </a:rPr>
              <a:t>       </a:t>
            </a:r>
            <a:r>
              <a:rPr lang="zh-TW" altLang="zh-HK" sz="2200">
                <a:ea typeface="華康儷中黑" panose="020B0509000000000000" pitchFamily="49" charset="-120"/>
              </a:rPr>
              <a:t>當我們說有神的時候，我們不是在說一個</a:t>
            </a:r>
            <a:r>
              <a:rPr lang="zh-TW" altLang="zh-HK" sz="2200">
                <a:solidFill>
                  <a:srgbClr val="FF0000"/>
                </a:solidFill>
                <a:ea typeface="華康儷中黑" panose="020B0509000000000000" pitchFamily="49" charset="-120"/>
              </a:rPr>
              <a:t>哲學上的、理念上的、抽象的神</a:t>
            </a:r>
            <a:r>
              <a:rPr lang="zh-TW" altLang="zh-HK" sz="2200">
                <a:ea typeface="華康儷中黑" panose="020B0509000000000000" pitchFamily="49" charset="-120"/>
              </a:rPr>
              <a:t>；他也不是一個高高在上，冷若冰霜，無視人間疾苦的神。他是有情、有心，能感受到我們所感受的，能同情我們的神。他進入了人類的歷史，分享了人類的命運。他曾降生成人，擁有一個和我們相同的生命。當我們面對人生的挑戰，被壓到透不過氣來的時候，那位身懸十字架的耶穌，同時亦在悲痛地哀鳴：「我的天主，我的天主，你</a:t>
            </a:r>
            <a:r>
              <a:rPr lang="zh-TW" altLang="en-US" sz="2200">
                <a:ea typeface="華康儷中黑" panose="020B0509000000000000" pitchFamily="49" charset="-120"/>
              </a:rPr>
              <a:t>為</a:t>
            </a:r>
            <a:r>
              <a:rPr lang="zh-TW" altLang="zh-HK" sz="2200">
                <a:ea typeface="華康儷中黑" panose="020B0509000000000000" pitchFamily="49" charset="-120"/>
              </a:rPr>
              <a:t>什麼捨棄了我？」這真是一位</a:t>
            </a:r>
            <a:r>
              <a:rPr lang="zh-TW" altLang="zh-HK" sz="2200">
                <a:solidFill>
                  <a:srgbClr val="FF0000"/>
                </a:solidFill>
                <a:ea typeface="華康儷中黑" panose="020B0509000000000000" pitchFamily="49" charset="-120"/>
              </a:rPr>
              <a:t>洋溢著悲情</a:t>
            </a:r>
            <a:r>
              <a:rPr lang="zh-TW" altLang="zh-HK" sz="2200">
                <a:ea typeface="華康儷中黑" panose="020B0509000000000000" pitchFamily="49" charset="-120"/>
              </a:rPr>
              <a:t>的大主宰，深切地領會和感受到人間一切的悲哀和惆悵。他的最後吶喊，正代表了他承擔著人類的一切重擔，他終於在無比寂寞和淒涼中死去了。</a:t>
            </a:r>
          </a:p>
          <a:p>
            <a:pPr algn="l"/>
            <a:r>
              <a:rPr lang="en-US" altLang="zh-TW" sz="2200">
                <a:ea typeface="華康儷中黑" panose="020B0509000000000000" pitchFamily="49" charset="-120"/>
              </a:rPr>
              <a:t>       </a:t>
            </a:r>
            <a:r>
              <a:rPr lang="zh-TW" altLang="zh-HK" sz="2200">
                <a:ea typeface="華康儷中黑" panose="020B0509000000000000" pitchFamily="49" charset="-120"/>
              </a:rPr>
              <a:t>如果耶穌就這樣地死了，那不過只是</a:t>
            </a:r>
            <a:r>
              <a:rPr lang="zh-TW" altLang="en-US" sz="2200">
                <a:ea typeface="華康儷中黑" panose="020B0509000000000000" pitchFamily="49" charset="-120"/>
              </a:rPr>
              <a:t>眾</a:t>
            </a:r>
            <a:r>
              <a:rPr lang="zh-TW" altLang="zh-HK" sz="2200">
                <a:ea typeface="華康儷中黑" panose="020B0509000000000000" pitchFamily="49" charset="-120"/>
              </a:rPr>
              <a:t>多歷史悲劇之一，就如屈原、岳飛、文天祥、蘇格拉底、甘地等等一樣。</a:t>
            </a:r>
            <a:r>
              <a:rPr lang="zh-TW" altLang="zh-HK" sz="2200">
                <a:solidFill>
                  <a:srgbClr val="FF0000"/>
                </a:solidFill>
                <a:ea typeface="華康儷中黑" panose="020B0509000000000000" pitchFamily="49" charset="-120"/>
              </a:rPr>
              <a:t>但耶穌的死卻完全不同，他復活了，他戰勝了死亡、痛苦和一切不幸。他告訴我們，我們在世上所經歷的一切，都不會是白受的，因</a:t>
            </a:r>
            <a:r>
              <a:rPr lang="zh-TW" altLang="en-US" sz="2200">
                <a:solidFill>
                  <a:srgbClr val="FF0000"/>
                </a:solidFill>
                <a:ea typeface="華康儷中黑" panose="020B0509000000000000" pitchFamily="49" charset="-120"/>
              </a:rPr>
              <a:t>為</a:t>
            </a:r>
            <a:r>
              <a:rPr lang="zh-TW" altLang="zh-HK" sz="2200">
                <a:solidFill>
                  <a:srgbClr val="FF0000"/>
                </a:solidFill>
                <a:ea typeface="華康儷中黑" panose="020B0509000000000000" pitchFamily="49" charset="-120"/>
              </a:rPr>
              <a:t>一切都有導向新生命的可能。罪惡、痛苦與死亡</a:t>
            </a:r>
            <a:r>
              <a:rPr lang="zh-TW" altLang="en-US" sz="2200">
                <a:solidFill>
                  <a:srgbClr val="FF0000"/>
                </a:solidFill>
                <a:ea typeface="華康儷中黑" panose="020B0509000000000000" pitchFamily="49" charset="-120"/>
              </a:rPr>
              <a:t>並</a:t>
            </a:r>
            <a:r>
              <a:rPr lang="zh-TW" altLang="zh-HK" sz="2200">
                <a:solidFill>
                  <a:srgbClr val="FF0000"/>
                </a:solidFill>
                <a:ea typeface="華康儷中黑" panose="020B0509000000000000" pitchFamily="49" charset="-120"/>
              </a:rPr>
              <a:t>不是那麼的可怕，因</a:t>
            </a:r>
            <a:r>
              <a:rPr lang="zh-TW" altLang="en-US" sz="2200">
                <a:solidFill>
                  <a:srgbClr val="FF0000"/>
                </a:solidFill>
                <a:ea typeface="華康儷中黑" panose="020B0509000000000000" pitchFamily="49" charset="-120"/>
              </a:rPr>
              <a:t>為</a:t>
            </a:r>
            <a:r>
              <a:rPr lang="zh-TW" altLang="zh-HK" sz="2200">
                <a:solidFill>
                  <a:srgbClr val="FF0000"/>
                </a:solidFill>
                <a:ea typeface="華康儷中黑" panose="020B0509000000000000" pitchFamily="49" charset="-120"/>
              </a:rPr>
              <a:t>復活的生命將會由此誕生。</a:t>
            </a:r>
          </a:p>
          <a:p>
            <a:pPr algn="l"/>
            <a:r>
              <a:rPr lang="en-US" altLang="zh-TW" sz="2200">
                <a:ea typeface="華康儷中黑" panose="020B0509000000000000" pitchFamily="49" charset="-120"/>
              </a:rPr>
              <a:t>       </a:t>
            </a:r>
            <a:r>
              <a:rPr lang="zh-TW" altLang="zh-HK" sz="2200">
                <a:ea typeface="華康儷中黑" panose="020B0509000000000000" pitchFamily="49" charset="-120"/>
              </a:rPr>
              <a:t>這位有情的主宰其實在告訴我們：世界是有情的、人生是有情的，只要我們努力地活出他給我們的豐盛生命，一切束縛著我們的東西，都會被解除。那</a:t>
            </a:r>
            <a:r>
              <a:rPr lang="zh-TW" altLang="en-US" sz="2200">
                <a:ea typeface="華康儷中黑" panose="020B0509000000000000" pitchFamily="49" charset="-120"/>
              </a:rPr>
              <a:t>為</a:t>
            </a:r>
            <a:r>
              <a:rPr lang="zh-TW" altLang="zh-HK" sz="2200">
                <a:ea typeface="華康儷中黑" panose="020B0509000000000000" pitchFamily="49" charset="-120"/>
              </a:rPr>
              <a:t>一切人而預備了的美好日子，是終會來臨的。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副標題 2">
            <a:extLst>
              <a:ext uri="{FF2B5EF4-FFF2-40B4-BE49-F238E27FC236}">
                <a16:creationId xmlns:a16="http://schemas.microsoft.com/office/drawing/2014/main" id="{ED0CB405-ED54-4EC4-9894-85586F98EC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chemeClr val="bg1"/>
          </a:solidFill>
        </p:spPr>
        <p:txBody>
          <a:bodyPr/>
          <a:lstStyle/>
          <a:p>
            <a:pPr algn="l"/>
            <a:endParaRPr lang="en-US" altLang="zh-TW" sz="1000">
              <a:ea typeface="華康儷中黑" panose="020B0509000000000000" pitchFamily="49" charset="-120"/>
            </a:endParaRPr>
          </a:p>
          <a:p>
            <a:pPr algn="l"/>
            <a:r>
              <a:rPr lang="zh-TW" altLang="zh-HK" sz="2400">
                <a:solidFill>
                  <a:srgbClr val="FF0000"/>
                </a:solidFill>
                <a:ea typeface="華康儷中黑" panose="020B0509000000000000" pitchFamily="49" charset="-120"/>
              </a:rPr>
              <a:t>六、神的存在與我的生命</a:t>
            </a:r>
          </a:p>
          <a:p>
            <a:pPr algn="l"/>
            <a:r>
              <a:rPr lang="en-US" altLang="zh-TW" sz="2400">
                <a:ea typeface="華康儷中黑" panose="020B0509000000000000" pitchFamily="49" charset="-120"/>
              </a:rPr>
              <a:t>       </a:t>
            </a:r>
            <a:r>
              <a:rPr lang="zh-TW" altLang="zh-HK" sz="2400">
                <a:ea typeface="華康儷中黑" panose="020B0509000000000000" pitchFamily="49" charset="-120"/>
              </a:rPr>
              <a:t>天主教不是要用理論去「證明」神的存在，而是要</a:t>
            </a:r>
            <a:r>
              <a:rPr lang="zh-TW" altLang="zh-HK" sz="2400">
                <a:solidFill>
                  <a:srgbClr val="FF0000"/>
                </a:solidFill>
                <a:ea typeface="華康儷中黑" panose="020B0509000000000000" pitchFamily="49" charset="-120"/>
              </a:rPr>
              <a:t>用行</a:t>
            </a:r>
            <a:r>
              <a:rPr lang="zh-TW" altLang="en-US" sz="2400">
                <a:solidFill>
                  <a:srgbClr val="FF0000"/>
                </a:solidFill>
                <a:ea typeface="華康儷中黑" panose="020B0509000000000000" pitchFamily="49" charset="-120"/>
              </a:rPr>
              <a:t>為</a:t>
            </a:r>
            <a:r>
              <a:rPr lang="zh-TW" altLang="zh-HK" sz="2400">
                <a:solidFill>
                  <a:srgbClr val="FF0000"/>
                </a:solidFill>
                <a:ea typeface="華康儷中黑" panose="020B0509000000000000" pitchFamily="49" charset="-120"/>
              </a:rPr>
              <a:t>和生活去</a:t>
            </a:r>
            <a:r>
              <a:rPr lang="zh-TW" altLang="en-US" sz="2400" b="1">
                <a:solidFill>
                  <a:srgbClr val="FF0000"/>
                </a:solidFill>
                <a:ea typeface="華康儷中黑" panose="020B0509000000000000" pitchFamily="49" charset="-120"/>
              </a:rPr>
              <a:t>為</a:t>
            </a:r>
            <a:r>
              <a:rPr lang="zh-TW" altLang="zh-HK" sz="2400">
                <a:solidFill>
                  <a:srgbClr val="FF0000"/>
                </a:solidFill>
                <a:ea typeface="華康儷中黑" panose="020B0509000000000000" pitchFamily="49" charset="-120"/>
              </a:rPr>
              <a:t>神的存在作見證</a:t>
            </a:r>
            <a:r>
              <a:rPr lang="zh-TW" altLang="zh-HK" sz="2400">
                <a:ea typeface="華康儷中黑" panose="020B0509000000000000" pitchFamily="49" charset="-120"/>
              </a:rPr>
              <a:t>：神確是存在於我的生命中，我是在他內生活、</a:t>
            </a:r>
            <a:r>
              <a:rPr lang="zh-TW" altLang="en-US" sz="2400">
                <a:ea typeface="華康儷中黑" panose="020B0509000000000000" pitchFamily="49" charset="-120"/>
              </a:rPr>
              <a:t>為</a:t>
            </a:r>
            <a:r>
              <a:rPr lang="zh-TW" altLang="zh-HK" sz="2400">
                <a:ea typeface="華康儷中黑" panose="020B0509000000000000" pitchFamily="49" charset="-120"/>
              </a:rPr>
              <a:t>他而生活、遵照他對我</a:t>
            </a:r>
            <a:r>
              <a:rPr lang="zh-TW" altLang="en-US" sz="2400">
                <a:ea typeface="華康儷中黑" panose="020B0509000000000000" pitchFamily="49" charset="-120"/>
              </a:rPr>
              <a:t>啟</a:t>
            </a:r>
            <a:r>
              <a:rPr lang="zh-TW" altLang="zh-HK" sz="2400">
                <a:ea typeface="華康儷中黑" panose="020B0509000000000000" pitchFamily="49" charset="-120"/>
              </a:rPr>
              <a:t>示的生命之言而生活；活出一個積極、快樂而有用的更豐盛的生命。</a:t>
            </a:r>
          </a:p>
          <a:p>
            <a:pPr algn="l"/>
            <a:r>
              <a:rPr lang="en-US" altLang="zh-TW" sz="2400">
                <a:ea typeface="華康儷中黑" panose="020B0509000000000000" pitchFamily="49" charset="-120"/>
              </a:rPr>
              <a:t>       </a:t>
            </a:r>
            <a:r>
              <a:rPr lang="zh-TW" altLang="zh-HK" sz="2400">
                <a:ea typeface="華康儷中黑" panose="020B0509000000000000" pitchFamily="49" charset="-120"/>
              </a:rPr>
              <a:t>如果一個所謂的「信徒」，口裏說有神，生活卻一塌糊塗，別人怎能從他身上看到神的影子呢？</a:t>
            </a:r>
          </a:p>
          <a:p>
            <a:pPr algn="l"/>
            <a:r>
              <a:rPr lang="en-US" altLang="zh-HK" sz="2400">
                <a:ea typeface="華康儷中黑" panose="020B0509000000000000" pitchFamily="49" charset="-120"/>
              </a:rPr>
              <a:t>       </a:t>
            </a:r>
            <a:r>
              <a:rPr lang="zh-HK" altLang="zh-HK" sz="2400">
                <a:ea typeface="華康儷中黑" panose="020B0509000000000000" pitchFamily="49" charset="-120"/>
              </a:rPr>
              <a:t>正因如此，尼采才諷剌說「</a:t>
            </a:r>
            <a:r>
              <a:rPr lang="zh-HK" altLang="zh-HK" sz="2400">
                <a:solidFill>
                  <a:srgbClr val="FF0000"/>
                </a:solidFill>
                <a:ea typeface="華康儷中黑" panose="020B0509000000000000" pitchFamily="49" charset="-120"/>
              </a:rPr>
              <a:t>神死了</a:t>
            </a:r>
            <a:r>
              <a:rPr lang="zh-HK" altLang="zh-HK" sz="2400">
                <a:ea typeface="華康儷中黑" panose="020B0509000000000000" pitchFamily="49" charset="-120"/>
              </a:rPr>
              <a:t>」，因為他認為神對世界已經沒有影響力。</a:t>
            </a:r>
            <a:endParaRPr lang="zh-TW" altLang="zh-HK" sz="2400">
              <a:ea typeface="華康儷中黑" panose="020B0509000000000000" pitchFamily="49" charset="-120"/>
            </a:endParaRPr>
          </a:p>
          <a:p>
            <a:pPr algn="l"/>
            <a:r>
              <a:rPr lang="en-US" altLang="zh-HK" sz="2400">
                <a:ea typeface="華康儷中黑" panose="020B0509000000000000" pitchFamily="49" charset="-120"/>
              </a:rPr>
              <a:t>                  --------------------------------</a:t>
            </a:r>
            <a:r>
              <a:rPr lang="en-US" altLang="zh-TW" sz="2400">
                <a:ea typeface="華康儷中黑" panose="020B0509000000000000" pitchFamily="49" charset="-120"/>
              </a:rPr>
              <a:t>-------------------</a:t>
            </a:r>
            <a:r>
              <a:rPr lang="en-US" altLang="zh-HK" sz="2400">
                <a:ea typeface="華康儷中黑" panose="020B0509000000000000" pitchFamily="49" charset="-120"/>
              </a:rPr>
              <a:t>-</a:t>
            </a:r>
            <a:endParaRPr lang="zh-TW" altLang="zh-HK" sz="2400">
              <a:ea typeface="華康儷中黑" panose="020B0509000000000000" pitchFamily="49" charset="-120"/>
            </a:endParaRPr>
          </a:p>
          <a:p>
            <a:pPr algn="l"/>
            <a:r>
              <a:rPr lang="zh-TW" altLang="zh-HK" sz="2400">
                <a:ea typeface="華康儷中黑" panose="020B0509000000000000" pitchFamily="49" charset="-120"/>
              </a:rPr>
              <a:t>※</a:t>
            </a:r>
            <a:r>
              <a:rPr lang="zh-TW" altLang="zh-HK" sz="2400">
                <a:solidFill>
                  <a:srgbClr val="FF0000"/>
                </a:solidFill>
                <a:ea typeface="華康儷中黑" panose="020B0509000000000000" pitchFamily="49" charset="-120"/>
              </a:rPr>
              <a:t>造物無言卻有情</a:t>
            </a:r>
            <a:r>
              <a:rPr lang="zh-TW" altLang="zh-HK" sz="2400">
                <a:ea typeface="華康儷中黑" panose="020B0509000000000000" pitchFamily="49" charset="-120"/>
              </a:rPr>
              <a:t>，每於寒盡覺春生；</a:t>
            </a:r>
          </a:p>
          <a:p>
            <a:pPr algn="l">
              <a:spcBef>
                <a:spcPct val="0"/>
              </a:spcBef>
            </a:pPr>
            <a:r>
              <a:rPr lang="en-US" altLang="zh-HK" sz="2400">
                <a:ea typeface="華康儷中黑" panose="020B0509000000000000" pitchFamily="49" charset="-120"/>
              </a:rPr>
              <a:t>    </a:t>
            </a:r>
            <a:r>
              <a:rPr lang="zh-TW" altLang="zh-HK" sz="2400">
                <a:ea typeface="華康儷中黑" panose="020B0509000000000000" pitchFamily="49" charset="-120"/>
              </a:rPr>
              <a:t>千紅萬紫安排著，只待新雷第一聲。</a:t>
            </a:r>
            <a:r>
              <a:rPr lang="en-US" altLang="zh-HK" sz="2400">
                <a:ea typeface="華康儷中黑" panose="020B0509000000000000" pitchFamily="49" charset="-120"/>
              </a:rPr>
              <a:t>(</a:t>
            </a:r>
            <a:r>
              <a:rPr lang="zh-TW" altLang="zh-HK" sz="2400">
                <a:ea typeface="華康儷中黑" panose="020B0509000000000000" pitchFamily="49" charset="-120"/>
              </a:rPr>
              <a:t>張維屏</a:t>
            </a:r>
            <a:r>
              <a:rPr lang="en-US" altLang="zh-HK" sz="2400">
                <a:ea typeface="華康儷中黑" panose="020B0509000000000000" pitchFamily="49" charset="-120"/>
              </a:rPr>
              <a:t>)</a:t>
            </a:r>
            <a:endParaRPr lang="zh-TW" altLang="zh-HK" sz="2400">
              <a:ea typeface="華康儷中黑" panose="020B0509000000000000" pitchFamily="49" charset="-120"/>
            </a:endParaRPr>
          </a:p>
          <a:p>
            <a:pPr algn="l"/>
            <a:r>
              <a:rPr lang="en-US" altLang="zh-HK" sz="2400">
                <a:ea typeface="華康儷中黑" panose="020B0509000000000000" pitchFamily="49" charset="-120"/>
              </a:rPr>
              <a:t>    </a:t>
            </a:r>
            <a:r>
              <a:rPr lang="zh-TW" altLang="zh-HK" sz="2400">
                <a:solidFill>
                  <a:srgbClr val="FF0000"/>
                </a:solidFill>
                <a:ea typeface="華康儷中黑" panose="020B0509000000000000" pitchFamily="49" charset="-120"/>
              </a:rPr>
              <a:t>天何言哉</a:t>
            </a:r>
            <a:r>
              <a:rPr lang="zh-TW" altLang="en-US" sz="2400">
                <a:solidFill>
                  <a:srgbClr val="FF0000"/>
                </a:solidFill>
                <a:ea typeface="華康儷中黑" panose="020B0509000000000000" pitchFamily="49" charset="-120"/>
              </a:rPr>
              <a:t>？</a:t>
            </a:r>
            <a:r>
              <a:rPr lang="zh-TW" altLang="zh-HK" sz="2400">
                <a:ea typeface="華康儷中黑" panose="020B0509000000000000" pitchFamily="49" charset="-120"/>
              </a:rPr>
              <a:t>四時行焉，百物生焉；天何言哉</a:t>
            </a:r>
            <a:r>
              <a:rPr lang="zh-TW" altLang="en-US" sz="2400">
                <a:ea typeface="華康儷中黑" panose="020B0509000000000000" pitchFamily="49" charset="-120"/>
              </a:rPr>
              <a:t>？</a:t>
            </a:r>
            <a:r>
              <a:rPr lang="en-US" altLang="zh-HK" sz="2400">
                <a:ea typeface="華康儷中黑" panose="020B0509000000000000" pitchFamily="49" charset="-120"/>
              </a:rPr>
              <a:t>(</a:t>
            </a:r>
            <a:r>
              <a:rPr lang="zh-TW" altLang="zh-HK" sz="2400">
                <a:ea typeface="華康儷中黑" panose="020B0509000000000000" pitchFamily="49" charset="-120"/>
              </a:rPr>
              <a:t>孔子</a:t>
            </a:r>
            <a:r>
              <a:rPr lang="en-US" altLang="zh-HK" sz="2400">
                <a:ea typeface="華康儷中黑" panose="020B0509000000000000" pitchFamily="49" charset="-120"/>
              </a:rPr>
              <a:t>)</a:t>
            </a:r>
            <a:endParaRPr lang="zh-TW" altLang="zh-HK" sz="2400">
              <a:ea typeface="華康儷中黑" panose="020B0509000000000000" pitchFamily="49" charset="-120"/>
            </a:endParaRPr>
          </a:p>
          <a:p>
            <a:pPr algn="l"/>
            <a:endParaRPr lang="zh-HK" altLang="en-US" sz="2400">
              <a:ea typeface="華康儷中黑" panose="020B0509000000000000" pitchFamily="49" charset="-12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>
            <a:extLst>
              <a:ext uri="{FF2B5EF4-FFF2-40B4-BE49-F238E27FC236}">
                <a16:creationId xmlns:a16="http://schemas.microsoft.com/office/drawing/2014/main" id="{1FE7C2D8-BEBC-46F5-B2AE-087EA0ABEE0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/>
            <a:r>
              <a:rPr lang="en-US" altLang="zh-TW"/>
              <a:t>The man whispered, "God, speak to me" </a:t>
            </a:r>
          </a:p>
          <a:p>
            <a:pPr eaLnBrk="1" hangingPunct="1"/>
            <a:r>
              <a:rPr lang="zh-TW" altLang="en-US">
                <a:solidFill>
                  <a:srgbClr val="0000FF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一個人向天主說：「請你和我說說話吧！」</a:t>
            </a:r>
            <a:r>
              <a:rPr lang="zh-TW" altLang="en-US">
                <a:solidFill>
                  <a:srgbClr val="0000FF"/>
                </a:solidFill>
                <a:latin typeface="華康黑體W7(P)-GB5" pitchFamily="34" charset="-120"/>
                <a:ea typeface="華康黑體W7(P)-GB5" pitchFamily="34" charset="-120"/>
              </a:rPr>
              <a:t> </a:t>
            </a:r>
          </a:p>
          <a:p>
            <a:pPr eaLnBrk="1" hangingPunct="1"/>
            <a:r>
              <a:rPr lang="en-US" altLang="zh-TW"/>
              <a:t>and a meadowlark sang.</a:t>
            </a:r>
          </a:p>
          <a:p>
            <a:pPr eaLnBrk="1" hangingPunct="1"/>
            <a:r>
              <a:rPr lang="zh-TW" altLang="en-US" sz="3600" b="1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然後一隻小鳥就唱歌了。</a:t>
            </a:r>
          </a:p>
          <a:p>
            <a:pPr eaLnBrk="1" hangingPunct="1"/>
            <a:r>
              <a:rPr lang="zh-TW" altLang="en-US">
                <a:ea typeface="華康魏碑W7(P)-GB5" pitchFamily="66" charset="-120"/>
              </a:rPr>
              <a:t>    </a:t>
            </a:r>
          </a:p>
          <a:p>
            <a:pPr eaLnBrk="1" hangingPunct="1"/>
            <a:endParaRPr lang="zh-TW" altLang="en-US">
              <a:ea typeface="華康魏碑W7(P)-GB5" pitchFamily="66" charset="-120"/>
            </a:endParaRPr>
          </a:p>
          <a:p>
            <a:pPr eaLnBrk="1" hangingPunct="1"/>
            <a:endParaRPr lang="zh-TW" altLang="en-US">
              <a:ea typeface="華康魏碑W7(P)-GB5" pitchFamily="66" charset="-120"/>
            </a:endParaRPr>
          </a:p>
          <a:p>
            <a:pPr eaLnBrk="1" hangingPunct="1"/>
            <a:endParaRPr lang="zh-TW" altLang="en-US">
              <a:ea typeface="華康魏碑W7(P)-GB5" pitchFamily="66" charset="-120"/>
            </a:endParaRPr>
          </a:p>
          <a:p>
            <a:pPr eaLnBrk="1" hangingPunct="1"/>
            <a:endParaRPr lang="zh-TW" altLang="en-US">
              <a:ea typeface="華康魏碑W7(P)-GB5" pitchFamily="66" charset="-120"/>
            </a:endParaRPr>
          </a:p>
          <a:p>
            <a:pPr eaLnBrk="1" hangingPunct="1"/>
            <a:r>
              <a:rPr lang="en-US" altLang="zh-TW">
                <a:ea typeface="華康魏碑W7(P)-GB5" pitchFamily="66" charset="-120"/>
              </a:rPr>
              <a:t>But, the man did not hear.</a:t>
            </a:r>
            <a:br>
              <a:rPr lang="en-US" altLang="zh-TW">
                <a:ea typeface="華康魏碑W7(P)-GB5" pitchFamily="66" charset="-120"/>
              </a:rPr>
            </a:br>
            <a:r>
              <a:rPr lang="zh-TW" altLang="en-US" sz="3600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但那人聽不見（沒有聽）</a:t>
            </a:r>
            <a:r>
              <a:rPr lang="zh-TW" altLang="en-US">
                <a:latin typeface="華康粗黑體" panose="020B0709000000000000" pitchFamily="49" charset="-120"/>
                <a:ea typeface="華康粗黑體" panose="020B0709000000000000" pitchFamily="49" charset="-120"/>
              </a:rPr>
              <a:t> </a:t>
            </a:r>
          </a:p>
        </p:txBody>
      </p:sp>
      <p:pic>
        <p:nvPicPr>
          <p:cNvPr id="2052" name="Picture 4" descr="download?mid=1%5f117468%5fAIZppcoAAChDR4QhZQXZUmWfQlA&amp;pid=9&amp;fid=Inbox&amp;inline=1">
            <a:extLst>
              <a:ext uri="{FF2B5EF4-FFF2-40B4-BE49-F238E27FC236}">
                <a16:creationId xmlns:a16="http://schemas.microsoft.com/office/drawing/2014/main" id="{01B867D3-72AB-4857-A157-B52363E92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2543175"/>
            <a:ext cx="3095625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6BE0B94F-C6E6-462E-B269-DC60D76882B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/>
            <a:r>
              <a:rPr lang="en-US" altLang="zh-TW" b="1"/>
              <a:t>So the man yelled, "God, speak to me"</a:t>
            </a:r>
          </a:p>
          <a:p>
            <a:pPr eaLnBrk="1" hangingPunct="1"/>
            <a:r>
              <a:rPr lang="zh-TW" altLang="en-US">
                <a:solidFill>
                  <a:srgbClr val="0000FF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然後那人大吼：「天主，你怎麼不出聲呢！」</a:t>
            </a:r>
          </a:p>
          <a:p>
            <a:pPr eaLnBrk="1" hangingPunct="1"/>
            <a:r>
              <a:rPr lang="en-US" altLang="zh-TW" b="1"/>
              <a:t>and the thunder rolled across the sky.</a:t>
            </a:r>
          </a:p>
          <a:p>
            <a:pPr eaLnBrk="1" hangingPunct="1"/>
            <a:r>
              <a:rPr lang="zh-TW" altLang="en-US" sz="4000" b="1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天邊就響起了驚雷</a:t>
            </a:r>
          </a:p>
        </p:txBody>
      </p:sp>
      <p:pic>
        <p:nvPicPr>
          <p:cNvPr id="3075" name="Picture 3" descr="download?mid=1%5f117468%5fAIZppcoAAChDR4QhZQXZUmWfQlA&amp;pid=5&amp;fid=Inbox&amp;inline=1">
            <a:extLst>
              <a:ext uri="{FF2B5EF4-FFF2-40B4-BE49-F238E27FC236}">
                <a16:creationId xmlns:a16="http://schemas.microsoft.com/office/drawing/2014/main" id="{9AD8F017-E7F3-44A9-A677-C7A98FA60E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1750"/>
            <a:ext cx="428625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>
            <a:extLst>
              <a:ext uri="{FF2B5EF4-FFF2-40B4-BE49-F238E27FC236}">
                <a16:creationId xmlns:a16="http://schemas.microsoft.com/office/drawing/2014/main" id="{B67AB3C7-815F-48AB-89E2-550FD11324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7100" y="5424488"/>
            <a:ext cx="4924425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 b="1"/>
              <a:t>But, the man did not listen.</a:t>
            </a:r>
            <a:br>
              <a:rPr lang="en-US" altLang="zh-TW" sz="2800" b="1"/>
            </a:br>
            <a:r>
              <a:rPr lang="en-US" altLang="zh-TW" sz="2800" b="1"/>
              <a:t> </a:t>
            </a:r>
            <a:r>
              <a:rPr lang="zh-TW" altLang="en-US" sz="4000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但那人堵住了耳朵</a:t>
            </a:r>
            <a:r>
              <a:rPr lang="zh-TW" altLang="en-US" sz="4000">
                <a:solidFill>
                  <a:srgbClr val="FF0000"/>
                </a:solidFill>
                <a:ea typeface="華康黑體W7(P)-GB5" pitchFamily="34" charset="-120"/>
              </a:rPr>
              <a:t>。</a:t>
            </a:r>
            <a:r>
              <a:rPr lang="zh-TW" altLang="en-US" sz="200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74754" name="Picture 2" descr="F:\24靈山雋語\#靈山已上網\110雷霆一擊.jpg">
            <a:extLst>
              <a:ext uri="{FF2B5EF4-FFF2-40B4-BE49-F238E27FC236}">
                <a16:creationId xmlns:a16="http://schemas.microsoft.com/office/drawing/2014/main" id="{56F2D259-8D0B-4F73-88EF-8342C5CA0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2571750"/>
            <a:ext cx="485775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3E664DEB-2A9A-4C5D-8386-F7ED7A531C6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/>
            <a:r>
              <a:rPr lang="en-US" altLang="zh-TW" sz="2800" b="1">
                <a:latin typeface="Times New Roman" panose="02020603050405020304" pitchFamily="18" charset="0"/>
              </a:rPr>
              <a:t>The man looked around and said</a:t>
            </a:r>
            <a:r>
              <a:rPr lang="en-US" altLang="zh-TW" sz="2400">
                <a:latin typeface="Times New Roman" panose="02020603050405020304" pitchFamily="18" charset="0"/>
              </a:rPr>
              <a:t>,</a:t>
            </a:r>
            <a:r>
              <a:rPr lang="en-US" altLang="zh-TW" b="1"/>
              <a:t> </a:t>
            </a:r>
            <a:r>
              <a:rPr lang="en-US" altLang="zh-TW" sz="2800" b="1"/>
              <a:t>“God let me see you.”</a:t>
            </a:r>
            <a:r>
              <a:rPr lang="en-US" altLang="zh-TW" b="1"/>
              <a:t> </a:t>
            </a:r>
            <a:br>
              <a:rPr lang="en-US" altLang="zh-TW"/>
            </a:br>
            <a:r>
              <a:rPr lang="zh-TW" altLang="en-US">
                <a:solidFill>
                  <a:srgbClr val="0000FF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那人再說：「天主，讓我看見你吧！」 </a:t>
            </a:r>
            <a:r>
              <a:rPr lang="zh-TW" altLang="en-US">
                <a:solidFill>
                  <a:srgbClr val="0000FF"/>
                </a:solidFill>
                <a:latin typeface="華康黑體W7(P)-GB5" pitchFamily="34" charset="-120"/>
                <a:ea typeface="華康黑體W7(P)-GB5" pitchFamily="34" charset="-120"/>
              </a:rPr>
              <a:t> </a:t>
            </a:r>
          </a:p>
          <a:p>
            <a:pPr eaLnBrk="1" hangingPunct="1"/>
            <a:r>
              <a:rPr lang="en-US" altLang="zh-TW" b="1"/>
              <a:t>And a star shined brightly.</a:t>
            </a:r>
          </a:p>
          <a:p>
            <a:pPr eaLnBrk="1" hangingPunct="1"/>
            <a:r>
              <a:rPr lang="zh-TW" altLang="en-US" sz="3600" b="1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然後，一顆星兒就在天空閃耀發光</a:t>
            </a:r>
            <a:r>
              <a:rPr lang="zh-TW" altLang="en-US" b="1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。</a:t>
            </a:r>
          </a:p>
          <a:p>
            <a:pPr eaLnBrk="1" hangingPunct="1"/>
            <a:br>
              <a:rPr lang="zh-TW" altLang="en-US">
                <a:latin typeface="華康黑體W7(P)-GB5" pitchFamily="34" charset="-120"/>
                <a:ea typeface="華康黑體W7(P)-GB5" pitchFamily="34" charset="-120"/>
              </a:rPr>
            </a:br>
            <a:r>
              <a:rPr lang="zh-TW" altLang="en-US"/>
              <a:t>    </a:t>
            </a:r>
          </a:p>
          <a:p>
            <a:pPr eaLnBrk="1" hangingPunct="1"/>
            <a:endParaRPr lang="zh-TW" altLang="en-US"/>
          </a:p>
          <a:p>
            <a:pPr eaLnBrk="1" hangingPunct="1"/>
            <a:endParaRPr lang="zh-TW" altLang="en-US"/>
          </a:p>
          <a:p>
            <a:pPr eaLnBrk="1" hangingPunct="1"/>
            <a:endParaRPr lang="zh-TW" altLang="en-US"/>
          </a:p>
          <a:p>
            <a:pPr eaLnBrk="1" hangingPunct="1"/>
            <a:r>
              <a:rPr lang="en-US" altLang="zh-TW" b="1"/>
              <a:t>But the man did not see.</a:t>
            </a:r>
          </a:p>
          <a:p>
            <a:pPr eaLnBrk="1" hangingPunct="1"/>
            <a:r>
              <a:rPr lang="zh-TW" altLang="en-US" sz="4000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但那人閉上了眼睛</a:t>
            </a:r>
            <a:r>
              <a:rPr lang="zh-TW" altLang="en-US" sz="3600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（視若無睹）</a:t>
            </a:r>
          </a:p>
        </p:txBody>
      </p:sp>
      <p:pic>
        <p:nvPicPr>
          <p:cNvPr id="4099" name="Picture 3" descr="download?mid=1%5f117468%5fAIZppcoAAChDR4QhZQXZUmWfQlA&amp;pid=2&amp;fid=Inbox&amp;inline=1">
            <a:extLst>
              <a:ext uri="{FF2B5EF4-FFF2-40B4-BE49-F238E27FC236}">
                <a16:creationId xmlns:a16="http://schemas.microsoft.com/office/drawing/2014/main" id="{24E7EE68-948F-47C0-86A1-0FEB5A8A2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2598738"/>
            <a:ext cx="4033838" cy="225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78" name="Picture 2" descr="F:\24靈山雋語\#靈山已上網\130諸天述說.jpg">
            <a:extLst>
              <a:ext uri="{FF2B5EF4-FFF2-40B4-BE49-F238E27FC236}">
                <a16:creationId xmlns:a16="http://schemas.microsoft.com/office/drawing/2014/main" id="{2F71B1F1-FF3F-4B8E-8213-5FF1DE6EF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3" y="2389188"/>
            <a:ext cx="4572000" cy="268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8" dur="2000"/>
                                        <p:tgtEl>
                                          <p:spTgt spid="40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1" dur="2000"/>
                                        <p:tgtEl>
                                          <p:spTgt spid="40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381CF288-7291-4652-BC5A-D5456C27FF0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/>
            <a:r>
              <a:rPr lang="en-US" altLang="zh-TW" sz="2800" b="1"/>
              <a:t>And, the man shouted, “God show me a miracle.” </a:t>
            </a:r>
            <a:br>
              <a:rPr lang="en-US" altLang="zh-TW" sz="2800" b="1"/>
            </a:br>
            <a:r>
              <a:rPr lang="zh-TW" altLang="en-US">
                <a:solidFill>
                  <a:srgbClr val="0000FF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然後那人大叫：「天主，給我顯個奇蹟吧！」</a:t>
            </a:r>
          </a:p>
          <a:p>
            <a:pPr eaLnBrk="1" hangingPunct="1"/>
            <a:r>
              <a:rPr lang="en-US" altLang="zh-TW" sz="2800" b="1"/>
              <a:t>And, </a:t>
            </a:r>
            <a:r>
              <a:rPr lang="en-US" altLang="zh-TW" b="1"/>
              <a:t>a life was born</a:t>
            </a:r>
            <a:r>
              <a:rPr lang="en-US" altLang="zh-TW" sz="2800" b="1"/>
              <a:t>.</a:t>
            </a:r>
          </a:p>
          <a:p>
            <a:pPr eaLnBrk="1" hangingPunct="1"/>
            <a:r>
              <a:rPr lang="zh-TW" altLang="en-US" sz="3600" b="1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然後一個新生命就誕生了。</a:t>
            </a:r>
            <a:br>
              <a:rPr lang="zh-TW" altLang="en-US" b="1">
                <a:ea typeface="華康黑體W7(P)-GB5" pitchFamily="34" charset="-120"/>
              </a:rPr>
            </a:br>
            <a:r>
              <a:rPr lang="zh-TW" altLang="en-US"/>
              <a:t>  </a:t>
            </a:r>
          </a:p>
          <a:p>
            <a:pPr eaLnBrk="1" hangingPunct="1"/>
            <a:endParaRPr lang="zh-TW" altLang="en-US" b="1"/>
          </a:p>
          <a:p>
            <a:pPr eaLnBrk="1" hangingPunct="1"/>
            <a:endParaRPr lang="zh-TW" altLang="en-US" b="1"/>
          </a:p>
          <a:p>
            <a:pPr eaLnBrk="1" hangingPunct="1"/>
            <a:endParaRPr lang="zh-TW" altLang="en-US" b="1"/>
          </a:p>
          <a:p>
            <a:pPr eaLnBrk="1" hangingPunct="1"/>
            <a:endParaRPr lang="zh-TW" altLang="en-US" b="1"/>
          </a:p>
          <a:p>
            <a:pPr eaLnBrk="1" hangingPunct="1"/>
            <a:endParaRPr lang="zh-TW" altLang="en-US" sz="1800" b="1"/>
          </a:p>
          <a:p>
            <a:pPr eaLnBrk="1" hangingPunct="1"/>
            <a:r>
              <a:rPr lang="en-US" altLang="zh-TW" b="1"/>
              <a:t>But, the man did not notice.</a:t>
            </a:r>
            <a:br>
              <a:rPr lang="en-US" altLang="zh-TW" b="1"/>
            </a:br>
            <a:r>
              <a:rPr lang="en-US" altLang="zh-TW" b="1"/>
              <a:t>     </a:t>
            </a:r>
            <a:r>
              <a:rPr lang="en-US" altLang="zh-TW" b="1">
                <a:solidFill>
                  <a:srgbClr val="FF0000"/>
                </a:solidFill>
              </a:rPr>
              <a:t> </a:t>
            </a:r>
            <a:r>
              <a:rPr lang="zh-TW" altLang="en-US" sz="4000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但那人沒有注意到</a:t>
            </a:r>
            <a:r>
              <a:rPr lang="zh-TW" altLang="en-US" b="1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。</a:t>
            </a:r>
            <a:r>
              <a:rPr lang="zh-TW" altLang="en-US">
                <a:latin typeface="華康粗黑體" panose="020B0709000000000000" pitchFamily="49" charset="-120"/>
                <a:ea typeface="華康粗黑體" panose="020B0709000000000000" pitchFamily="49" charset="-120"/>
              </a:rPr>
              <a:t> </a:t>
            </a:r>
          </a:p>
        </p:txBody>
      </p:sp>
      <p:pic>
        <p:nvPicPr>
          <p:cNvPr id="5123" name="Picture 3" descr="download?mid=1%5f117468%5fAIZppcoAAChDR4QhZQXZUmWfQlA&amp;pid=4&amp;fid=Inbox&amp;inline=1">
            <a:extLst>
              <a:ext uri="{FF2B5EF4-FFF2-40B4-BE49-F238E27FC236}">
                <a16:creationId xmlns:a16="http://schemas.microsoft.com/office/drawing/2014/main" id="{1BFCE0BB-308E-4D7B-93E1-B0ED11B303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492375"/>
            <a:ext cx="3240088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2" name="Picture 2" descr="F:\24靈山雋語\#靈山已上網\70 新生命.jpg">
            <a:extLst>
              <a:ext uri="{FF2B5EF4-FFF2-40B4-BE49-F238E27FC236}">
                <a16:creationId xmlns:a16="http://schemas.microsoft.com/office/drawing/2014/main" id="{A52B87FE-2CE7-4497-97D3-840F51F04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2390775"/>
            <a:ext cx="5072062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38ABE8E2-D232-4664-A4B4-CBAF4ADD280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/>
            <a:endParaRPr lang="en-US" altLang="zh-TW" sz="2000" b="1"/>
          </a:p>
          <a:p>
            <a:pPr eaLnBrk="1" hangingPunct="1">
              <a:lnSpc>
                <a:spcPct val="115000"/>
              </a:lnSpc>
              <a:spcBef>
                <a:spcPct val="0"/>
              </a:spcBef>
            </a:pPr>
            <a:r>
              <a:rPr lang="en-US" altLang="zh-TW" sz="3600" b="1"/>
              <a:t>So, the man cried out in despair</a:t>
            </a:r>
            <a:r>
              <a:rPr lang="en-US" altLang="zh-TW" b="1"/>
              <a:t>, 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ct val="30000"/>
              </a:spcAft>
            </a:pPr>
            <a:r>
              <a:rPr lang="en-US" altLang="zh-TW" sz="1200" b="1"/>
              <a:t> </a:t>
            </a:r>
            <a:br>
              <a:rPr lang="en-US" altLang="zh-TW" b="1"/>
            </a:br>
            <a:r>
              <a:rPr lang="zh-TW" altLang="en-US" sz="5400">
                <a:solidFill>
                  <a:srgbClr val="0000FF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然後那人就失望地哭了：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</a:pPr>
            <a:r>
              <a:rPr lang="zh-TW" altLang="en-US" sz="3600" b="1"/>
              <a:t>“</a:t>
            </a:r>
            <a:r>
              <a:rPr lang="en-US" altLang="zh-TW" sz="3600" b="1"/>
              <a:t>Touch me God, </a:t>
            </a:r>
            <a:br>
              <a:rPr lang="en-US" altLang="zh-TW" sz="3600" b="1"/>
            </a:br>
            <a:r>
              <a:rPr lang="en-US" altLang="zh-TW" sz="3600" b="1"/>
              <a:t>and let me know you are here.”</a:t>
            </a:r>
            <a:r>
              <a:rPr lang="en-US" altLang="zh-TW" sz="5400">
                <a:solidFill>
                  <a:srgbClr val="FF0000"/>
                </a:solidFill>
                <a:ea typeface="華康黑體W7(P)-GB5" pitchFamily="34" charset="-120"/>
              </a:rPr>
              <a:t> </a:t>
            </a:r>
          </a:p>
          <a:p>
            <a:pPr eaLnBrk="1" hangingPunct="1">
              <a:lnSpc>
                <a:spcPct val="115000"/>
              </a:lnSpc>
              <a:spcBef>
                <a:spcPct val="30000"/>
              </a:spcBef>
            </a:pPr>
            <a:r>
              <a:rPr lang="zh-TW" altLang="en-US" sz="5400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「天主，你可以觸碰一下我，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</a:pPr>
            <a:r>
              <a:rPr lang="zh-TW" altLang="en-US" sz="5400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讓我知道你的存在嗎？」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A4EE5F67-1F2C-4130-A59B-113F203E5B4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zh-TW" sz="3600" b="1"/>
              <a:t> </a:t>
            </a:r>
            <a:r>
              <a:rPr lang="en-US" altLang="zh-TW" b="1"/>
              <a:t>Whereupon, God reached down 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TW" b="1"/>
              <a:t>and touched the man. </a:t>
            </a:r>
            <a:br>
              <a:rPr lang="en-US" altLang="zh-TW" sz="3600" b="1"/>
            </a:br>
            <a:endParaRPr lang="en-US" altLang="zh-TW" sz="600" b="1"/>
          </a:p>
          <a:p>
            <a:pPr eaLnBrk="1" hangingPunct="1"/>
            <a:r>
              <a:rPr lang="zh-TW" altLang="en-US" sz="4000">
                <a:solidFill>
                  <a:srgbClr val="0000FF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然後天主真的觸摸了那個人</a:t>
            </a:r>
            <a:r>
              <a:rPr lang="zh-TW" altLang="en-US" sz="3600">
                <a:solidFill>
                  <a:srgbClr val="0000FF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，</a:t>
            </a:r>
          </a:p>
          <a:p>
            <a:pPr eaLnBrk="1" hangingPunct="1"/>
            <a:r>
              <a:rPr lang="en-US" altLang="zh-TW" b="1"/>
              <a:t>But, the man brushed the butterfly away .</a:t>
            </a:r>
          </a:p>
          <a:p>
            <a:pPr eaLnBrk="1" hangingPunct="1"/>
            <a:r>
              <a:rPr lang="zh-TW" altLang="en-US" sz="4000" b="1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但那人把那蝴蝶趕走了。</a:t>
            </a:r>
            <a:br>
              <a:rPr lang="zh-TW" altLang="en-US" sz="3600" b="1">
                <a:latin typeface="華康粗黑體" panose="020B0709000000000000" pitchFamily="49" charset="-120"/>
                <a:ea typeface="華康粗黑體" panose="020B0709000000000000" pitchFamily="49" charset="-120"/>
              </a:rPr>
            </a:br>
            <a:br>
              <a:rPr lang="zh-TW" altLang="en-US" sz="3600" b="1"/>
            </a:br>
            <a:r>
              <a:rPr lang="zh-TW" altLang="en-US" sz="3600" b="1"/>
              <a:t> </a:t>
            </a:r>
          </a:p>
          <a:p>
            <a:pPr eaLnBrk="1" hangingPunct="1"/>
            <a:endParaRPr lang="zh-TW" altLang="en-US" sz="3600" b="1"/>
          </a:p>
          <a:p>
            <a:pPr eaLnBrk="1" hangingPunct="1"/>
            <a:endParaRPr lang="zh-TW" altLang="en-US" sz="4000" b="1"/>
          </a:p>
          <a:p>
            <a:pPr eaLnBrk="1" hangingPunct="1"/>
            <a:r>
              <a:rPr lang="en-US" altLang="zh-TW" sz="3600" b="1"/>
              <a:t>and walked on.  </a:t>
            </a:r>
            <a:r>
              <a:rPr lang="zh-TW" altLang="en-US" sz="3600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然後繼續走他的路；哭著</a:t>
            </a:r>
          </a:p>
        </p:txBody>
      </p:sp>
      <p:pic>
        <p:nvPicPr>
          <p:cNvPr id="7171" name="Picture 3" descr="download?mid=1%5f117468%5fAIZppcoAAChDR4QhZQXZUmWfQlA&amp;pid=6&amp;fid=Inbox&amp;inline=1">
            <a:extLst>
              <a:ext uri="{FF2B5EF4-FFF2-40B4-BE49-F238E27FC236}">
                <a16:creationId xmlns:a16="http://schemas.microsoft.com/office/drawing/2014/main" id="{F1A34451-D4CE-4F1C-B932-9BDE98FD0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3068638"/>
            <a:ext cx="3167063" cy="266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1F2F2693-4EBB-460E-A3AA-A215CCD3359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/>
            <a:r>
              <a:rPr lang="en-US" altLang="zh-TW" sz="2800" b="1"/>
              <a:t>I found this to be a great reminder that God is always around us in the little and simple things that we take for granted ...</a:t>
            </a:r>
          </a:p>
          <a:p>
            <a:pPr eaLnBrk="1" hangingPunct="1"/>
            <a:r>
              <a:rPr lang="zh-TW" altLang="en-US" sz="4400">
                <a:solidFill>
                  <a:srgbClr val="0000FF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其實天主一直都在我們周圍，在我們習以為常的簡單而微小的事物中。</a:t>
            </a:r>
          </a:p>
          <a:p>
            <a:pPr eaLnBrk="1" hangingPunct="1"/>
            <a:r>
              <a:rPr lang="zh-TW" altLang="en-US" sz="5400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因為</a:t>
            </a:r>
            <a:r>
              <a:rPr lang="zh-TW" altLang="en-US" sz="6600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平常生活是道</a:t>
            </a:r>
            <a:r>
              <a:rPr lang="zh-TW" altLang="en-US" sz="4400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；</a:t>
            </a:r>
          </a:p>
          <a:p>
            <a:pPr eaLnBrk="1" hangingPunct="1"/>
            <a:r>
              <a:rPr lang="zh-TW" altLang="en-US" sz="3600">
                <a:solidFill>
                  <a:srgbClr val="0000FF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「</a:t>
            </a:r>
            <a:r>
              <a:rPr lang="zh-TW" altLang="en-US" sz="4400">
                <a:solidFill>
                  <a:srgbClr val="0000FF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是真佛但說家常</a:t>
            </a:r>
            <a:r>
              <a:rPr lang="zh-TW" altLang="en-US" sz="3600">
                <a:solidFill>
                  <a:srgbClr val="0000FF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」</a:t>
            </a:r>
            <a:endParaRPr lang="en-US" altLang="zh-TW" sz="3600">
              <a:solidFill>
                <a:srgbClr val="0000FF"/>
              </a:solidFill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  <a:p>
            <a:pPr eaLnBrk="1" hangingPunct="1"/>
            <a:r>
              <a:rPr lang="zh-TW" altLang="en-US" sz="5400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這是一個無所不在的天主！</a:t>
            </a:r>
            <a:endParaRPr lang="zh-TW" altLang="en-US" sz="4400">
              <a:solidFill>
                <a:srgbClr val="FF0000"/>
              </a:solidFill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  <a:p>
            <a:pPr eaLnBrk="1" hangingPunct="1"/>
            <a:r>
              <a:rPr lang="zh-TW" altLang="en-US" sz="4400">
                <a:solidFill>
                  <a:srgbClr val="0000FF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忠於小事的，才能忠於大事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90A6E4C2-4CF0-4922-8683-3FF9DA62E62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zh-TW" sz="3600" b="1"/>
              <a:t>Don't miss out on a blessing because it 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TW" sz="3600" b="1"/>
              <a:t>isn‘t the way that you expect.</a:t>
            </a:r>
          </a:p>
          <a:p>
            <a:pPr eaLnBrk="1" hangingPunct="1">
              <a:spcBef>
                <a:spcPct val="40000"/>
              </a:spcBef>
            </a:pPr>
            <a:r>
              <a:rPr lang="zh-TW" altLang="en-US" sz="4000">
                <a:solidFill>
                  <a:srgbClr val="0000FF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不要忽略某個祝福，</a:t>
            </a:r>
          </a:p>
          <a:p>
            <a:pPr eaLnBrk="1" hangingPunct="1"/>
            <a:r>
              <a:rPr lang="zh-TW" altLang="en-US" sz="4000">
                <a:solidFill>
                  <a:srgbClr val="0000FF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只因為它不是你所期待的，或是不符合你對祝福的定義的。</a:t>
            </a:r>
          </a:p>
          <a:p>
            <a:pPr eaLnBrk="1" hangingPunct="1"/>
            <a:r>
              <a:rPr lang="zh-TW" altLang="en-US" sz="4000">
                <a:solidFill>
                  <a:srgbClr val="FF00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當你認為信仰或祝福必然是你</a:t>
            </a:r>
            <a:br>
              <a:rPr lang="en-US" altLang="zh-TW" sz="4000">
                <a:solidFill>
                  <a:srgbClr val="FF00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</a:br>
            <a:r>
              <a:rPr lang="zh-TW" altLang="en-US" sz="4000">
                <a:solidFill>
                  <a:srgbClr val="FF00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所認識或所期待的那種時，</a:t>
            </a:r>
          </a:p>
          <a:p>
            <a:pPr eaLnBrk="1" hangingPunct="1"/>
            <a:r>
              <a:rPr lang="zh-TW" altLang="en-US" sz="4000">
                <a:solidFill>
                  <a:srgbClr val="990099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另一種你不認識的祝福或信仰，</a:t>
            </a:r>
            <a:br>
              <a:rPr lang="en-US" altLang="zh-TW" sz="4000">
                <a:solidFill>
                  <a:srgbClr val="990099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</a:br>
            <a:r>
              <a:rPr lang="zh-TW" altLang="en-US" sz="4400">
                <a:solidFill>
                  <a:srgbClr val="990099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就會溜掉了</a:t>
            </a:r>
            <a:r>
              <a:rPr lang="zh-TW" altLang="en-US" sz="4000">
                <a:solidFill>
                  <a:srgbClr val="990099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2451</Words>
  <Application>Microsoft Office PowerPoint</Application>
  <PresentationFormat>如螢幕大小 (4:3)</PresentationFormat>
  <Paragraphs>151</Paragraphs>
  <Slides>19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31" baseType="lpstr">
      <vt:lpstr>Arial</vt:lpstr>
      <vt:lpstr>新細明體</vt:lpstr>
      <vt:lpstr>Calibri</vt:lpstr>
      <vt:lpstr>華康儷中黑</vt:lpstr>
      <vt:lpstr>華康粗黑體</vt:lpstr>
      <vt:lpstr>華康黑體W7(P)-GB5</vt:lpstr>
      <vt:lpstr>華康魏碑W7(P)-GB5</vt:lpstr>
      <vt:lpstr>Times New Roman</vt:lpstr>
      <vt:lpstr>金梅毛顏楷</vt:lpstr>
      <vt:lpstr>華康黑體(P)-GB5</vt:lpstr>
      <vt:lpstr>華康黑體-GB5</vt:lpstr>
      <vt:lpstr>預設簡報設計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CIRS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Fr. Luke</dc:creator>
  <cp:lastModifiedBy>user</cp:lastModifiedBy>
  <cp:revision>21</cp:revision>
  <dcterms:created xsi:type="dcterms:W3CDTF">2008-08-02T13:41:50Z</dcterms:created>
  <dcterms:modified xsi:type="dcterms:W3CDTF">2024-10-07T02:14:26Z</dcterms:modified>
</cp:coreProperties>
</file>