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3" r:id="rId2"/>
    <p:sldId id="272" r:id="rId3"/>
    <p:sldId id="257" r:id="rId4"/>
    <p:sldId id="258" r:id="rId5"/>
    <p:sldId id="259" r:id="rId6"/>
    <p:sldId id="270" r:id="rId7"/>
    <p:sldId id="260" r:id="rId8"/>
    <p:sldId id="261" r:id="rId9"/>
    <p:sldId id="262" r:id="rId10"/>
    <p:sldId id="263" r:id="rId11"/>
    <p:sldId id="264" r:id="rId12"/>
    <p:sldId id="285" r:id="rId13"/>
    <p:sldId id="304" r:id="rId14"/>
    <p:sldId id="286" r:id="rId15"/>
    <p:sldId id="287" r:id="rId16"/>
    <p:sldId id="296" r:id="rId17"/>
    <p:sldId id="297" r:id="rId18"/>
    <p:sldId id="298" r:id="rId19"/>
    <p:sldId id="299" r:id="rId20"/>
    <p:sldId id="300" r:id="rId21"/>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A50021"/>
    <a:srgbClr val="9900CC"/>
    <a:srgbClr val="006600"/>
    <a:srgbClr val="000066"/>
    <a:srgbClr val="CC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4158EEA0-773E-4E9C-B8AD-4398C8BD20E5}" type="datetimeFigureOut">
              <a:rPr lang="zh-HK" altLang="en-US"/>
              <a:pPr>
                <a:defRPr/>
              </a:pPr>
              <a:t>22/7/2024</a:t>
            </a:fld>
            <a:endParaRPr lang="zh-HK"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HK"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endParaRPr lang="zh-HK"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B2A3658-DC51-45F9-9618-B7B8FE525722}" type="slidenum">
              <a:rPr lang="zh-HK" altLang="en-US"/>
              <a:pPr>
                <a:defRPr/>
              </a:pPr>
              <a:t>‹#›</a:t>
            </a:fld>
            <a:endParaRPr lang="zh-HK" altLang="en-US"/>
          </a:p>
        </p:txBody>
      </p:sp>
    </p:spTree>
    <p:extLst>
      <p:ext uri="{BB962C8B-B14F-4D97-AF65-F5344CB8AC3E}">
        <p14:creationId xmlns:p14="http://schemas.microsoft.com/office/powerpoint/2010/main" val="1122276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a:p>
        </p:txBody>
      </p:sp>
      <p:sp>
        <p:nvSpPr>
          <p:cNvPr id="1946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01335383-1909-4FBF-ADC4-6A74E8054876}" type="slidenum">
              <a:rPr lang="zh-HK" altLang="en-US"/>
              <a:pPr/>
              <a:t>16</a:t>
            </a:fld>
            <a:endParaRPr lang="zh-HK" altLang="en-US"/>
          </a:p>
        </p:txBody>
      </p:sp>
    </p:spTree>
    <p:extLst>
      <p:ext uri="{BB962C8B-B14F-4D97-AF65-F5344CB8AC3E}">
        <p14:creationId xmlns:p14="http://schemas.microsoft.com/office/powerpoint/2010/main" val="171356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9A4A2D39-00E5-48FA-A077-C29E80C5390C}" type="slidenum">
              <a:rPr lang="en-US" altLang="zh-TW"/>
              <a:pPr>
                <a:defRPr/>
              </a:pPr>
              <a:t>‹#›</a:t>
            </a:fld>
            <a:endParaRPr lang="en-US" altLang="zh-TW"/>
          </a:p>
        </p:txBody>
      </p:sp>
    </p:spTree>
    <p:extLst>
      <p:ext uri="{BB962C8B-B14F-4D97-AF65-F5344CB8AC3E}">
        <p14:creationId xmlns:p14="http://schemas.microsoft.com/office/powerpoint/2010/main" val="30074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76ACCA9-2ADD-473E-A810-AD130B2DD7BB}" type="slidenum">
              <a:rPr lang="en-US" altLang="zh-TW"/>
              <a:pPr>
                <a:defRPr/>
              </a:pPr>
              <a:t>‹#›</a:t>
            </a:fld>
            <a:endParaRPr lang="en-US" altLang="zh-TW"/>
          </a:p>
        </p:txBody>
      </p:sp>
    </p:spTree>
    <p:extLst>
      <p:ext uri="{BB962C8B-B14F-4D97-AF65-F5344CB8AC3E}">
        <p14:creationId xmlns:p14="http://schemas.microsoft.com/office/powerpoint/2010/main" val="35787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FBBDDBBF-0A65-4E54-9428-012A63860FF0}" type="slidenum">
              <a:rPr lang="en-US" altLang="zh-TW"/>
              <a:pPr>
                <a:defRPr/>
              </a:pPr>
              <a:t>‹#›</a:t>
            </a:fld>
            <a:endParaRPr lang="en-US" altLang="zh-TW"/>
          </a:p>
        </p:txBody>
      </p:sp>
    </p:spTree>
    <p:extLst>
      <p:ext uri="{BB962C8B-B14F-4D97-AF65-F5344CB8AC3E}">
        <p14:creationId xmlns:p14="http://schemas.microsoft.com/office/powerpoint/2010/main" val="386081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C15D370-2481-446E-A21B-D538CAED3F93}" type="slidenum">
              <a:rPr lang="en-US" altLang="zh-TW"/>
              <a:pPr>
                <a:defRPr/>
              </a:pPr>
              <a:t>‹#›</a:t>
            </a:fld>
            <a:endParaRPr lang="en-US" altLang="zh-TW"/>
          </a:p>
        </p:txBody>
      </p:sp>
    </p:spTree>
    <p:extLst>
      <p:ext uri="{BB962C8B-B14F-4D97-AF65-F5344CB8AC3E}">
        <p14:creationId xmlns:p14="http://schemas.microsoft.com/office/powerpoint/2010/main" val="1544663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45A1987-2FC2-4BFB-9C0E-1358BA460459}" type="slidenum">
              <a:rPr lang="en-US" altLang="zh-TW"/>
              <a:pPr>
                <a:defRPr/>
              </a:pPr>
              <a:t>‹#›</a:t>
            </a:fld>
            <a:endParaRPr lang="en-US" altLang="zh-TW"/>
          </a:p>
        </p:txBody>
      </p:sp>
    </p:spTree>
    <p:extLst>
      <p:ext uri="{BB962C8B-B14F-4D97-AF65-F5344CB8AC3E}">
        <p14:creationId xmlns:p14="http://schemas.microsoft.com/office/powerpoint/2010/main" val="394878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4D6337F8-31AB-45FD-A8C5-0E9FE4E9388A}" type="slidenum">
              <a:rPr lang="en-US" altLang="zh-TW"/>
              <a:pPr>
                <a:defRPr/>
              </a:pPr>
              <a:t>‹#›</a:t>
            </a:fld>
            <a:endParaRPr lang="en-US" altLang="zh-TW"/>
          </a:p>
        </p:txBody>
      </p:sp>
    </p:spTree>
    <p:extLst>
      <p:ext uri="{BB962C8B-B14F-4D97-AF65-F5344CB8AC3E}">
        <p14:creationId xmlns:p14="http://schemas.microsoft.com/office/powerpoint/2010/main" val="13013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203F82D1-08D5-4803-9CDA-2374410BD9F3}" type="slidenum">
              <a:rPr lang="en-US" altLang="zh-TW"/>
              <a:pPr>
                <a:defRPr/>
              </a:pPr>
              <a:t>‹#›</a:t>
            </a:fld>
            <a:endParaRPr lang="en-US" altLang="zh-TW"/>
          </a:p>
        </p:txBody>
      </p:sp>
    </p:spTree>
    <p:extLst>
      <p:ext uri="{BB962C8B-B14F-4D97-AF65-F5344CB8AC3E}">
        <p14:creationId xmlns:p14="http://schemas.microsoft.com/office/powerpoint/2010/main" val="126476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42AB8B7D-CD74-47D4-8A20-8884959625F8}" type="slidenum">
              <a:rPr lang="en-US" altLang="zh-TW"/>
              <a:pPr>
                <a:defRPr/>
              </a:pPr>
              <a:t>‹#›</a:t>
            </a:fld>
            <a:endParaRPr lang="en-US" altLang="zh-TW"/>
          </a:p>
        </p:txBody>
      </p:sp>
    </p:spTree>
    <p:extLst>
      <p:ext uri="{BB962C8B-B14F-4D97-AF65-F5344CB8AC3E}">
        <p14:creationId xmlns:p14="http://schemas.microsoft.com/office/powerpoint/2010/main" val="95372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50D0EEE8-45BE-47A6-AFAF-92A6B2C3235D}" type="slidenum">
              <a:rPr lang="en-US" altLang="zh-TW"/>
              <a:pPr>
                <a:defRPr/>
              </a:pPr>
              <a:t>‹#›</a:t>
            </a:fld>
            <a:endParaRPr lang="en-US" altLang="zh-TW"/>
          </a:p>
        </p:txBody>
      </p:sp>
    </p:spTree>
    <p:extLst>
      <p:ext uri="{BB962C8B-B14F-4D97-AF65-F5344CB8AC3E}">
        <p14:creationId xmlns:p14="http://schemas.microsoft.com/office/powerpoint/2010/main" val="60884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35F6B29-D2F9-4DDC-961F-02ECBCB690EE}" type="slidenum">
              <a:rPr lang="en-US" altLang="zh-TW"/>
              <a:pPr>
                <a:defRPr/>
              </a:pPr>
              <a:t>‹#›</a:t>
            </a:fld>
            <a:endParaRPr lang="en-US" altLang="zh-TW"/>
          </a:p>
        </p:txBody>
      </p:sp>
    </p:spTree>
    <p:extLst>
      <p:ext uri="{BB962C8B-B14F-4D97-AF65-F5344CB8AC3E}">
        <p14:creationId xmlns:p14="http://schemas.microsoft.com/office/powerpoint/2010/main" val="369673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628C5CC-352F-4E83-BA8A-B67F4B6100B0}" type="slidenum">
              <a:rPr lang="en-US" altLang="zh-TW"/>
              <a:pPr>
                <a:defRPr/>
              </a:pPr>
              <a:t>‹#›</a:t>
            </a:fld>
            <a:endParaRPr lang="en-US" altLang="zh-TW"/>
          </a:p>
        </p:txBody>
      </p:sp>
    </p:spTree>
    <p:extLst>
      <p:ext uri="{BB962C8B-B14F-4D97-AF65-F5344CB8AC3E}">
        <p14:creationId xmlns:p14="http://schemas.microsoft.com/office/powerpoint/2010/main" val="353026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zh-TW"/>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F84573E-38E5-4693-B141-D93EC956BAC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副標題 2"/>
          <p:cNvSpPr>
            <a:spLocks noGrp="1"/>
          </p:cNvSpPr>
          <p:nvPr>
            <p:ph type="subTitle" idx="1"/>
          </p:nvPr>
        </p:nvSpPr>
        <p:spPr>
          <a:xfrm>
            <a:off x="0" y="333375"/>
            <a:ext cx="9144000" cy="6524625"/>
          </a:xfrm>
        </p:spPr>
        <p:txBody>
          <a:bodyPr/>
          <a:lstStyle/>
          <a:p>
            <a:pPr>
              <a:lnSpc>
                <a:spcPts val="5000"/>
              </a:lnSpc>
              <a:spcBef>
                <a:spcPct val="0"/>
              </a:spcBef>
              <a:spcAft>
                <a:spcPts val="600"/>
              </a:spcAft>
            </a:pPr>
            <a:r>
              <a:rPr lang="zh-HK" altLang="zh-HK" dirty="0">
                <a:latin typeface="Calibri" panose="020F0502020204030204" pitchFamily="34" charset="0"/>
                <a:ea typeface="華康粗黑體" panose="020B0709000000000000" pitchFamily="49" charset="-120"/>
                <a:cs typeface="Calibri" panose="020F0502020204030204" pitchFamily="34" charset="0"/>
              </a:rPr>
              <a:t>第四課：</a:t>
            </a:r>
            <a:r>
              <a:rPr lang="zh-TW" altLang="zh-HK" sz="4000" dirty="0">
                <a:solidFill>
                  <a:srgbClr val="FF0000"/>
                </a:solidFill>
                <a:latin typeface="Calibri" panose="020F0502020204030204" pitchFamily="34" charset="0"/>
                <a:ea typeface="華康粗黑體" panose="020B0709000000000000" pitchFamily="49" charset="-120"/>
                <a:cs typeface="Calibri" panose="020F0502020204030204" pitchFamily="34" charset="0"/>
              </a:rPr>
              <a:t>突破困境</a:t>
            </a:r>
            <a:endParaRPr lang="zh-TW" altLang="zh-HK" sz="2800" dirty="0">
              <a:latin typeface="Times New Roman" panose="02020603050405020304" pitchFamily="18" charset="0"/>
              <a:ea typeface="華康粗黑體" panose="020B0709000000000000" pitchFamily="49" charset="-120"/>
              <a:cs typeface="Calibri" panose="020F0502020204030204" pitchFamily="34" charset="0"/>
            </a:endParaRPr>
          </a:p>
          <a:p>
            <a:pPr algn="just">
              <a:lnSpc>
                <a:spcPts val="5000"/>
              </a:lnSpc>
              <a:spcBef>
                <a:spcPct val="0"/>
              </a:spcBef>
              <a:spcAft>
                <a:spcPts val="600"/>
              </a:spcAft>
            </a:pPr>
            <a:r>
              <a:rPr lang="zh-TW" altLang="zh-HK" dirty="0">
                <a:solidFill>
                  <a:srgbClr val="FF0000"/>
                </a:solidFill>
                <a:latin typeface="Calibri" panose="020F0502020204030204" pitchFamily="34" charset="0"/>
                <a:ea typeface="華康粗黑體" panose="020B0709000000000000" pitchFamily="49" charset="-120"/>
                <a:cs typeface="Calibri" panose="020F0502020204030204" pitchFamily="34" charset="0"/>
              </a:rPr>
              <a:t>一、人類的困境</a:t>
            </a:r>
            <a:endParaRPr lang="en-US" altLang="zh-TW" sz="2800" dirty="0">
              <a:latin typeface="Times New Roman" panose="02020603050405020304" pitchFamily="18" charset="0"/>
              <a:ea typeface="華康粗黑體" panose="020B0709000000000000" pitchFamily="49" charset="-120"/>
              <a:cs typeface="Calibri" panose="020F0502020204030204" pitchFamily="34" charset="0"/>
            </a:endParaRPr>
          </a:p>
          <a:p>
            <a:pPr algn="just">
              <a:lnSpc>
                <a:spcPts val="4200"/>
              </a:lnSpc>
              <a:spcBef>
                <a:spcPct val="0"/>
              </a:spcBef>
              <a:spcAft>
                <a:spcPts val="1800"/>
              </a:spcAft>
            </a:pPr>
            <a:r>
              <a:rPr lang="zh-TW" altLang="zh-HK" sz="3000" dirty="0">
                <a:solidFill>
                  <a:srgbClr val="FF0000"/>
                </a:solidFill>
                <a:latin typeface="Calibri" panose="020F0502020204030204" pitchFamily="34" charset="0"/>
                <a:ea typeface="華康粗黑體" panose="020B0709000000000000" pitchFamily="49" charset="-120"/>
                <a:cs typeface="Calibri" panose="020F0502020204030204" pitchFamily="34" charset="0"/>
              </a:rPr>
              <a:t>人生充滿困境</a:t>
            </a:r>
            <a:r>
              <a:rPr lang="zh-TW" altLang="zh-HK" sz="3000" dirty="0">
                <a:latin typeface="Calibri" panose="020F0502020204030204" pitchFamily="34" charset="0"/>
                <a:ea typeface="華康粗黑體" panose="020B0709000000000000" pitchFamily="49" charset="-120"/>
                <a:cs typeface="Calibri" panose="020F0502020204030204" pitchFamily="34" charset="0"/>
              </a:rPr>
              <a:t>：家家有本難念的經</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不如意事十常八九</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福無雙至</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禍不單行</a:t>
            </a:r>
            <a:r>
              <a:rPr lang="zh-TW" altLang="en-US"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八歲的小孩因為默書不合格而自殺</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親人因為爭家產而對簿公堂</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en-US" altLang="zh-HK" sz="3000" dirty="0">
                <a:latin typeface="Calibri" panose="020F0502020204030204" pitchFamily="34" charset="0"/>
                <a:ea typeface="華康粗黑體" panose="020B0709000000000000" pitchFamily="49" charset="-120"/>
                <a:cs typeface="Calibri" panose="020F0502020204030204" pitchFamily="34" charset="0"/>
              </a:rPr>
              <a:t>911</a:t>
            </a:r>
            <a:r>
              <a:rPr lang="zh-TW" altLang="zh-HK" sz="3000" dirty="0">
                <a:latin typeface="Calibri" panose="020F0502020204030204" pitchFamily="34" charset="0"/>
                <a:ea typeface="華康粗黑體" panose="020B0709000000000000" pitchFamily="49" charset="-120"/>
                <a:cs typeface="Calibri" panose="020F0502020204030204" pitchFamily="34" charset="0"/>
              </a:rPr>
              <a:t>事件</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zh-HK" sz="3000" dirty="0">
                <a:latin typeface="Calibri" panose="020F0502020204030204" pitchFamily="34" charset="0"/>
                <a:ea typeface="華康粗黑體" panose="020B0709000000000000" pitchFamily="49" charset="-120"/>
                <a:cs typeface="Calibri" panose="020F0502020204030204" pitchFamily="34" charset="0"/>
              </a:rPr>
              <a:t>四川的八級大地震</a:t>
            </a:r>
            <a:r>
              <a:rPr lang="zh-TW" altLang="en-US" sz="3000" dirty="0">
                <a:latin typeface="Calibri" panose="020F0502020204030204" pitchFamily="34" charset="0"/>
                <a:ea typeface="華康粗黑體" panose="020B0709000000000000" pitchFamily="49" charset="-120"/>
                <a:cs typeface="Calibri" panose="020F0502020204030204" pitchFamily="34" charset="0"/>
              </a:rPr>
              <a:t>；突然出現的新冠肺炎</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en-US" sz="3000" dirty="0">
                <a:latin typeface="Calibri" panose="020F0502020204030204" pitchFamily="34" charset="0"/>
                <a:ea typeface="華康粗黑體" panose="020B0709000000000000" pitchFamily="49" charset="-120"/>
                <a:cs typeface="Calibri" panose="020F0502020204030204" pitchFamily="34" charset="0"/>
              </a:rPr>
              <a:t>怎麼也幻想不到的長時間沒有實體的主日彌撒；</a:t>
            </a:r>
            <a:r>
              <a:rPr lang="zh-TW" altLang="zh-HK" sz="3000" dirty="0">
                <a:latin typeface="Calibri" panose="020F0502020204030204" pitchFamily="34" charset="0"/>
                <a:ea typeface="華康粗黑體" panose="020B0709000000000000" pitchFamily="49" charset="-120"/>
                <a:cs typeface="Calibri" panose="020F0502020204030204" pitchFamily="34" charset="0"/>
              </a:rPr>
              <a:t>大大小小的戰爭</a:t>
            </a:r>
            <a:r>
              <a:rPr lang="zh-TW" altLang="en-US" sz="3000" dirty="0">
                <a:latin typeface="Calibri" panose="020F0502020204030204" pitchFamily="34" charset="0"/>
                <a:ea typeface="華康粗黑體" panose="020B0709000000000000" pitchFamily="49" charset="-120"/>
                <a:cs typeface="Calibri" panose="020F0502020204030204" pitchFamily="34" charset="0"/>
              </a:rPr>
              <a:t>；</a:t>
            </a:r>
            <a:r>
              <a:rPr lang="zh-TW" altLang="en-US" dirty="0">
                <a:solidFill>
                  <a:srgbClr val="FF0000"/>
                </a:solidFill>
                <a:latin typeface="Calibri" panose="020F0502020204030204" pitchFamily="34" charset="0"/>
                <a:ea typeface="華康粗黑體" panose="020B0709000000000000" pitchFamily="49" charset="-120"/>
                <a:cs typeface="Calibri" panose="020F0502020204030204" pitchFamily="34" charset="0"/>
              </a:rPr>
              <a:t>中美正式進入誓不兩立的</a:t>
            </a:r>
            <a:r>
              <a:rPr lang="zh-TW" altLang="en-US" sz="4000" dirty="0">
                <a:solidFill>
                  <a:srgbClr val="FF0000"/>
                </a:solidFill>
                <a:effectLst>
                  <a:outerShdw blurRad="38100" dist="38100" dir="2700000" algn="tl">
                    <a:srgbClr val="000000">
                      <a:alpha val="43137"/>
                    </a:srgbClr>
                  </a:outerShdw>
                </a:effectLst>
                <a:latin typeface="Calibri" panose="020F0502020204030204" pitchFamily="34" charset="0"/>
                <a:ea typeface="華康粗黑體" panose="020B0709000000000000" pitchFamily="49" charset="-120"/>
                <a:cs typeface="Calibri" panose="020F0502020204030204" pitchFamily="34" charset="0"/>
              </a:rPr>
              <a:t>修昔底德陷阱</a:t>
            </a:r>
            <a:r>
              <a:rPr lang="en-US" altLang="zh-TW" sz="3000" dirty="0">
                <a:latin typeface="Calibri" panose="020F0502020204030204" pitchFamily="34" charset="0"/>
                <a:ea typeface="華康粗黑體" panose="020B0709000000000000" pitchFamily="49" charset="-120"/>
                <a:cs typeface="Calibri" panose="020F0502020204030204" pitchFamily="34" charset="0"/>
              </a:rPr>
              <a:t>Thucydides</a:t>
            </a:r>
            <a:r>
              <a:rPr lang="en-US" altLang="zh-TW" sz="2400" dirty="0">
                <a:latin typeface="Calibri" panose="020F0502020204030204" pitchFamily="34" charset="0"/>
                <a:ea typeface="華康粗黑體" panose="020B0709000000000000" pitchFamily="49" charset="-120"/>
                <a:cs typeface="Calibri" panose="020F0502020204030204" pitchFamily="34" charset="0"/>
              </a:rPr>
              <a:t>(</a:t>
            </a:r>
            <a:r>
              <a:rPr lang="zh-TW" altLang="en-US" sz="2400" dirty="0">
                <a:latin typeface="Calibri" panose="020F0502020204030204" pitchFamily="34" charset="0"/>
                <a:ea typeface="華康粗黑體" panose="020B0709000000000000" pitchFamily="49" charset="-120"/>
                <a:cs typeface="Calibri" panose="020F0502020204030204" pitchFamily="34" charset="0"/>
              </a:rPr>
              <a:t>全人類遭殃</a:t>
            </a:r>
            <a:r>
              <a:rPr lang="en-US" altLang="zh-TW" sz="2400" dirty="0">
                <a:latin typeface="Calibri" panose="020F0502020204030204" pitchFamily="34" charset="0"/>
                <a:ea typeface="華康粗黑體" panose="020B0709000000000000" pitchFamily="49" charset="-120"/>
                <a:cs typeface="Calibri" panose="020F0502020204030204" pitchFamily="34" charset="0"/>
              </a:rPr>
              <a:t>)</a:t>
            </a:r>
          </a:p>
          <a:p>
            <a:pPr algn="just">
              <a:lnSpc>
                <a:spcPts val="4200"/>
              </a:lnSpc>
              <a:spcBef>
                <a:spcPct val="0"/>
              </a:spcBef>
              <a:spcAft>
                <a:spcPts val="1800"/>
              </a:spcAft>
            </a:pPr>
            <a:r>
              <a:rPr lang="zh-TW" altLang="en-US" sz="3000" dirty="0">
                <a:latin typeface="Calibri" panose="020F0502020204030204" pitchFamily="34" charset="0"/>
                <a:ea typeface="華康粗黑體" panose="020B0709000000000000" pitchFamily="49" charset="-120"/>
                <a:cs typeface="Calibri" panose="020F0502020204030204" pitchFamily="34" charset="0"/>
              </a:rPr>
              <a:t>天主真的愛世人？他真是</a:t>
            </a:r>
            <a:r>
              <a:rPr lang="zh-TW" altLang="en-US" sz="3000" dirty="0">
                <a:solidFill>
                  <a:srgbClr val="FF0000"/>
                </a:solidFill>
                <a:latin typeface="Calibri" panose="020F0502020204030204" pitchFamily="34" charset="0"/>
                <a:ea typeface="華康粗黑體" panose="020B0709000000000000" pitchFamily="49" charset="-120"/>
                <a:cs typeface="Calibri" panose="020F0502020204030204" pitchFamily="34" charset="0"/>
              </a:rPr>
              <a:t>全能全知全善</a:t>
            </a:r>
            <a:r>
              <a:rPr lang="zh-TW" altLang="en-US" sz="3000" dirty="0">
                <a:latin typeface="Calibri" panose="020F0502020204030204" pitchFamily="34" charset="0"/>
                <a:ea typeface="華康粗黑體" panose="020B0709000000000000" pitchFamily="49" charset="-120"/>
                <a:cs typeface="Calibri" panose="020F0502020204030204" pitchFamily="34" charset="0"/>
              </a:rPr>
              <a:t>的？面對上述一切</a:t>
            </a:r>
            <a:r>
              <a:rPr lang="en-US" altLang="zh-TW" sz="3000" dirty="0">
                <a:latin typeface="Calibri" panose="020F0502020204030204" pitchFamily="34" charset="0"/>
                <a:ea typeface="華康粗黑體" panose="020B0709000000000000" pitchFamily="49" charset="-120"/>
                <a:cs typeface="Calibri" panose="020F0502020204030204" pitchFamily="34" charset="0"/>
              </a:rPr>
              <a:t>,</a:t>
            </a:r>
            <a:r>
              <a:rPr lang="zh-TW" altLang="en-US" sz="3000" dirty="0">
                <a:latin typeface="Calibri" panose="020F0502020204030204" pitchFamily="34" charset="0"/>
                <a:ea typeface="華康粗黑體" panose="020B0709000000000000" pitchFamily="49" charset="-120"/>
                <a:cs typeface="Calibri" panose="020F0502020204030204" pitchFamily="34" charset="0"/>
              </a:rPr>
              <a:t>為什麼他不拯救？先看一個反面的例子：</a:t>
            </a:r>
            <a:endParaRPr lang="zh-TW" altLang="zh-HK" sz="3000" dirty="0">
              <a:latin typeface="Times New Roman" panose="02020603050405020304" pitchFamily="18" charset="0"/>
              <a:ea typeface="華康粗黑體" panose="020B0709000000000000" pitchFamily="49" charset="-120"/>
              <a:cs typeface="Calibri" panose="020F0502020204030204" pitchFamily="34" charset="0"/>
            </a:endParaRPr>
          </a:p>
          <a:p>
            <a:pPr>
              <a:lnSpc>
                <a:spcPts val="5000"/>
              </a:lnSpc>
              <a:spcBef>
                <a:spcPct val="0"/>
              </a:spcBef>
              <a:spcAft>
                <a:spcPts val="600"/>
              </a:spcAft>
            </a:pPr>
            <a:endParaRPr lang="zh-HK" altLang="en-US" sz="3000" dirty="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0" y="404813"/>
            <a:ext cx="9144000" cy="6453187"/>
          </a:xfrm>
        </p:spPr>
        <p:txBody>
          <a:bodyPr/>
          <a:lstStyle/>
          <a:p>
            <a:pPr algn="ctr" eaLnBrk="1" hangingPunct="1">
              <a:lnSpc>
                <a:spcPts val="7600"/>
              </a:lnSpc>
              <a:buFontTx/>
              <a:buNone/>
              <a:defRPr/>
            </a:pPr>
            <a:r>
              <a:rPr lang="zh-TW" altLang="en-US" sz="5400" dirty="0">
                <a:latin typeface="華康粗黑體" pitchFamily="49" charset="-120"/>
                <a:ea typeface="華康粗黑體" pitchFamily="49" charset="-120"/>
                <a:cs typeface="華康黑體(P)-GB5" pitchFamily="34" charset="-120"/>
              </a:rPr>
              <a:t>所以當你碰到痛苦或困難時</a:t>
            </a:r>
          </a:p>
          <a:p>
            <a:pPr algn="ctr" eaLnBrk="1" hangingPunct="1">
              <a:lnSpc>
                <a:spcPts val="7600"/>
              </a:lnSpc>
              <a:buFontTx/>
              <a:buNone/>
              <a:defRPr/>
            </a:pPr>
            <a:r>
              <a:rPr lang="zh-TW" altLang="en-US" sz="5400" dirty="0">
                <a:solidFill>
                  <a:srgbClr val="0000FF"/>
                </a:solidFill>
                <a:latin typeface="華康粗黑體" pitchFamily="49" charset="-120"/>
                <a:ea typeface="華康粗黑體" pitchFamily="49" charset="-120"/>
                <a:cs typeface="華康黑體(P)-GB5" pitchFamily="34" charset="-120"/>
              </a:rPr>
              <a:t>記得天主正在你身旁</a:t>
            </a:r>
            <a:endParaRPr lang="en-US" altLang="zh-TW" sz="5400" dirty="0">
              <a:solidFill>
                <a:srgbClr val="0000FF"/>
              </a:solidFill>
              <a:latin typeface="華康粗黑體" pitchFamily="49" charset="-120"/>
              <a:ea typeface="華康粗黑體" pitchFamily="49" charset="-120"/>
              <a:cs typeface="華康黑體(P)-GB5" pitchFamily="34" charset="-120"/>
            </a:endParaRPr>
          </a:p>
          <a:p>
            <a:pPr algn="ctr" eaLnBrk="1" hangingPunct="1">
              <a:lnSpc>
                <a:spcPts val="7600"/>
              </a:lnSpc>
              <a:buFontTx/>
              <a:buNone/>
              <a:defRPr/>
            </a:pPr>
            <a:r>
              <a:rPr lang="zh-TW" altLang="en-US" sz="8000" b="1" dirty="0">
                <a:solidFill>
                  <a:srgbClr val="FF0000"/>
                </a:solidFill>
                <a:latin typeface="華康粗黑體" pitchFamily="49" charset="-120"/>
                <a:ea typeface="華康粗黑體" pitchFamily="49" charset="-120"/>
                <a:cs typeface="華康黑體(P)-GB5" pitchFamily="34" charset="-120"/>
              </a:rPr>
              <a:t>陪伴</a:t>
            </a:r>
            <a:r>
              <a:rPr lang="zh-TW" altLang="en-US" sz="5400" dirty="0">
                <a:solidFill>
                  <a:srgbClr val="FF0000"/>
                </a:solidFill>
                <a:latin typeface="華康粗黑體" pitchFamily="49" charset="-120"/>
                <a:ea typeface="華康粗黑體" pitchFamily="49" charset="-120"/>
                <a:cs typeface="華康黑體(P)-GB5" pitchFamily="34" charset="-120"/>
              </a:rPr>
              <a:t>著你</a:t>
            </a:r>
          </a:p>
          <a:p>
            <a:pPr algn="ctr" eaLnBrk="1" hangingPunct="1">
              <a:lnSpc>
                <a:spcPts val="7600"/>
              </a:lnSpc>
              <a:buFontTx/>
              <a:buNone/>
              <a:defRPr/>
            </a:pPr>
            <a:r>
              <a:rPr lang="zh-TW" altLang="en-US" sz="5400" dirty="0">
                <a:solidFill>
                  <a:srgbClr val="CC3300"/>
                </a:solidFill>
                <a:latin typeface="華康粗黑體" pitchFamily="49" charset="-120"/>
                <a:ea typeface="華康粗黑體" pitchFamily="49" charset="-120"/>
                <a:cs typeface="華康黑體-GB5" pitchFamily="49" charset="-120"/>
              </a:rPr>
              <a:t>讓你最後終會明白</a:t>
            </a:r>
          </a:p>
          <a:p>
            <a:pPr algn="ctr" eaLnBrk="1" hangingPunct="1">
              <a:lnSpc>
                <a:spcPts val="7600"/>
              </a:lnSpc>
              <a:buFontTx/>
              <a:buNone/>
              <a:defRPr/>
            </a:pPr>
            <a:r>
              <a:rPr lang="zh-TW" altLang="en-US" sz="6600" dirty="0">
                <a:solidFill>
                  <a:srgbClr val="9900CC"/>
                </a:solidFill>
                <a:effectLst>
                  <a:outerShdw blurRad="38100" dist="38100" dir="2700000" algn="tl">
                    <a:srgbClr val="000000"/>
                  </a:outerShdw>
                </a:effectLst>
                <a:latin typeface="華康粗黑體" pitchFamily="49" charset="-120"/>
                <a:ea typeface="華康粗黑體" pitchFamily="49" charset="-120"/>
                <a:cs typeface="華康黑體-GB5" pitchFamily="49" charset="-120"/>
              </a:rPr>
              <a:t>天主在你身上的計劃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 calcmode="lin" valueType="num">
                                      <p:cBhvr>
                                        <p:cTn id="7"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 calcmode="lin" valueType="num">
                                      <p:cBhvr>
                                        <p:cTn id="12" dur="1000" fill="hold"/>
                                        <p:tgtEl>
                                          <p:spTgt spid="9219">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9219">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9219">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32"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Effect transition="in" filter="diamond(out)">
                                      <p:cBhvr>
                                        <p:cTn id="19" dur="2000"/>
                                        <p:tgtEl>
                                          <p:spTgt spid="9219">
                                            <p:txEl>
                                              <p:pRg st="3" end="3"/>
                                            </p:txEl>
                                          </p:spTgt>
                                        </p:tgtEl>
                                      </p:cBhvr>
                                    </p:animEffect>
                                  </p:childTnLst>
                                </p:cTn>
                              </p:par>
                              <p:par>
                                <p:cTn id="20" presetID="8" presetClass="entr" presetSubtype="32" fill="hold" nodeType="with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diamond(out)">
                                      <p:cBhvr>
                                        <p:cTn id="22" dur="20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0" y="260350"/>
            <a:ext cx="9144000" cy="6597650"/>
          </a:xfrm>
        </p:spPr>
        <p:txBody>
          <a:bodyPr/>
          <a:lstStyle/>
          <a:p>
            <a:pPr algn="ctr" eaLnBrk="1" hangingPunct="1">
              <a:lnSpc>
                <a:spcPts val="5800"/>
              </a:lnSpc>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在教養孩子時</a:t>
            </a:r>
          </a:p>
          <a:p>
            <a:pPr algn="ctr" eaLnBrk="1" hangingPunct="1">
              <a:lnSpc>
                <a:spcPts val="5800"/>
              </a:lnSpc>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我們很容易就成為</a:t>
            </a:r>
          </a:p>
          <a:p>
            <a:pPr algn="ctr" eaLnBrk="1" hangingPunct="1">
              <a:lnSpc>
                <a:spcPts val="5800"/>
              </a:lnSpc>
              <a:spcAft>
                <a:spcPct val="20000"/>
              </a:spcAft>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那剪蛹的人</a:t>
            </a:r>
          </a:p>
          <a:p>
            <a:pPr algn="ctr" eaLnBrk="1" hangingPunct="1">
              <a:lnSpc>
                <a:spcPts val="7400"/>
              </a:lnSpc>
              <a:buFontTx/>
              <a:buNone/>
            </a:pPr>
            <a:r>
              <a:rPr lang="zh-TW" altLang="en-US" sz="5400" i="1">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我們也常會祈求天主</a:t>
            </a:r>
          </a:p>
          <a:p>
            <a:pPr algn="ctr" eaLnBrk="1" hangingPunct="1">
              <a:lnSpc>
                <a:spcPts val="7400"/>
              </a:lnSpc>
              <a:spcBef>
                <a:spcPts val="600"/>
              </a:spcBef>
              <a:spcAft>
                <a:spcPts val="600"/>
              </a:spcAft>
              <a:buFontTx/>
              <a:buNone/>
            </a:pPr>
            <a:r>
              <a:rPr lang="zh-TW" altLang="en-US" sz="6600" i="1">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替我們「</a:t>
            </a:r>
            <a:r>
              <a:rPr lang="zh-TW" altLang="en-US" sz="7200" i="1">
                <a:solidFill>
                  <a:srgbClr val="FF0000"/>
                </a:solidFill>
                <a:latin typeface="華康粗黑體" panose="020B0709000000000000" pitchFamily="49" charset="-120"/>
                <a:ea typeface="華康粗黑體" panose="020B0709000000000000" pitchFamily="49" charset="-120"/>
                <a:cs typeface="華康黑體(P)-GB5" panose="020B0500000000000000" pitchFamily="34" charset="-120"/>
              </a:rPr>
              <a:t>剪蛹</a:t>
            </a:r>
            <a:r>
              <a:rPr lang="zh-TW" altLang="en-US" sz="6600" i="1">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a:t>
            </a:r>
          </a:p>
          <a:p>
            <a:pPr algn="ctr" eaLnBrk="1" hangingPunct="1">
              <a:lnSpc>
                <a:spcPts val="7400"/>
              </a:lnSpc>
              <a:spcBef>
                <a:spcPct val="0"/>
              </a:spcBef>
              <a:buFontTx/>
              <a:buNone/>
            </a:pPr>
            <a:r>
              <a:rPr lang="zh-TW" altLang="en-US" sz="66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你以為天主會答應嗎？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checkerboard(across)">
                                      <p:cBhvr>
                                        <p:cTn id="7" dur="1000"/>
                                        <p:tgtEl>
                                          <p:spTgt spid="1024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243">
                                            <p:txEl>
                                              <p:pRg st="2" end="2"/>
                                            </p:txEl>
                                          </p:spTgt>
                                        </p:tgtEl>
                                        <p:attrNameLst>
                                          <p:attrName>style.visibility</p:attrName>
                                        </p:attrNameLst>
                                      </p:cBhvr>
                                      <p:to>
                                        <p:strVal val="visible"/>
                                      </p:to>
                                    </p:set>
                                    <p:animEffect transition="in" filter="checkerboard(across)">
                                      <p:cBhvr>
                                        <p:cTn id="10" dur="1000"/>
                                        <p:tgtEl>
                                          <p:spTgt spid="1024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anim calcmode="lin" valueType="num">
                                      <p:cBhvr>
                                        <p:cTn id="15" dur="1000" fill="hold"/>
                                        <p:tgtEl>
                                          <p:spTgt spid="10243">
                                            <p:txEl>
                                              <p:pRg st="3" end="3"/>
                                            </p:txEl>
                                          </p:spTgt>
                                        </p:tgtEl>
                                        <p:attrNameLst>
                                          <p:attrName>ppt_w</p:attrName>
                                        </p:attrNameLst>
                                      </p:cBhvr>
                                      <p:tavLst>
                                        <p:tav tm="0">
                                          <p:val>
                                            <p:strVal val="#ppt_w*0.70"/>
                                          </p:val>
                                        </p:tav>
                                        <p:tav tm="100000">
                                          <p:val>
                                            <p:strVal val="#ppt_w"/>
                                          </p:val>
                                        </p:tav>
                                      </p:tavLst>
                                    </p:anim>
                                    <p:anim calcmode="lin" valueType="num">
                                      <p:cBhvr>
                                        <p:cTn id="16" dur="1000" fill="hold"/>
                                        <p:tgtEl>
                                          <p:spTgt spid="10243">
                                            <p:txEl>
                                              <p:pRg st="3" end="3"/>
                                            </p:txEl>
                                          </p:spTgt>
                                        </p:tgtEl>
                                        <p:attrNameLst>
                                          <p:attrName>ppt_h</p:attrName>
                                        </p:attrNameLst>
                                      </p:cBhvr>
                                      <p:tavLst>
                                        <p:tav tm="0">
                                          <p:val>
                                            <p:strVal val="#ppt_h"/>
                                          </p:val>
                                        </p:tav>
                                        <p:tav tm="100000">
                                          <p:val>
                                            <p:strVal val="#ppt_h"/>
                                          </p:val>
                                        </p:tav>
                                      </p:tavLst>
                                    </p:anim>
                                    <p:animEffect transition="in" filter="fade">
                                      <p:cBhvr>
                                        <p:cTn id="17" dur="1000"/>
                                        <p:tgtEl>
                                          <p:spTgt spid="10243">
                                            <p:txEl>
                                              <p:pRg st="3" end="3"/>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10243">
                                            <p:txEl>
                                              <p:pRg st="4" end="4"/>
                                            </p:txEl>
                                          </p:spTgt>
                                        </p:tgtEl>
                                        <p:attrNameLst>
                                          <p:attrName>style.visibility</p:attrName>
                                        </p:attrNameLst>
                                      </p:cBhvr>
                                      <p:to>
                                        <p:strVal val="visible"/>
                                      </p:to>
                                    </p:set>
                                    <p:anim calcmode="lin" valueType="num">
                                      <p:cBhvr>
                                        <p:cTn id="20" dur="1000" fill="hold"/>
                                        <p:tgtEl>
                                          <p:spTgt spid="10243">
                                            <p:txEl>
                                              <p:pRg st="4" end="4"/>
                                            </p:txEl>
                                          </p:spTgt>
                                        </p:tgtEl>
                                        <p:attrNameLst>
                                          <p:attrName>ppt_w</p:attrName>
                                        </p:attrNameLst>
                                      </p:cBhvr>
                                      <p:tavLst>
                                        <p:tav tm="0">
                                          <p:val>
                                            <p:strVal val="#ppt_w*0.70"/>
                                          </p:val>
                                        </p:tav>
                                        <p:tav tm="100000">
                                          <p:val>
                                            <p:strVal val="#ppt_w"/>
                                          </p:val>
                                        </p:tav>
                                      </p:tavLst>
                                    </p:anim>
                                    <p:anim calcmode="lin" valueType="num">
                                      <p:cBhvr>
                                        <p:cTn id="21" dur="1000" fill="hold"/>
                                        <p:tgtEl>
                                          <p:spTgt spid="10243">
                                            <p:txEl>
                                              <p:pRg st="4" end="4"/>
                                            </p:txEl>
                                          </p:spTgt>
                                        </p:tgtEl>
                                        <p:attrNameLst>
                                          <p:attrName>ppt_h</p:attrName>
                                        </p:attrNameLst>
                                      </p:cBhvr>
                                      <p:tavLst>
                                        <p:tav tm="0">
                                          <p:val>
                                            <p:strVal val="#ppt_h"/>
                                          </p:val>
                                        </p:tav>
                                        <p:tav tm="100000">
                                          <p:val>
                                            <p:strVal val="#ppt_h"/>
                                          </p:val>
                                        </p:tav>
                                      </p:tavLst>
                                    </p:anim>
                                    <p:animEffect transition="in" filter="fade">
                                      <p:cBhvr>
                                        <p:cTn id="22" dur="1000"/>
                                        <p:tgtEl>
                                          <p:spTgt spid="1024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 calcmode="lin" valueType="num">
                                      <p:cBhvr additive="base">
                                        <p:cTn id="27"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024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副標題 1"/>
          <p:cNvSpPr>
            <a:spLocks noGrp="1"/>
          </p:cNvSpPr>
          <p:nvPr>
            <p:ph type="subTitle" idx="1"/>
          </p:nvPr>
        </p:nvSpPr>
        <p:spPr>
          <a:xfrm>
            <a:off x="0" y="0"/>
            <a:ext cx="9144000" cy="6858000"/>
          </a:xfrm>
        </p:spPr>
        <p:txBody>
          <a:bodyPr/>
          <a:lstStyle/>
          <a:p>
            <a:pPr algn="l"/>
            <a:endParaRPr lang="en-US" altLang="zh-TW" sz="3000" dirty="0">
              <a:ea typeface="華康儷中黑" panose="020B0509000000000000" pitchFamily="49" charset="-120"/>
            </a:endParaRPr>
          </a:p>
          <a:p>
            <a:pPr algn="l"/>
            <a:r>
              <a:rPr lang="zh-TW" altLang="en-US" sz="3000" dirty="0">
                <a:ea typeface="華康儷中黑" panose="020B0509000000000000" pitchFamily="49" charset="-120"/>
              </a:rPr>
              <a:t>梵二邀請我們去思考下面問題：</a:t>
            </a:r>
          </a:p>
          <a:p>
            <a:pPr algn="l"/>
            <a:r>
              <a:rPr lang="en-US" altLang="zh-HK" sz="3000" dirty="0">
                <a:latin typeface="Calibri" panose="020F0502020204030204" pitchFamily="34" charset="0"/>
                <a:ea typeface="華康粗黑體" panose="020B0709000000000000" pitchFamily="49" charset="-120"/>
                <a:cs typeface="Calibri" panose="020F0502020204030204" pitchFamily="34" charset="0"/>
                <a:sym typeface="Wingdings" panose="05000000000000000000" pitchFamily="2" charset="2"/>
              </a:rPr>
              <a:t>   </a:t>
            </a:r>
            <a:r>
              <a:rPr lang="zh-TW" altLang="en-US" sz="3000" dirty="0">
                <a:solidFill>
                  <a:srgbClr val="FF0000"/>
                </a:solidFill>
                <a:ea typeface="華康儷中黑" panose="020B0509000000000000" pitchFamily="49" charset="-120"/>
              </a:rPr>
              <a:t>科技</a:t>
            </a:r>
            <a:r>
              <a:rPr lang="zh-TW" altLang="en-US" sz="3000" dirty="0">
                <a:ea typeface="華康儷中黑" panose="020B0509000000000000" pitchFamily="49" charset="-120"/>
              </a:rPr>
              <a:t>十分發達，但未必全為人服務。</a:t>
            </a:r>
          </a:p>
          <a:p>
            <a:pPr algn="l"/>
            <a:r>
              <a:rPr lang="en-US" altLang="zh-HK" sz="3000" dirty="0">
                <a:latin typeface="Calibri" panose="020F0502020204030204" pitchFamily="34" charset="0"/>
                <a:ea typeface="華康粗黑體" panose="020B0709000000000000" pitchFamily="49" charset="-120"/>
                <a:sym typeface="Wingdings" panose="05000000000000000000" pitchFamily="2" charset="2"/>
              </a:rPr>
              <a:t>   </a:t>
            </a:r>
            <a:r>
              <a:rPr lang="zh-TW" altLang="en-US" sz="3000" dirty="0">
                <a:ea typeface="華康儷中黑" panose="020B0509000000000000" pitchFamily="49" charset="-120"/>
              </a:rPr>
              <a:t>懂得心理規律，但未能處理</a:t>
            </a:r>
            <a:r>
              <a:rPr lang="zh-TW" altLang="en-US" sz="3000" dirty="0">
                <a:solidFill>
                  <a:srgbClr val="FF0000"/>
                </a:solidFill>
                <a:ea typeface="華康儷中黑" panose="020B0509000000000000" pitchFamily="49" charset="-120"/>
              </a:rPr>
              <a:t>自身的問題</a:t>
            </a:r>
            <a:r>
              <a:rPr lang="zh-TW" altLang="en-US" sz="3000" dirty="0">
                <a:ea typeface="華康儷中黑" panose="020B0509000000000000" pitchFamily="49" charset="-120"/>
              </a:rPr>
              <a:t>。（有些心理學家能幫助他人不自殺，他們自己卻自殺）</a:t>
            </a:r>
          </a:p>
          <a:p>
            <a:pPr algn="l"/>
            <a:r>
              <a:rPr lang="en-US" altLang="zh-HK" sz="3000" dirty="0">
                <a:latin typeface="Calibri" panose="020F0502020204030204" pitchFamily="34" charset="0"/>
                <a:ea typeface="華康粗黑體" panose="020B0709000000000000" pitchFamily="49" charset="-120"/>
                <a:sym typeface="Wingdings" panose="05000000000000000000" pitchFamily="2" charset="2"/>
              </a:rPr>
              <a:t>   </a:t>
            </a:r>
            <a:r>
              <a:rPr lang="zh-TW" altLang="en-US" sz="3000" dirty="0">
                <a:ea typeface="華康儷中黑" panose="020B0509000000000000" pitchFamily="49" charset="-120"/>
              </a:rPr>
              <a:t>世界整體擁有大量</a:t>
            </a:r>
            <a:r>
              <a:rPr lang="zh-TW" altLang="en-US" sz="3000" dirty="0">
                <a:solidFill>
                  <a:srgbClr val="FF0000"/>
                </a:solidFill>
                <a:ea typeface="華康儷中黑" panose="020B0509000000000000" pitchFamily="49" charset="-120"/>
              </a:rPr>
              <a:t>財富</a:t>
            </a:r>
            <a:r>
              <a:rPr lang="zh-TW" altLang="en-US" sz="3000" dirty="0">
                <a:ea typeface="華康儷中黑" panose="020B0509000000000000" pitchFamily="49" charset="-120"/>
              </a:rPr>
              <a:t>，但仍有廣泛的</a:t>
            </a:r>
            <a:r>
              <a:rPr lang="zh-TW" altLang="en-US" sz="3000" dirty="0">
                <a:solidFill>
                  <a:srgbClr val="FF0000"/>
                </a:solidFill>
                <a:ea typeface="華康儷中黑" panose="020B0509000000000000" pitchFamily="49" charset="-120"/>
              </a:rPr>
              <a:t>貧困</a:t>
            </a:r>
            <a:r>
              <a:rPr lang="zh-TW" altLang="en-US" sz="3000" dirty="0">
                <a:ea typeface="華康儷中黑" panose="020B0509000000000000" pitchFamily="49" charset="-120"/>
              </a:rPr>
              <a:t>、饑餓、文盲。</a:t>
            </a:r>
            <a:r>
              <a:rPr lang="zh-TW" altLang="en-US" sz="2800" dirty="0">
                <a:ea typeface="華康儷中黑" panose="020B0509000000000000" pitchFamily="49" charset="-120"/>
              </a:rPr>
              <a:t>（七零年代全球有三億赤貧人</a:t>
            </a:r>
            <a:r>
              <a:rPr lang="en-US" altLang="zh-TW" sz="2800" dirty="0">
                <a:ea typeface="華康儷中黑" panose="020B0509000000000000" pitchFamily="49" charset="-120"/>
              </a:rPr>
              <a:t>,</a:t>
            </a:r>
            <a:r>
              <a:rPr lang="zh-TW" altLang="en-US" sz="2800" dirty="0">
                <a:ea typeface="華康儷中黑" panose="020B0509000000000000" pitchFamily="49" charset="-120"/>
              </a:rPr>
              <a:t>今天的赤貧人已超過十億了；</a:t>
            </a:r>
            <a:r>
              <a:rPr lang="en-US" altLang="zh-TW" sz="2800" dirty="0">
                <a:ea typeface="華康儷中黑" panose="020B0509000000000000" pitchFamily="49" charset="-120"/>
              </a:rPr>
              <a:t>3</a:t>
            </a:r>
            <a:r>
              <a:rPr lang="zh-TW" altLang="en-US" sz="2800" dirty="0">
                <a:ea typeface="華康儷中黑" panose="020B0509000000000000" pitchFamily="49" charset="-120"/>
              </a:rPr>
              <a:t>人</a:t>
            </a:r>
            <a:r>
              <a:rPr lang="en-US" altLang="zh-TW" sz="2800" dirty="0">
                <a:ea typeface="華康儷中黑" panose="020B0509000000000000" pitchFamily="49" charset="-120"/>
              </a:rPr>
              <a:t>=17</a:t>
            </a:r>
            <a:r>
              <a:rPr lang="zh-TW" altLang="en-US" sz="2800" dirty="0">
                <a:ea typeface="華康儷中黑" panose="020B0509000000000000" pitchFamily="49" charset="-120"/>
              </a:rPr>
              <a:t>國；</a:t>
            </a:r>
            <a:r>
              <a:rPr lang="en-US" altLang="zh-TW" sz="2800" dirty="0">
                <a:ea typeface="華康儷中黑" panose="020B0509000000000000" pitchFamily="49" charset="-120"/>
              </a:rPr>
              <a:t>1</a:t>
            </a:r>
            <a:r>
              <a:rPr lang="zh-TW" altLang="en-US" sz="2800" dirty="0">
                <a:ea typeface="華康儷中黑" panose="020B0509000000000000" pitchFamily="49" charset="-120"/>
              </a:rPr>
              <a:t>人</a:t>
            </a:r>
            <a:r>
              <a:rPr lang="en-US" altLang="zh-TW" sz="2800" dirty="0">
                <a:ea typeface="華康儷中黑" panose="020B0509000000000000" pitchFamily="49" charset="-120"/>
              </a:rPr>
              <a:t>=82</a:t>
            </a:r>
            <a:r>
              <a:rPr lang="zh-TW" altLang="en-US" sz="2800" dirty="0">
                <a:ea typeface="華康儷中黑" panose="020B0509000000000000" pitchFamily="49" charset="-120"/>
              </a:rPr>
              <a:t>萬人</a:t>
            </a:r>
            <a:r>
              <a:rPr lang="en-US" altLang="zh-TW" sz="2800" dirty="0">
                <a:ea typeface="華康儷中黑" panose="020B0509000000000000" pitchFamily="49" charset="-120"/>
                <a:sym typeface="Wingdings" panose="05000000000000000000" pitchFamily="2" charset="2"/>
              </a:rPr>
              <a:t>1500</a:t>
            </a:r>
            <a:r>
              <a:rPr lang="zh-TW" altLang="en-US" sz="2800" dirty="0">
                <a:ea typeface="華康儷中黑" panose="020B0509000000000000" pitchFamily="49" charset="-120"/>
                <a:sym typeface="Wingdings" panose="05000000000000000000" pitchFamily="2" charset="2"/>
              </a:rPr>
              <a:t>萬人</a:t>
            </a:r>
            <a:r>
              <a:rPr lang="en-US" altLang="zh-TW" sz="2800" dirty="0">
                <a:ea typeface="華康儷中黑" panose="020B0509000000000000" pitchFamily="49" charset="-120"/>
              </a:rPr>
              <a:t>; </a:t>
            </a:r>
            <a:r>
              <a:rPr lang="zh-TW" altLang="en-US" sz="2800" dirty="0">
                <a:ea typeface="華康儷中黑" panose="020B0509000000000000" pitchFamily="49" charset="-120"/>
              </a:rPr>
              <a:t>每六秒鐘一人餓死）</a:t>
            </a:r>
          </a:p>
          <a:p>
            <a:pPr algn="l"/>
            <a:r>
              <a:rPr lang="en-US" altLang="zh-HK" sz="3000" dirty="0">
                <a:latin typeface="Calibri" panose="020F0502020204030204" pitchFamily="34" charset="0"/>
                <a:ea typeface="華康粗黑體" panose="020B0709000000000000" pitchFamily="49" charset="-120"/>
                <a:sym typeface="Wingdings" panose="05000000000000000000" pitchFamily="2" charset="2"/>
              </a:rPr>
              <a:t>   </a:t>
            </a:r>
            <a:r>
              <a:rPr lang="zh-TW" altLang="en-US" sz="3000" dirty="0">
                <a:ea typeface="華康儷中黑" panose="020B0509000000000000" pitchFamily="49" charset="-120"/>
              </a:rPr>
              <a:t>人人嚮往</a:t>
            </a:r>
            <a:r>
              <a:rPr lang="zh-TW" altLang="en-US" sz="3000" dirty="0">
                <a:solidFill>
                  <a:srgbClr val="FF0000"/>
                </a:solidFill>
                <a:ea typeface="華康儷中黑" panose="020B0509000000000000" pitchFamily="49" charset="-120"/>
              </a:rPr>
              <a:t>自由</a:t>
            </a:r>
            <a:r>
              <a:rPr lang="zh-TW" altLang="en-US" sz="3000" dirty="0">
                <a:ea typeface="華康儷中黑" panose="020B0509000000000000" pitchFamily="49" charset="-120"/>
              </a:rPr>
              <a:t>，但卻出現了新式的</a:t>
            </a:r>
            <a:r>
              <a:rPr lang="zh-TW" altLang="en-US" sz="3000" dirty="0">
                <a:solidFill>
                  <a:srgbClr val="FF0000"/>
                </a:solidFill>
                <a:ea typeface="華康儷中黑" panose="020B0509000000000000" pitchFamily="49" charset="-120"/>
              </a:rPr>
              <a:t>奴役</a:t>
            </a:r>
            <a:r>
              <a:rPr lang="zh-TW" altLang="en-US" sz="3000" dirty="0">
                <a:ea typeface="華康儷中黑" panose="020B0509000000000000" pitchFamily="49" charset="-120"/>
              </a:rPr>
              <a:t>。（羊群心理；政客煽動；傳媒愚弄</a:t>
            </a:r>
            <a:r>
              <a:rPr lang="en-US" altLang="zh-TW" sz="3000" dirty="0">
                <a:ea typeface="華康儷中黑" panose="020B0509000000000000" pitchFamily="49" charset="-120"/>
                <a:sym typeface="Wingdings" panose="05000000000000000000" pitchFamily="2" charset="2"/>
              </a:rPr>
              <a:t></a:t>
            </a:r>
            <a:r>
              <a:rPr lang="zh-TW" altLang="en-US" sz="2800" dirty="0">
                <a:ea typeface="華康儷中黑" panose="020B0509000000000000" pitchFamily="49" charset="-120"/>
              </a:rPr>
              <a:t>有出版自由而無出版自律</a:t>
            </a:r>
            <a:r>
              <a:rPr lang="zh-TW" altLang="en-US" sz="3000" dirty="0">
                <a:ea typeface="華康儷中黑" panose="020B0509000000000000" pitchFamily="49" charset="-120"/>
              </a:rPr>
              <a:t>：低智商的社會；</a:t>
            </a:r>
            <a:r>
              <a:rPr lang="zh-TW" altLang="en-US" sz="3000" dirty="0">
                <a:solidFill>
                  <a:srgbClr val="FF0000"/>
                </a:solidFill>
                <a:ea typeface="華康儷中黑" panose="020B0509000000000000" pitchFamily="49" charset="-120"/>
              </a:rPr>
              <a:t>反智</a:t>
            </a:r>
            <a:r>
              <a:rPr lang="en-US" altLang="zh-TW" sz="3000" dirty="0">
                <a:ea typeface="華康儷中黑" panose="020B0509000000000000" pitchFamily="49" charset="-120"/>
                <a:sym typeface="Wingdings" panose="05000000000000000000" pitchFamily="2" charset="2"/>
              </a:rPr>
              <a:t></a:t>
            </a:r>
            <a:r>
              <a:rPr lang="zh-TW" altLang="en-US" sz="2400" dirty="0">
                <a:ea typeface="華康儷中黑" panose="020B0509000000000000" pitchFamily="49" charset="-120"/>
                <a:sym typeface="Wingdings" panose="05000000000000000000" pitchFamily="2" charset="2"/>
              </a:rPr>
              <a:t>見下面喬治奧威爾</a:t>
            </a:r>
            <a:r>
              <a:rPr lang="zh-TW" altLang="en-US" sz="3000" dirty="0">
                <a:ea typeface="華康儷中黑" panose="020B0509000000000000" pitchFamily="49" charset="-12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ctrTitle"/>
          </p:nvPr>
        </p:nvSpPr>
        <p:spPr>
          <a:xfrm>
            <a:off x="0" y="0"/>
            <a:ext cx="9144000" cy="6858000"/>
          </a:xfrm>
          <a:solidFill>
            <a:schemeClr val="bg1"/>
          </a:solidFill>
        </p:spPr>
        <p:txBody>
          <a:bodyPr/>
          <a:lstStyle/>
          <a:p>
            <a:pPr>
              <a:spcAft>
                <a:spcPts val="1200"/>
              </a:spcAft>
            </a:pPr>
            <a:r>
              <a:rPr lang="en-US" altLang="zh-HK" sz="3200"/>
              <a:t>''We are all capable of believing things which we know to be untrue, and then, when we are finally proved wrong, impudently twisting the facts so as to show that we were right</a:t>
            </a:r>
            <a:r>
              <a:rPr lang="en-US" altLang="zh-TW" sz="3200"/>
              <a:t>.</a:t>
            </a:r>
            <a:r>
              <a:rPr lang="en-US" altLang="zh-HK" sz="3200"/>
              <a:t>''</a:t>
            </a:r>
            <a:br>
              <a:rPr lang="zh-TW" altLang="zh-HK" sz="3200"/>
            </a:br>
            <a:r>
              <a:rPr lang="en-US" altLang="zh-HK" sz="3200"/>
              <a:t>—— George Orwell (1946)</a:t>
            </a:r>
            <a:br>
              <a:rPr lang="en-US" altLang="zh-HK" sz="3200"/>
            </a:br>
            <a:br>
              <a:rPr lang="en-US" altLang="zh-HK" sz="3200"/>
            </a:br>
            <a:r>
              <a:rPr lang="zh-TW" altLang="zh-HK" sz="3200">
                <a:latin typeface="華康儷中黑" panose="020B0509000000000000" pitchFamily="49" charset="-120"/>
                <a:ea typeface="華康儷中黑" panose="020B0509000000000000" pitchFamily="49" charset="-120"/>
              </a:rPr>
              <a:t>哪怕我們知道這不是事實真相</a:t>
            </a:r>
            <a:r>
              <a:rPr lang="en-US" altLang="zh-TW" sz="3200">
                <a:latin typeface="華康儷中黑" panose="020B0509000000000000" pitchFamily="49" charset="-120"/>
                <a:ea typeface="華康儷中黑" panose="020B0509000000000000" pitchFamily="49" charset="-120"/>
              </a:rPr>
              <a:t>,</a:t>
            </a:r>
            <a:r>
              <a:rPr lang="zh-TW" altLang="zh-HK" sz="3200">
                <a:latin typeface="華康儷中黑" panose="020B0509000000000000" pitchFamily="49" charset="-120"/>
                <a:ea typeface="華康儷中黑" panose="020B0509000000000000" pitchFamily="49" charset="-120"/>
              </a:rPr>
              <a:t>我們也許還是會選擇相信。當我們最後被證明自己是錯的時候</a:t>
            </a:r>
            <a:r>
              <a:rPr lang="en-US" altLang="zh-TW" sz="3200">
                <a:latin typeface="華康儷中黑" panose="020B0509000000000000" pitchFamily="49" charset="-120"/>
                <a:ea typeface="華康儷中黑" panose="020B0509000000000000" pitchFamily="49" charset="-120"/>
              </a:rPr>
              <a:t>,</a:t>
            </a:r>
            <a:r>
              <a:rPr lang="zh-TW" altLang="zh-HK" sz="3200">
                <a:latin typeface="華康儷中黑" panose="020B0509000000000000" pitchFamily="49" charset="-120"/>
                <a:ea typeface="華康儷中黑" panose="020B0509000000000000" pitchFamily="49" charset="-120"/>
              </a:rPr>
              <a:t>我們甚至會厚顏無恥地扭曲事實來證明我們是對的</a:t>
            </a:r>
            <a:r>
              <a:rPr lang="en-US" altLang="zh-TW" sz="3200">
                <a:latin typeface="華康儷中黑" panose="020B0509000000000000" pitchFamily="49" charset="-120"/>
                <a:ea typeface="華康儷中黑" panose="020B0509000000000000" pitchFamily="49" charset="-120"/>
              </a:rPr>
              <a:t>.</a:t>
            </a:r>
            <a:br>
              <a:rPr lang="zh-TW" altLang="zh-HK" sz="3200">
                <a:latin typeface="華康儷中黑" panose="020B0509000000000000" pitchFamily="49" charset="-120"/>
                <a:ea typeface="華康儷中黑" panose="020B0509000000000000" pitchFamily="49" charset="-120"/>
              </a:rPr>
            </a:br>
            <a:r>
              <a:rPr lang="en-US" altLang="zh-HK" sz="3200"/>
              <a:t>——</a:t>
            </a:r>
            <a:r>
              <a:rPr lang="zh-TW" altLang="zh-HK" sz="3200"/>
              <a:t>喬治奧威爾（</a:t>
            </a:r>
            <a:r>
              <a:rPr lang="en-US" altLang="zh-HK" sz="3200"/>
              <a:t>1946</a:t>
            </a:r>
            <a:r>
              <a:rPr lang="zh-TW" altLang="zh-HK" sz="3200"/>
              <a:t>）</a:t>
            </a:r>
            <a:endParaRPr lang="zh-HK" altLang="en-US"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1"/>
          <p:cNvSpPr>
            <a:spLocks noGrp="1"/>
          </p:cNvSpPr>
          <p:nvPr>
            <p:ph type="subTitle" idx="1"/>
          </p:nvPr>
        </p:nvSpPr>
        <p:spPr>
          <a:xfrm>
            <a:off x="0" y="260350"/>
            <a:ext cx="9144000" cy="6597650"/>
          </a:xfrm>
        </p:spPr>
        <p:txBody>
          <a:bodyPr/>
          <a:lstStyle/>
          <a:p>
            <a:pPr algn="l">
              <a:defRPr/>
            </a:pPr>
            <a:r>
              <a:rPr lang="en-US" altLang="zh-HK" sz="3000" dirty="0">
                <a:latin typeface="Calibri"/>
                <a:ea typeface="華康粗黑體"/>
                <a:cs typeface="Calibri"/>
                <a:sym typeface="Wingdings"/>
              </a:rPr>
              <a:t>      </a:t>
            </a:r>
            <a:r>
              <a:rPr lang="zh-TW" altLang="en-US" sz="3000" dirty="0">
                <a:ea typeface="華康儷中黑" panose="020B0509000000000000" pitchFamily="49" charset="-120"/>
              </a:rPr>
              <a:t>無人不渴求世界</a:t>
            </a:r>
            <a:r>
              <a:rPr lang="zh-TW" altLang="en-US" sz="3000" dirty="0">
                <a:solidFill>
                  <a:srgbClr val="FF0000"/>
                </a:solidFill>
                <a:ea typeface="華康儷中黑" panose="020B0509000000000000" pitchFamily="49" charset="-120"/>
              </a:rPr>
              <a:t>和平</a:t>
            </a:r>
            <a:r>
              <a:rPr lang="zh-TW" altLang="en-US" sz="3000" dirty="0">
                <a:ea typeface="華康儷中黑" panose="020B0509000000000000" pitchFamily="49" charset="-120"/>
              </a:rPr>
              <a:t>，但卻常活在滅絕全人類的戰爭陰影下。</a:t>
            </a:r>
            <a:r>
              <a:rPr lang="en-US" altLang="zh-TW" sz="2800" dirty="0">
                <a:ea typeface="華康儷中黑" panose="020B0509000000000000" pitchFamily="49" charset="-120"/>
              </a:rPr>
              <a:t>(</a:t>
            </a:r>
            <a:r>
              <a:rPr lang="zh-TW" altLang="en-US" sz="2800" dirty="0">
                <a:ea typeface="華康儷中黑" panose="020B0509000000000000" pitchFamily="49" charset="-120"/>
              </a:rPr>
              <a:t>人類史基本上就是一部戰爭史！</a:t>
            </a:r>
            <a:r>
              <a:rPr lang="en-US" altLang="zh-TW" sz="2800" dirty="0">
                <a:ea typeface="華康儷中黑" panose="020B0509000000000000" pitchFamily="49" charset="-120"/>
              </a:rPr>
              <a:t>)</a:t>
            </a:r>
            <a:endParaRPr lang="zh-TW" altLang="en-US" sz="2800" dirty="0">
              <a:ea typeface="華康儷中黑" panose="020B0509000000000000" pitchFamily="49" charset="-120"/>
            </a:endParaRPr>
          </a:p>
          <a:p>
            <a:pPr marL="203200" indent="360000" algn="just">
              <a:lnSpc>
                <a:spcPts val="4000"/>
              </a:lnSpc>
              <a:spcAft>
                <a:spcPts val="0"/>
              </a:spcAft>
              <a:defRPr/>
            </a:pPr>
            <a:r>
              <a:rPr lang="en-US" altLang="zh-HK" sz="3000" dirty="0">
                <a:latin typeface="Calibri"/>
                <a:ea typeface="華康粗黑體"/>
                <a:cs typeface="Calibri"/>
                <a:sym typeface="Wingdings"/>
              </a:rPr>
              <a:t></a:t>
            </a:r>
            <a:r>
              <a:rPr lang="zh-TW" altLang="zh-HK" sz="3000" dirty="0">
                <a:latin typeface="Calibri"/>
                <a:ea typeface="華康粗黑體"/>
                <a:cs typeface="Calibri"/>
              </a:rPr>
              <a:t>很能處理</a:t>
            </a:r>
            <a:r>
              <a:rPr lang="zh-TW" altLang="zh-HK" sz="3000" dirty="0">
                <a:solidFill>
                  <a:srgbClr val="FF0000"/>
                </a:solidFill>
                <a:latin typeface="Calibri"/>
                <a:ea typeface="華康粗黑體"/>
                <a:cs typeface="Calibri"/>
              </a:rPr>
              <a:t>目前問題</a:t>
            </a:r>
            <a:r>
              <a:rPr lang="zh-TW" altLang="zh-HK" sz="3000" dirty="0">
                <a:latin typeface="Calibri"/>
                <a:ea typeface="華康粗黑體"/>
                <a:cs typeface="Calibri"/>
              </a:rPr>
              <a:t>，但未來方向模糊。</a:t>
            </a:r>
            <a:endParaRPr lang="zh-TW" altLang="zh-HK" sz="3000" dirty="0">
              <a:latin typeface="Times New Roman"/>
              <a:ea typeface="全真新細明"/>
            </a:endParaRPr>
          </a:p>
          <a:p>
            <a:pPr indent="360000" algn="just">
              <a:lnSpc>
                <a:spcPts val="4000"/>
              </a:lnSpc>
              <a:spcBef>
                <a:spcPts val="600"/>
              </a:spcBef>
              <a:spcAft>
                <a:spcPts val="0"/>
              </a:spcAft>
              <a:defRPr/>
            </a:pPr>
            <a:r>
              <a:rPr lang="en-US" altLang="zh-HK" sz="3000" dirty="0">
                <a:latin typeface="Calibri"/>
                <a:ea typeface="華康粗黑體"/>
              </a:rPr>
              <a:t>       (</a:t>
            </a:r>
            <a:r>
              <a:rPr lang="zh-TW" altLang="zh-HK" sz="3000" dirty="0">
                <a:latin typeface="Calibri"/>
                <a:ea typeface="華康粗黑體"/>
                <a:cs typeface="Calibri"/>
              </a:rPr>
              <a:t>誰能掌握明天？做一天和尚敲一天鐘？</a:t>
            </a:r>
            <a:r>
              <a:rPr lang="en-US" altLang="zh-HK" sz="3000" dirty="0">
                <a:latin typeface="Calibri"/>
                <a:ea typeface="華康粗黑體"/>
              </a:rPr>
              <a:t>)</a:t>
            </a:r>
            <a:endParaRPr lang="zh-TW" altLang="zh-HK" sz="3000" dirty="0">
              <a:latin typeface="Times New Roman"/>
              <a:ea typeface="全真新細明"/>
            </a:endParaRPr>
          </a:p>
          <a:p>
            <a:pPr marL="203200" indent="360000" algn="just">
              <a:lnSpc>
                <a:spcPts val="4000"/>
              </a:lnSpc>
              <a:spcAft>
                <a:spcPts val="0"/>
              </a:spcAft>
              <a:defRPr/>
            </a:pPr>
            <a:r>
              <a:rPr lang="en-US" altLang="zh-HK" sz="3000" dirty="0">
                <a:latin typeface="Calibri"/>
                <a:ea typeface="華康粗黑體"/>
                <a:cs typeface="Calibri"/>
                <a:sym typeface="Wingdings"/>
              </a:rPr>
              <a:t></a:t>
            </a:r>
            <a:r>
              <a:rPr lang="zh-TW" altLang="zh-HK" sz="3000" dirty="0">
                <a:latin typeface="Calibri"/>
                <a:ea typeface="華康粗黑體"/>
                <a:cs typeface="Calibri"/>
              </a:rPr>
              <a:t>可能行</a:t>
            </a:r>
            <a:r>
              <a:rPr lang="zh-TW" altLang="zh-HK" sz="3000" dirty="0">
                <a:solidFill>
                  <a:srgbClr val="FF0000"/>
                </a:solidFill>
                <a:latin typeface="Calibri"/>
                <a:ea typeface="華康粗黑體"/>
                <a:cs typeface="Calibri"/>
              </a:rPr>
              <a:t>至大的善</a:t>
            </a:r>
            <a:r>
              <a:rPr lang="zh-TW" altLang="zh-HK" sz="3000" dirty="0">
                <a:latin typeface="Calibri"/>
                <a:ea typeface="華康粗黑體"/>
                <a:cs typeface="Calibri"/>
              </a:rPr>
              <a:t>，但亦可能做</a:t>
            </a:r>
            <a:r>
              <a:rPr lang="zh-TW" altLang="zh-HK" sz="3000" dirty="0">
                <a:solidFill>
                  <a:srgbClr val="FF0000"/>
                </a:solidFill>
                <a:latin typeface="Calibri"/>
                <a:ea typeface="華康粗黑體"/>
                <a:cs typeface="Calibri"/>
              </a:rPr>
              <a:t>最壞的惡</a:t>
            </a:r>
            <a:r>
              <a:rPr lang="zh-TW" altLang="zh-HK" sz="3000" dirty="0">
                <a:latin typeface="Calibri"/>
                <a:ea typeface="華康粗黑體"/>
                <a:cs typeface="Calibri"/>
              </a:rPr>
              <a:t>。</a:t>
            </a:r>
            <a:r>
              <a:rPr lang="en-US" altLang="zh-TW" sz="2800" dirty="0">
                <a:latin typeface="Calibri"/>
                <a:ea typeface="華康粗黑體"/>
                <a:cs typeface="Calibri"/>
              </a:rPr>
              <a:t>(</a:t>
            </a:r>
            <a:r>
              <a:rPr lang="zh-TW" altLang="zh-HK" sz="2800" dirty="0">
                <a:latin typeface="Calibri"/>
                <a:ea typeface="華康粗黑體"/>
                <a:cs typeface="Calibri"/>
              </a:rPr>
              <a:t>崇高而偉大</a:t>
            </a:r>
            <a:r>
              <a:rPr lang="en-US" altLang="zh-TW" sz="2800" dirty="0">
                <a:latin typeface="Calibri"/>
                <a:ea typeface="華康粗黑體"/>
                <a:cs typeface="Calibri"/>
                <a:sym typeface="Wingdings" panose="05000000000000000000" pitchFamily="2" charset="2"/>
              </a:rPr>
              <a:t></a:t>
            </a:r>
            <a:r>
              <a:rPr lang="zh-TW" altLang="zh-HK" sz="2800" dirty="0">
                <a:latin typeface="Calibri"/>
                <a:ea typeface="華康粗黑體"/>
                <a:cs typeface="Calibri"/>
              </a:rPr>
              <a:t>腐朽和卑鄙。</a:t>
            </a:r>
            <a:r>
              <a:rPr lang="en-US" altLang="zh-TW" sz="2800" dirty="0">
                <a:latin typeface="Calibri"/>
                <a:ea typeface="華康粗黑體"/>
                <a:cs typeface="Calibri"/>
              </a:rPr>
              <a:t>)</a:t>
            </a:r>
            <a:endParaRPr lang="zh-TW" altLang="zh-HK" sz="2800" dirty="0">
              <a:latin typeface="Times New Roman"/>
              <a:ea typeface="全真新細明"/>
            </a:endParaRPr>
          </a:p>
          <a:p>
            <a:pPr marL="203200" indent="360000" algn="just">
              <a:lnSpc>
                <a:spcPts val="4000"/>
              </a:lnSpc>
              <a:spcAft>
                <a:spcPts val="1200"/>
              </a:spcAft>
              <a:defRPr/>
            </a:pPr>
            <a:r>
              <a:rPr lang="en-US" altLang="zh-HK" sz="3000" dirty="0">
                <a:latin typeface="Calibri"/>
                <a:ea typeface="華康粗黑體"/>
                <a:cs typeface="Calibri"/>
                <a:sym typeface="Wingdings"/>
              </a:rPr>
              <a:t></a:t>
            </a:r>
            <a:r>
              <a:rPr lang="zh-TW" altLang="zh-HK" sz="3000" dirty="0">
                <a:solidFill>
                  <a:srgbClr val="FF0000"/>
                </a:solidFill>
                <a:latin typeface="Calibri"/>
                <a:ea typeface="華康粗黑體"/>
                <a:cs typeface="Calibri"/>
              </a:rPr>
              <a:t>物質</a:t>
            </a:r>
            <a:r>
              <a:rPr lang="zh-TW" altLang="zh-HK" sz="3000" dirty="0">
                <a:latin typeface="Calibri"/>
                <a:ea typeface="華康粗黑體"/>
                <a:cs typeface="Calibri"/>
              </a:rPr>
              <a:t>生活十分發達，但</a:t>
            </a:r>
            <a:r>
              <a:rPr lang="zh-TW" altLang="zh-HK" sz="3000" dirty="0">
                <a:solidFill>
                  <a:srgbClr val="FF0000"/>
                </a:solidFill>
                <a:latin typeface="Calibri"/>
                <a:ea typeface="華康粗黑體"/>
                <a:cs typeface="Calibri"/>
              </a:rPr>
              <a:t>精神</a:t>
            </a:r>
            <a:r>
              <a:rPr lang="zh-TW" altLang="zh-HK" sz="3000" dirty="0">
                <a:latin typeface="Calibri"/>
                <a:ea typeface="華康粗黑體"/>
                <a:cs typeface="Calibri"/>
              </a:rPr>
              <a:t>生活十分落後。</a:t>
            </a:r>
            <a:br>
              <a:rPr lang="en-US" altLang="zh-TW" sz="3000" dirty="0">
                <a:latin typeface="Calibri"/>
                <a:ea typeface="華康粗黑體"/>
                <a:cs typeface="Calibri"/>
              </a:rPr>
            </a:br>
            <a:r>
              <a:rPr lang="en-US" altLang="zh-TW" sz="3000" dirty="0">
                <a:latin typeface="Calibri"/>
                <a:ea typeface="華康粗黑體"/>
                <a:cs typeface="Calibri"/>
              </a:rPr>
              <a:t>         </a:t>
            </a:r>
            <a:r>
              <a:rPr lang="en-US" altLang="zh-HK" sz="3000" dirty="0">
                <a:latin typeface="Calibri"/>
                <a:ea typeface="華康粗黑體"/>
              </a:rPr>
              <a:t>(</a:t>
            </a:r>
            <a:r>
              <a:rPr lang="zh-TW" altLang="zh-HK" sz="3000" dirty="0">
                <a:latin typeface="Calibri"/>
                <a:ea typeface="華康粗黑體"/>
                <a:cs typeface="Calibri"/>
              </a:rPr>
              <a:t>所以中國大陸需要精神文明的建設。</a:t>
            </a:r>
            <a:r>
              <a:rPr lang="en-US" altLang="zh-HK" sz="3000" dirty="0">
                <a:latin typeface="Calibri"/>
                <a:ea typeface="華康粗黑體"/>
              </a:rPr>
              <a:t>)</a:t>
            </a:r>
            <a:endParaRPr lang="zh-TW" altLang="zh-HK" sz="3000" dirty="0">
              <a:latin typeface="Times New Roman"/>
              <a:ea typeface="全真新細明"/>
            </a:endParaRPr>
          </a:p>
          <a:p>
            <a:pPr indent="360000" algn="just">
              <a:lnSpc>
                <a:spcPts val="4000"/>
              </a:lnSpc>
              <a:spcBef>
                <a:spcPts val="600"/>
              </a:spcBef>
              <a:spcAft>
                <a:spcPts val="0"/>
              </a:spcAft>
              <a:defRPr/>
            </a:pPr>
            <a:r>
              <a:rPr lang="en-US" altLang="zh-TW" sz="3000" dirty="0">
                <a:solidFill>
                  <a:srgbClr val="FF0000"/>
                </a:solidFill>
                <a:latin typeface="Calibri"/>
                <a:ea typeface="華康粗黑體"/>
                <a:cs typeface="Calibri"/>
              </a:rPr>
              <a:t>     </a:t>
            </a:r>
            <a:r>
              <a:rPr lang="zh-TW" altLang="zh-HK" sz="3000" dirty="0">
                <a:solidFill>
                  <a:srgbClr val="FF0000"/>
                </a:solidFill>
                <a:latin typeface="Calibri"/>
                <a:ea typeface="華康粗黑體"/>
                <a:cs typeface="Calibri"/>
              </a:rPr>
              <a:t>梵二</a:t>
            </a:r>
            <a:r>
              <a:rPr lang="zh-TW" altLang="zh-HK" sz="3000" dirty="0">
                <a:latin typeface="Calibri"/>
                <a:ea typeface="華康粗黑體"/>
                <a:cs typeface="Calibri"/>
              </a:rPr>
              <a:t>《</a:t>
            </a:r>
            <a:r>
              <a:rPr lang="zh-TW" altLang="zh-HK" sz="3000" dirty="0">
                <a:solidFill>
                  <a:srgbClr val="FF0000"/>
                </a:solidFill>
                <a:latin typeface="Calibri"/>
                <a:ea typeface="華康粗黑體"/>
                <a:cs typeface="Calibri"/>
              </a:rPr>
              <a:t>論教會在現代世界牧職憲章</a:t>
            </a:r>
            <a:r>
              <a:rPr lang="zh-TW" altLang="zh-HK" sz="3000" dirty="0">
                <a:latin typeface="Calibri"/>
                <a:ea typeface="華康粗黑體"/>
                <a:cs typeface="Calibri"/>
              </a:rPr>
              <a:t>》對現代人的處境、煩惱、焦慮、矛盾、不平衡等，都有很深刻的描寫。它提出下面的見解：</a:t>
            </a:r>
            <a:endParaRPr lang="zh-TW" altLang="zh-HK" sz="3000" dirty="0">
              <a:latin typeface="Times New Roman"/>
              <a:ea typeface="全真新細明"/>
            </a:endParaRPr>
          </a:p>
          <a:p>
            <a:pPr indent="360000" algn="l">
              <a:lnSpc>
                <a:spcPts val="4000"/>
              </a:lnSpc>
              <a:defRPr/>
            </a:pPr>
            <a:endParaRPr lang="zh-HK" altLang="en-US" sz="3000" dirty="0">
              <a:ea typeface="華康儷中黑" panose="020B0509000000000000" pitchFamily="49"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副標題 1"/>
          <p:cNvSpPr>
            <a:spLocks noGrp="1"/>
          </p:cNvSpPr>
          <p:nvPr>
            <p:ph type="subTitle" idx="1"/>
          </p:nvPr>
        </p:nvSpPr>
        <p:spPr>
          <a:xfrm>
            <a:off x="0" y="0"/>
            <a:ext cx="9144000" cy="6858000"/>
          </a:xfrm>
        </p:spPr>
        <p:txBody>
          <a:bodyPr/>
          <a:lstStyle/>
          <a:p>
            <a:pPr algn="l"/>
            <a:endParaRPr lang="en-US" altLang="zh-HK" sz="3000">
              <a:ea typeface="華康儷中黑" panose="020B0509000000000000" pitchFamily="49" charset="-120"/>
            </a:endParaRPr>
          </a:p>
          <a:p>
            <a:pPr algn="l"/>
            <a:endParaRPr lang="en-US" altLang="zh-HK" sz="3000">
              <a:ea typeface="華康儷中黑" panose="020B0509000000000000" pitchFamily="49" charset="-120"/>
            </a:endParaRPr>
          </a:p>
          <a:p>
            <a:pPr algn="l"/>
            <a:endParaRPr lang="zh-HK" altLang="en-US" sz="3000">
              <a:ea typeface="華康儷中黑" panose="020B0509000000000000" pitchFamily="49" charset="-120"/>
            </a:endParaRPr>
          </a:p>
        </p:txBody>
      </p:sp>
      <p:sp>
        <p:nvSpPr>
          <p:cNvPr id="17411" name="矩形 3"/>
          <p:cNvSpPr>
            <a:spLocks noChangeArrowheads="1"/>
          </p:cNvSpPr>
          <p:nvPr/>
        </p:nvSpPr>
        <p:spPr bwMode="auto">
          <a:xfrm>
            <a:off x="42863" y="0"/>
            <a:ext cx="9036050" cy="640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03200">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eaLnBrk="1" hangingPunct="1">
              <a:lnSpc>
                <a:spcPts val="4100"/>
              </a:lnSpc>
              <a:spcBef>
                <a:spcPct val="0"/>
              </a:spcBef>
              <a:buFontTx/>
              <a:buNone/>
            </a:pPr>
            <a:endParaRPr lang="en-US" altLang="zh-TW" sz="3000">
              <a:latin typeface="華康儷中黑" panose="020B0509000000000000" pitchFamily="49" charset="-120"/>
              <a:ea typeface="華康儷中黑" panose="020B0509000000000000" pitchFamily="49" charset="-120"/>
              <a:cs typeface="Calibri" panose="020F0502020204030204" pitchFamily="34" charset="0"/>
            </a:endParaRPr>
          </a:p>
          <a:p>
            <a:pPr algn="just" eaLnBrk="1" hangingPunct="1">
              <a:lnSpc>
                <a:spcPts val="4100"/>
              </a:lnSpc>
              <a:spcBef>
                <a:spcPct val="0"/>
              </a:spcBef>
              <a:buFontTx/>
              <a:buNone/>
            </a:pPr>
            <a:r>
              <a:rPr lang="zh-TW" altLang="en-US" sz="3000">
                <a:latin typeface="華康儷中黑" panose="020B0509000000000000" pitchFamily="49" charset="-120"/>
                <a:ea typeface="華康儷中黑" panose="020B0509000000000000" pitchFamily="49" charset="-120"/>
                <a:cs typeface="Calibri" panose="020F0502020204030204" pitchFamily="34" charset="0"/>
              </a:rPr>
              <a:t>二、不平衡</a:t>
            </a:r>
            <a:endParaRPr lang="en-US" altLang="zh-TW" sz="3000">
              <a:latin typeface="華康儷中黑" panose="020B0509000000000000" pitchFamily="49" charset="-120"/>
              <a:ea typeface="華康儷中黑" panose="020B0509000000000000" pitchFamily="49" charset="-120"/>
              <a:cs typeface="Calibri" panose="020F0502020204030204" pitchFamily="34" charset="0"/>
            </a:endParaRPr>
          </a:p>
          <a:p>
            <a:pPr algn="just" eaLnBrk="1" hangingPunct="1">
              <a:lnSpc>
                <a:spcPts val="4100"/>
              </a:lnSpc>
              <a:spcBef>
                <a:spcPct val="0"/>
              </a:spcBef>
              <a:buFontTx/>
              <a:buNone/>
            </a:pPr>
            <a:r>
              <a:rPr lang="en-US" altLang="zh-TW" sz="3000">
                <a:latin typeface="華康儷中黑" panose="020B0509000000000000" pitchFamily="49" charset="-120"/>
                <a:ea typeface="華康儷中黑" panose="020B0509000000000000" pitchFamily="49" charset="-120"/>
                <a:cs typeface="Calibri" panose="020F0502020204030204" pitchFamily="34" charset="0"/>
              </a:rPr>
              <a:t>   </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上述的一切可以用「不平衡」三個字來形容。人類的發展是不平衡的發展。我們仿似是一個一條腿比另一條腿肥大數十倍的人。這種不平衡幾乎籠罩了我們的整個生活：我們習慣了</a:t>
            </a:r>
            <a:r>
              <a:rPr lang="zh-TW" altLang="zh-HK"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即食</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的東西，因此已變成</a:t>
            </a:r>
            <a:r>
              <a:rPr lang="zh-TW" altLang="zh-HK"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能快不能慢</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。我們習慣了</a:t>
            </a:r>
            <a:r>
              <a:rPr lang="zh-TW" altLang="zh-HK"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一用即棄</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的東西，已到了只</a:t>
            </a:r>
            <a:r>
              <a:rPr lang="zh-TW" altLang="zh-HK"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能浪費而不能節約</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的地步。我們喝慣、吃慣了各種氣味濃烈的東西，已致完全喪失了欣賞清茶、淡飯的能力。</a:t>
            </a:r>
            <a:r>
              <a:rPr lang="en-US" altLang="zh-HK" sz="3000">
                <a:latin typeface="華康儷中黑" panose="020B0509000000000000" pitchFamily="49" charset="-120"/>
                <a:ea typeface="華康儷中黑" panose="020B0509000000000000" pitchFamily="49" charset="-120"/>
                <a:cs typeface="Calibri" panose="020F0502020204030204" pitchFamily="34" charset="0"/>
              </a:rPr>
              <a:t>(</a:t>
            </a:r>
            <a:r>
              <a:rPr lang="zh-TW" altLang="zh-HK"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能食淡飯者，方能嚐甘味</a:t>
            </a:r>
            <a:r>
              <a:rPr lang="zh-TW" altLang="en-US" sz="3000">
                <a:solidFill>
                  <a:srgbClr val="FF0000"/>
                </a:solidFill>
                <a:latin typeface="華康儷中黑" panose="020B0509000000000000" pitchFamily="49" charset="-120"/>
                <a:ea typeface="華康儷中黑" panose="020B0509000000000000" pitchFamily="49" charset="-120"/>
                <a:cs typeface="Calibri" panose="020F0502020204030204" pitchFamily="34" charset="0"/>
              </a:rPr>
              <a:t>？</a:t>
            </a:r>
            <a:r>
              <a:rPr lang="en-US" altLang="zh-HK" sz="3000">
                <a:latin typeface="華康儷中黑" panose="020B0509000000000000" pitchFamily="49" charset="-120"/>
                <a:ea typeface="華康儷中黑" panose="020B0509000000000000" pitchFamily="49" charset="-120"/>
                <a:cs typeface="Calibri" panose="020F0502020204030204" pitchFamily="34" charset="0"/>
              </a:rPr>
              <a:t>)</a:t>
            </a:r>
            <a:r>
              <a:rPr lang="zh-TW" altLang="zh-HK" sz="3000">
                <a:latin typeface="華康儷中黑" panose="020B0509000000000000" pitchFamily="49" charset="-120"/>
                <a:ea typeface="華康儷中黑" panose="020B0509000000000000" pitchFamily="49" charset="-120"/>
                <a:cs typeface="Calibri" panose="020F0502020204030204" pitchFamily="34" charset="0"/>
              </a:rPr>
              <a:t>我們拿出來炫耀的不過只是服裝、房屋、汽車等物質的豐盛而已！我們幾時曾經以道德、以精神生活的深度而自豪？</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3"/>
          <p:cNvSpPr>
            <a:spLocks noChangeArrowheads="1"/>
          </p:cNvSpPr>
          <p:nvPr/>
        </p:nvSpPr>
        <p:spPr bwMode="auto">
          <a:xfrm>
            <a:off x="0" y="169863"/>
            <a:ext cx="9144000" cy="611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eaLnBrk="1" hangingPunct="1">
              <a:lnSpc>
                <a:spcPts val="4000"/>
              </a:lnSpc>
              <a:spcBef>
                <a:spcPts val="600"/>
              </a:spcBef>
              <a:spcAft>
                <a:spcPts val="600"/>
              </a:spcAft>
              <a:buFontTx/>
              <a:buNone/>
            </a:pP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三、不平衡的根</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zh-TW" altLang="zh-HK" sz="3000">
                <a:latin typeface="Calibri" panose="020F0502020204030204" pitchFamily="34" charset="0"/>
                <a:ea typeface="華康粗黑體" panose="020B0709000000000000" pitchFamily="49" charset="-120"/>
                <a:cs typeface="Calibri" panose="020F0502020204030204" pitchFamily="34" charset="0"/>
              </a:rPr>
              <a:t>「現代」認為現代世界所患的不平衡，其實是源于</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人心的基本不平衡</a:t>
            </a:r>
            <a:r>
              <a:rPr lang="zh-TW" altLang="zh-HK" sz="3000">
                <a:latin typeface="Calibri" panose="020F0502020204030204" pitchFamily="34" charset="0"/>
                <a:ea typeface="華康粗黑體" panose="020B0709000000000000" pitchFamily="49" charset="-120"/>
                <a:cs typeface="Calibri" panose="020F0502020204030204" pitchFamily="34" charset="0"/>
              </a:rPr>
              <a:t>。例如：</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1.</a:t>
            </a:r>
            <a:r>
              <a:rPr lang="zh-TW" altLang="zh-HK" sz="3000">
                <a:latin typeface="Calibri" panose="020F0502020204030204" pitchFamily="34" charset="0"/>
                <a:ea typeface="華康粗黑體" panose="020B0709000000000000" pitchFamily="49" charset="-120"/>
                <a:cs typeface="Calibri" panose="020F0502020204030204" pitchFamily="34" charset="0"/>
              </a:rPr>
              <a:t>由於人是「</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受造物</a:t>
            </a:r>
            <a:r>
              <a:rPr lang="zh-TW" altLang="zh-HK" sz="3000">
                <a:latin typeface="Calibri" panose="020F0502020204030204" pitchFamily="34" charset="0"/>
                <a:ea typeface="華康粗黑體" panose="020B0709000000000000" pitchFamily="49" charset="-120"/>
                <a:cs typeface="Calibri" panose="020F0502020204030204" pitchFamily="34" charset="0"/>
              </a:rPr>
              <a:t>」，所以一方面感到自身有許多</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限制</a:t>
            </a:r>
            <a:r>
              <a:rPr lang="zh-TW" altLang="zh-HK" sz="3000">
                <a:latin typeface="Calibri" panose="020F0502020204030204" pitchFamily="34" charset="0"/>
                <a:ea typeface="華康粗黑體" panose="020B0709000000000000" pitchFamily="49" charset="-120"/>
                <a:cs typeface="Calibri" panose="020F0502020204030204" pitchFamily="34" charset="0"/>
              </a:rPr>
              <a:t>，但同時卻有無窮的願望</a:t>
            </a:r>
            <a:r>
              <a:rPr lang="en-US" altLang="zh-TW" sz="2600">
                <a:latin typeface="Calibri" panose="020F0502020204030204" pitchFamily="34" charset="0"/>
                <a:ea typeface="華康粗黑體" panose="020B0709000000000000" pitchFamily="49" charset="-120"/>
                <a:cs typeface="Calibri" panose="020F0502020204030204" pitchFamily="34" charset="0"/>
              </a:rPr>
              <a:t>(</a:t>
            </a:r>
            <a:r>
              <a:rPr lang="zh-TW" altLang="en-US" sz="2600">
                <a:solidFill>
                  <a:srgbClr val="0000FF"/>
                </a:solidFill>
                <a:latin typeface="Calibri" panose="020F0502020204030204" pitchFamily="34" charset="0"/>
                <a:ea typeface="華康粗黑體" panose="020B0709000000000000" pitchFamily="49" charset="-120"/>
                <a:cs typeface="Calibri" panose="020F0502020204030204" pitchFamily="34" charset="0"/>
              </a:rPr>
              <a:t>追求完美</a:t>
            </a:r>
            <a:r>
              <a:rPr lang="zh-TW" altLang="en-US" sz="2600">
                <a:latin typeface="Calibri" panose="020F0502020204030204" pitchFamily="34" charset="0"/>
                <a:ea typeface="華康粗黑體" panose="020B0709000000000000" pitchFamily="49" charset="-120"/>
                <a:cs typeface="Calibri" panose="020F0502020204030204" pitchFamily="34" charset="0"/>
              </a:rPr>
              <a:t>與</a:t>
            </a:r>
            <a:r>
              <a:rPr lang="zh-TW" altLang="en-US" sz="2600">
                <a:solidFill>
                  <a:srgbClr val="0000FF"/>
                </a:solidFill>
                <a:latin typeface="Calibri" panose="020F0502020204030204" pitchFamily="34" charset="0"/>
                <a:ea typeface="華康粗黑體" panose="020B0709000000000000" pitchFamily="49" charset="-120"/>
                <a:cs typeface="Calibri" panose="020F0502020204030204" pitchFamily="34" charset="0"/>
              </a:rPr>
              <a:t>完美主義</a:t>
            </a:r>
            <a:r>
              <a:rPr lang="en-US" altLang="zh-TW" sz="2600">
                <a:latin typeface="Calibri" panose="020F0502020204030204" pitchFamily="34" charset="0"/>
                <a:ea typeface="華康粗黑體" panose="020B0709000000000000" pitchFamily="49" charset="-120"/>
                <a:cs typeface="Calibri" panose="020F0502020204030204" pitchFamily="34" charset="0"/>
              </a:rPr>
              <a:t>)</a:t>
            </a:r>
            <a:r>
              <a:rPr lang="zh-TW" altLang="zh-HK" sz="3000">
                <a:latin typeface="Calibri" panose="020F0502020204030204" pitchFamily="34" charset="0"/>
                <a:ea typeface="華康粗黑體" panose="020B0709000000000000" pitchFamily="49" charset="-120"/>
                <a:cs typeface="Calibri" panose="020F0502020204030204" pitchFamily="34" charset="0"/>
              </a:rPr>
              <a:t>。</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2.</a:t>
            </a:r>
            <a:r>
              <a:rPr lang="zh-TW" altLang="zh-HK" sz="3000">
                <a:latin typeface="Calibri" panose="020F0502020204030204" pitchFamily="34" charset="0"/>
                <a:ea typeface="華康粗黑體" panose="020B0709000000000000" pitchFamily="49" charset="-120"/>
                <a:cs typeface="Calibri" panose="020F0502020204030204" pitchFamily="34" charset="0"/>
              </a:rPr>
              <a:t>人有許多</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欲望</a:t>
            </a:r>
            <a:r>
              <a:rPr lang="zh-TW" altLang="zh-HK" sz="3000">
                <a:latin typeface="Calibri" panose="020F0502020204030204" pitchFamily="34" charset="0"/>
                <a:ea typeface="華康粗黑體" panose="020B0709000000000000" pitchFamily="49" charset="-120"/>
                <a:cs typeface="Calibri" panose="020F0502020204030204" pitchFamily="34" charset="0"/>
              </a:rPr>
              <a:t>，卻無法同時獲得，所以必須選擇一部分，而</a:t>
            </a:r>
            <a:r>
              <a:rPr lang="zh-TW" altLang="zh-HK" sz="3000">
                <a:solidFill>
                  <a:srgbClr val="0000FF"/>
                </a:solidFill>
                <a:latin typeface="Calibri" panose="020F0502020204030204" pitchFamily="34" charset="0"/>
                <a:ea typeface="華康粗黑體" panose="020B0709000000000000" pitchFamily="49" charset="-120"/>
                <a:cs typeface="Calibri" panose="020F0502020204030204" pitchFamily="34" charset="0"/>
              </a:rPr>
              <a:t>放棄</a:t>
            </a:r>
            <a:r>
              <a:rPr lang="zh-TW" altLang="zh-HK" sz="3000">
                <a:latin typeface="Calibri" panose="020F0502020204030204" pitchFamily="34" charset="0"/>
                <a:ea typeface="華康粗黑體" panose="020B0709000000000000" pitchFamily="49" charset="-120"/>
                <a:cs typeface="Calibri" panose="020F0502020204030204" pitchFamily="34" charset="0"/>
              </a:rPr>
              <a:t>大部分</a:t>
            </a:r>
            <a:r>
              <a:rPr lang="en-US" altLang="zh-TW" sz="2800">
                <a:solidFill>
                  <a:srgbClr val="0000FF"/>
                </a:solidFill>
                <a:latin typeface="Calibri" panose="020F0502020204030204" pitchFamily="34" charset="0"/>
                <a:ea typeface="華康粗黑體" panose="020B0709000000000000" pitchFamily="49" charset="-120"/>
                <a:cs typeface="Calibri" panose="020F0502020204030204" pitchFamily="34" charset="0"/>
              </a:rPr>
              <a:t>(</a:t>
            </a:r>
            <a:r>
              <a:rPr lang="zh-TW" altLang="en-US" sz="2800">
                <a:solidFill>
                  <a:srgbClr val="0000FF"/>
                </a:solidFill>
                <a:latin typeface="Calibri" panose="020F0502020204030204" pitchFamily="34" charset="0"/>
                <a:ea typeface="華康粗黑體" panose="020B0709000000000000" pitchFamily="49" charset="-120"/>
                <a:cs typeface="Calibri" panose="020F0502020204030204" pitchFamily="34" charset="0"/>
              </a:rPr>
              <a:t>選擇放棄</a:t>
            </a:r>
            <a:r>
              <a:rPr lang="en-US" altLang="zh-TW" sz="2800">
                <a:solidFill>
                  <a:srgbClr val="0000FF"/>
                </a:solidFill>
                <a:latin typeface="Calibri" panose="020F0502020204030204" pitchFamily="34" charset="0"/>
                <a:ea typeface="華康粗黑體" panose="020B0709000000000000" pitchFamily="49" charset="-120"/>
                <a:cs typeface="Calibri" panose="020F0502020204030204" pitchFamily="34" charset="0"/>
              </a:rPr>
              <a:t>)</a:t>
            </a:r>
            <a:r>
              <a:rPr lang="zh-TW" altLang="zh-HK" sz="3000">
                <a:latin typeface="Calibri" panose="020F0502020204030204" pitchFamily="34" charset="0"/>
                <a:ea typeface="華康粗黑體" panose="020B0709000000000000" pitchFamily="49" charset="-120"/>
                <a:cs typeface="Calibri" panose="020F0502020204030204" pitchFamily="34" charset="0"/>
              </a:rPr>
              <a:t>。</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3.</a:t>
            </a:r>
            <a:r>
              <a:rPr lang="zh-TW" altLang="zh-HK" sz="3000">
                <a:latin typeface="Calibri" panose="020F0502020204030204" pitchFamily="34" charset="0"/>
                <a:ea typeface="華康粗黑體" panose="020B0709000000000000" pitchFamily="49" charset="-120"/>
                <a:cs typeface="Calibri" panose="020F0502020204030204" pitchFamily="34" charset="0"/>
              </a:rPr>
              <a:t>由於人本性的</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軟弱無能</a:t>
            </a:r>
            <a:r>
              <a:rPr lang="zh-TW" altLang="zh-HK" sz="3000">
                <a:latin typeface="Calibri" panose="020F0502020204030204" pitchFamily="34" charset="0"/>
                <a:ea typeface="華康粗黑體" panose="020B0709000000000000" pitchFamily="49" charset="-120"/>
                <a:cs typeface="Calibri" panose="020F0502020204030204" pitchFamily="34" charset="0"/>
              </a:rPr>
              <a:t>和為惡的傾向，往往會做出本心不願做的事，又往往不做本心所願做的事。</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spcAft>
                <a:spcPts val="600"/>
              </a:spcAft>
              <a:buFontTx/>
              <a:buNone/>
            </a:pPr>
            <a:r>
              <a:rPr lang="en-US" altLang="zh-TW" sz="3000">
                <a:latin typeface="Calibri" panose="020F0502020204030204" pitchFamily="34" charset="0"/>
                <a:ea typeface="華康粗黑體" panose="020B0709000000000000" pitchFamily="49" charset="-120"/>
                <a:cs typeface="Calibri" panose="020F0502020204030204" pitchFamily="34" charset="0"/>
              </a:rPr>
              <a:t>   </a:t>
            </a:r>
            <a:r>
              <a:rPr lang="zh-TW" altLang="zh-HK" sz="3000">
                <a:latin typeface="Calibri" panose="020F0502020204030204" pitchFamily="34" charset="0"/>
                <a:ea typeface="華康粗黑體" panose="020B0709000000000000" pitchFamily="49" charset="-120"/>
                <a:cs typeface="Calibri" panose="020F0502020204030204" pitchFamily="34" charset="0"/>
              </a:rPr>
              <a:t>「現代」認為基於上述原因，人在自身內，便感到</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分裂</a:t>
            </a:r>
            <a:r>
              <a:rPr lang="zh-TW" altLang="zh-HK" sz="3000">
                <a:latin typeface="Calibri" panose="020F0502020204030204" pitchFamily="34" charset="0"/>
                <a:ea typeface="華康粗黑體" panose="020B0709000000000000" pitchFamily="49" charset="-120"/>
                <a:cs typeface="Calibri" panose="020F0502020204030204" pitchFamily="34" charset="0"/>
              </a:rPr>
              <a:t>之苦。</a:t>
            </a:r>
            <a:endParaRPr lang="en-US" altLang="zh-TW" sz="3000">
              <a:latin typeface="Calibri" panose="020F0502020204030204" pitchFamily="34" charset="0"/>
              <a:ea typeface="華康粗黑體" panose="020B0709000000000000" pitchFamily="49" charset="-120"/>
              <a:cs typeface="Calibri" panose="020F0502020204030204" pitchFamily="34" charset="0"/>
            </a:endParaRPr>
          </a:p>
          <a:p>
            <a:pPr algn="just" eaLnBrk="1" hangingPunct="1">
              <a:lnSpc>
                <a:spcPts val="3800"/>
              </a:lnSpc>
              <a:spcBef>
                <a:spcPct val="0"/>
              </a:spcBef>
              <a:spcAft>
                <a:spcPts val="600"/>
              </a:spcAft>
              <a:buFontTx/>
              <a:buNone/>
            </a:pPr>
            <a:r>
              <a:rPr lang="zh-TW" altLang="en-US" sz="3000">
                <a:latin typeface="Calibri" panose="020F0502020204030204" pitchFamily="34" charset="0"/>
                <a:ea typeface="華康粗黑體" panose="020B0709000000000000" pitchFamily="49" charset="-120"/>
                <a:cs typeface="Calibri" panose="020F0502020204030204" pitchFamily="34" charset="0"/>
              </a:rPr>
              <a:t>   此即所謂「</a:t>
            </a:r>
            <a:r>
              <a:rPr lang="zh-TW" altLang="en-US">
                <a:solidFill>
                  <a:srgbClr val="FF0000"/>
                </a:solidFill>
                <a:latin typeface="Calibri" panose="020F0502020204030204" pitchFamily="34" charset="0"/>
                <a:ea typeface="華康粗黑體" panose="020B0709000000000000" pitchFamily="49" charset="-120"/>
                <a:cs typeface="Calibri" panose="020F0502020204030204" pitchFamily="34" charset="0"/>
              </a:rPr>
              <a:t>是仙是凡皆快活</a:t>
            </a:r>
            <a:r>
              <a:rPr lang="en-US" altLang="zh-TW">
                <a:solidFill>
                  <a:srgbClr val="FF0000"/>
                </a:solidFill>
                <a:latin typeface="Calibri" panose="020F0502020204030204" pitchFamily="34" charset="0"/>
                <a:ea typeface="華康粗黑體" panose="020B0709000000000000" pitchFamily="49" charset="-120"/>
                <a:cs typeface="Calibri" panose="020F0502020204030204" pitchFamily="34" charset="0"/>
              </a:rPr>
              <a:t>, </a:t>
            </a:r>
            <a:r>
              <a:rPr lang="zh-TW" altLang="en-US">
                <a:solidFill>
                  <a:srgbClr val="FF0000"/>
                </a:solidFill>
                <a:latin typeface="Calibri" panose="020F0502020204030204" pitchFamily="34" charset="0"/>
                <a:ea typeface="華康粗黑體" panose="020B0709000000000000" pitchFamily="49" charset="-120"/>
                <a:cs typeface="Calibri" panose="020F0502020204030204" pitchFamily="34" charset="0"/>
              </a:rPr>
              <a:t>最是煩惱做半神</a:t>
            </a:r>
            <a:r>
              <a:rPr lang="zh-TW" altLang="en-US" sz="3000">
                <a:latin typeface="Calibri" panose="020F0502020204030204" pitchFamily="34" charset="0"/>
                <a:ea typeface="華康粗黑體" panose="020B0709000000000000" pitchFamily="49" charset="-120"/>
                <a:cs typeface="Calibri" panose="020F0502020204030204" pitchFamily="34" charset="0"/>
              </a:rPr>
              <a:t>」</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3"/>
          <p:cNvSpPr>
            <a:spLocks noChangeArrowheads="1"/>
          </p:cNvSpPr>
          <p:nvPr/>
        </p:nvSpPr>
        <p:spPr bwMode="auto">
          <a:xfrm>
            <a:off x="0" y="257175"/>
            <a:ext cx="9144000" cy="619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just" eaLnBrk="1" hangingPunct="1">
              <a:lnSpc>
                <a:spcPts val="4000"/>
              </a:lnSpc>
              <a:spcBef>
                <a:spcPts val="600"/>
              </a:spcBef>
              <a:spcAft>
                <a:spcPts val="600"/>
              </a:spcAft>
              <a:buFontTx/>
              <a:buNone/>
            </a:pP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四、不正確的解決辦法</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1.</a:t>
            </a:r>
            <a:r>
              <a:rPr lang="zh-TW" altLang="zh-HK" sz="3000">
                <a:latin typeface="Calibri" panose="020F0502020204030204" pitchFamily="34" charset="0"/>
                <a:ea typeface="華康粗黑體" panose="020B0709000000000000" pitchFamily="49" charset="-120"/>
                <a:cs typeface="Calibri" panose="020F0502020204030204" pitchFamily="34" charset="0"/>
              </a:rPr>
              <a:t>有些人不肯或</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不敢正視</a:t>
            </a:r>
            <a:r>
              <a:rPr lang="zh-TW" altLang="zh-HK" sz="3000">
                <a:latin typeface="Calibri" panose="020F0502020204030204" pitchFamily="34" charset="0"/>
                <a:ea typeface="華康粗黑體" panose="020B0709000000000000" pitchFamily="49" charset="-120"/>
                <a:cs typeface="Calibri" panose="020F0502020204030204" pitchFamily="34" charset="0"/>
              </a:rPr>
              <a:t>這些問題</a:t>
            </a:r>
            <a:r>
              <a:rPr lang="en-US" altLang="zh-TW" sz="3000">
                <a:latin typeface="Calibri" panose="020F0502020204030204" pitchFamily="34" charset="0"/>
                <a:ea typeface="華康粗黑體" panose="020B0709000000000000" pitchFamily="49" charset="-120"/>
                <a:cs typeface="Calibri" panose="020F0502020204030204" pitchFamily="34" charset="0"/>
              </a:rPr>
              <a:t>;</a:t>
            </a:r>
            <a:r>
              <a:rPr lang="zh-TW" altLang="zh-HK" sz="3000">
                <a:latin typeface="Calibri" panose="020F0502020204030204" pitchFamily="34" charset="0"/>
                <a:ea typeface="華康粗黑體" panose="020B0709000000000000" pitchFamily="49" charset="-120"/>
                <a:cs typeface="Calibri" panose="020F0502020204030204" pitchFamily="34" charset="0"/>
              </a:rPr>
              <a:t>又有些人因著遭受到眾多不幸</a:t>
            </a:r>
            <a:r>
              <a:rPr lang="en-US" altLang="zh-TW" sz="3000">
                <a:latin typeface="Calibri" panose="020F0502020204030204" pitchFamily="34" charset="0"/>
                <a:ea typeface="華康粗黑體" panose="020B0709000000000000" pitchFamily="49" charset="-120"/>
                <a:cs typeface="Calibri" panose="020F0502020204030204" pitchFamily="34" charset="0"/>
              </a:rPr>
              <a:t>(</a:t>
            </a:r>
            <a:r>
              <a:rPr lang="zh-TW" altLang="zh-HK" sz="3000">
                <a:latin typeface="Calibri" panose="020F0502020204030204" pitchFamily="34" charset="0"/>
                <a:ea typeface="華康粗黑體" panose="020B0709000000000000" pitchFamily="49" charset="-120"/>
                <a:cs typeface="Calibri" panose="020F0502020204030204" pitchFamily="34" charset="0"/>
              </a:rPr>
              <a:t>例如太過貧窮</a:t>
            </a:r>
            <a:r>
              <a:rPr lang="en-US" altLang="zh-TW" sz="3000">
                <a:latin typeface="Calibri" panose="020F0502020204030204" pitchFamily="34" charset="0"/>
                <a:ea typeface="華康粗黑體" panose="020B0709000000000000" pitchFamily="49" charset="-120"/>
                <a:cs typeface="Calibri" panose="020F0502020204030204" pitchFamily="34" charset="0"/>
              </a:rPr>
              <a:t>),</a:t>
            </a:r>
            <a:r>
              <a:rPr lang="zh-TW" altLang="zh-HK" sz="3000">
                <a:latin typeface="Calibri" panose="020F0502020204030204" pitchFamily="34" charset="0"/>
                <a:ea typeface="華康粗黑體" panose="020B0709000000000000" pitchFamily="49" charset="-120"/>
                <a:cs typeface="Calibri" panose="020F0502020204030204" pitchFamily="34" charset="0"/>
              </a:rPr>
              <a:t>而無暇反思這些問題。</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2.</a:t>
            </a:r>
            <a:r>
              <a:rPr lang="zh-TW" altLang="zh-HK" sz="3000">
                <a:latin typeface="Calibri" panose="020F0502020204030204" pitchFamily="34" charset="0"/>
                <a:ea typeface="華康粗黑體" panose="020B0709000000000000" pitchFamily="49" charset="-120"/>
                <a:cs typeface="Calibri" panose="020F0502020204030204" pitchFamily="34" charset="0"/>
              </a:rPr>
              <a:t>有些人</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什麼都信</a:t>
            </a:r>
            <a:r>
              <a:rPr lang="zh-TW" altLang="zh-HK" sz="3000">
                <a:latin typeface="Calibri" panose="020F0502020204030204" pitchFamily="34" charset="0"/>
                <a:ea typeface="華康粗黑體" panose="020B0709000000000000" pitchFamily="49" charset="-120"/>
                <a:cs typeface="Calibri" panose="020F0502020204030204" pitchFamily="34" charset="0"/>
              </a:rPr>
              <a:t>，以為這樣可以使自己的良心平安一點。</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3.</a:t>
            </a:r>
            <a:r>
              <a:rPr lang="zh-TW" altLang="zh-HK" sz="3000">
                <a:latin typeface="Calibri" panose="020F0502020204030204" pitchFamily="34" charset="0"/>
                <a:ea typeface="華康粗黑體" panose="020B0709000000000000" pitchFamily="49" charset="-120"/>
                <a:cs typeface="Calibri" panose="020F0502020204030204" pitchFamily="34" charset="0"/>
              </a:rPr>
              <a:t>有些人認為</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單靠人力</a:t>
            </a:r>
            <a:r>
              <a:rPr lang="zh-TW" altLang="zh-HK" sz="3000">
                <a:latin typeface="Calibri" panose="020F0502020204030204" pitchFamily="34" charset="0"/>
                <a:ea typeface="華康粗黑體" panose="020B0709000000000000" pitchFamily="49" charset="-120"/>
                <a:cs typeface="Calibri" panose="020F0502020204030204" pitchFamily="34" charset="0"/>
              </a:rPr>
              <a:t>，便可以完全拯救人類。</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HK" sz="3000">
                <a:latin typeface="Calibri" panose="020F0502020204030204" pitchFamily="34" charset="0"/>
                <a:ea typeface="華康粗黑體" panose="020B0709000000000000" pitchFamily="49" charset="-120"/>
                <a:cs typeface="Calibri" panose="020F0502020204030204" pitchFamily="34" charset="0"/>
              </a:rPr>
              <a:t>   4.</a:t>
            </a:r>
            <a:r>
              <a:rPr lang="zh-TW" altLang="zh-HK" sz="3000">
                <a:latin typeface="Calibri" panose="020F0502020204030204" pitchFamily="34" charset="0"/>
                <a:ea typeface="華康粗黑體" panose="020B0709000000000000" pitchFamily="49" charset="-120"/>
                <a:cs typeface="Calibri" panose="020F0502020204030204" pitchFamily="34" charset="0"/>
              </a:rPr>
              <a:t>更有些人認為人生</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本來無意義</a:t>
            </a:r>
            <a:r>
              <a:rPr lang="zh-TW" altLang="zh-HK" sz="3000">
                <a:latin typeface="Calibri" panose="020F0502020204030204" pitchFamily="34" charset="0"/>
                <a:ea typeface="華康粗黑體" panose="020B0709000000000000" pitchFamily="49" charset="-120"/>
                <a:cs typeface="Calibri" panose="020F0502020204030204" pitchFamily="34" charset="0"/>
              </a:rPr>
              <a:t>，而主張由人去給予人生全部意義。</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ts val="600"/>
              </a:spcBef>
              <a:spcAft>
                <a:spcPts val="600"/>
              </a:spcAft>
              <a:buFontTx/>
              <a:buNone/>
            </a:pPr>
            <a:r>
              <a:rPr lang="en-US" altLang="zh-TW" sz="3000">
                <a:latin typeface="Calibri" panose="020F0502020204030204" pitchFamily="34" charset="0"/>
                <a:ea typeface="華康粗黑體" panose="020B0709000000000000" pitchFamily="49" charset="-120"/>
                <a:cs typeface="Calibri" panose="020F0502020204030204" pitchFamily="34" charset="0"/>
              </a:rPr>
              <a:t>   </a:t>
            </a:r>
            <a:r>
              <a:rPr lang="zh-TW" altLang="zh-HK" sz="3000">
                <a:latin typeface="Calibri" panose="020F0502020204030204" pitchFamily="34" charset="0"/>
                <a:ea typeface="華康粗黑體" panose="020B0709000000000000" pitchFamily="49" charset="-120"/>
                <a:cs typeface="Calibri" panose="020F0502020204030204" pitchFamily="34" charset="0"/>
              </a:rPr>
              <a:t>不過無論如何，我們仍須正視下述問題：</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a:p>
            <a:pPr algn="just" eaLnBrk="1" hangingPunct="1">
              <a:lnSpc>
                <a:spcPts val="3800"/>
              </a:lnSpc>
              <a:spcBef>
                <a:spcPct val="0"/>
              </a:spcBef>
              <a:buFontTx/>
              <a:buNone/>
            </a:pPr>
            <a:r>
              <a:rPr lang="en-US" altLang="zh-TW" sz="3000">
                <a:solidFill>
                  <a:srgbClr val="FF0000"/>
                </a:solidFill>
                <a:latin typeface="Calibri" panose="020F0502020204030204" pitchFamily="34" charset="0"/>
                <a:ea typeface="華康粗黑體" panose="020B0709000000000000" pitchFamily="49" charset="-120"/>
                <a:cs typeface="Calibri" panose="020F0502020204030204" pitchFamily="34" charset="0"/>
              </a:rPr>
              <a:t>   </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人</a:t>
            </a:r>
            <a:r>
              <a:rPr lang="zh-TW" altLang="zh-HK" sz="3000">
                <a:latin typeface="Calibri" panose="020F0502020204030204" pitchFamily="34" charset="0"/>
                <a:ea typeface="華康粗黑體" panose="020B0709000000000000" pitchFamily="49" charset="-120"/>
                <a:cs typeface="Calibri" panose="020F0502020204030204" pitchFamily="34" charset="0"/>
              </a:rPr>
              <a:t>究竟是什麼？</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痛苦</a:t>
            </a:r>
            <a:r>
              <a:rPr lang="zh-TW" altLang="zh-HK" sz="3000">
                <a:latin typeface="Calibri" panose="020F0502020204030204" pitchFamily="34" charset="0"/>
                <a:ea typeface="華康粗黑體" panose="020B0709000000000000" pitchFamily="49" charset="-120"/>
                <a:cs typeface="Calibri" panose="020F0502020204030204" pitchFamily="34" charset="0"/>
              </a:rPr>
              <a:t>、</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罪惡</a:t>
            </a:r>
            <a:r>
              <a:rPr lang="zh-TW" altLang="zh-HK" sz="3000">
                <a:latin typeface="Calibri" panose="020F0502020204030204" pitchFamily="34" charset="0"/>
                <a:ea typeface="華康粗黑體" panose="020B0709000000000000" pitchFamily="49" charset="-120"/>
                <a:cs typeface="Calibri" panose="020F0502020204030204" pitchFamily="34" charset="0"/>
              </a:rPr>
              <a:t>及</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死亡</a:t>
            </a:r>
            <a:r>
              <a:rPr lang="zh-TW" altLang="zh-HK" sz="3000">
                <a:latin typeface="Calibri" panose="020F0502020204030204" pitchFamily="34" charset="0"/>
                <a:ea typeface="華康粗黑體" panose="020B0709000000000000" pitchFamily="49" charset="-120"/>
                <a:cs typeface="Calibri" panose="020F0502020204030204" pitchFamily="34" charset="0"/>
              </a:rPr>
              <a:t>的意義何在？為什麼人類在創造了那麼多進步之後，這些不幸仍然存在？塵世生命</a:t>
            </a:r>
            <a:r>
              <a:rPr lang="zh-TW" altLang="zh-HK" sz="3000">
                <a:solidFill>
                  <a:srgbClr val="FF0000"/>
                </a:solidFill>
                <a:latin typeface="Calibri" panose="020F0502020204030204" pitchFamily="34" charset="0"/>
                <a:ea typeface="華康粗黑體" panose="020B0709000000000000" pitchFamily="49" charset="-120"/>
                <a:cs typeface="Calibri" panose="020F0502020204030204" pitchFamily="34" charset="0"/>
              </a:rPr>
              <a:t>完結</a:t>
            </a:r>
            <a:r>
              <a:rPr lang="zh-TW" altLang="zh-HK" sz="3000">
                <a:latin typeface="Calibri" panose="020F0502020204030204" pitchFamily="34" charset="0"/>
                <a:ea typeface="華康粗黑體" panose="020B0709000000000000" pitchFamily="49" charset="-120"/>
                <a:cs typeface="Calibri" panose="020F0502020204030204" pitchFamily="34" charset="0"/>
              </a:rPr>
              <a:t>之後，還有什麼？</a:t>
            </a:r>
            <a:endParaRPr lang="zh-TW" altLang="zh-HK" sz="3000">
              <a:latin typeface="Times New Roman" panose="02020603050405020304" pitchFamily="18" charset="0"/>
              <a:ea typeface="華康粗黑體" panose="020B0709000000000000" pitchFamily="49" charset="-12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220280"/>
            <a:ext cx="9144000" cy="6017032"/>
          </a:xfrm>
          <a:prstGeom prst="rect">
            <a:avLst/>
          </a:prstGeom>
        </p:spPr>
        <p:txBody>
          <a:bodyPr>
            <a:spAutoFit/>
          </a:bodyPr>
          <a:lstStyle/>
          <a:p>
            <a:pPr algn="just" eaLnBrk="1" hangingPunct="1">
              <a:lnSpc>
                <a:spcPts val="3800"/>
              </a:lnSpc>
              <a:spcBef>
                <a:spcPts val="600"/>
              </a:spcBef>
              <a:spcAft>
                <a:spcPts val="600"/>
              </a:spcAft>
              <a:defRPr/>
            </a:pPr>
            <a:r>
              <a:rPr lang="zh-TW" altLang="zh-HK" sz="3000" dirty="0">
                <a:solidFill>
                  <a:srgbClr val="FF0000"/>
                </a:solidFill>
                <a:latin typeface="Calibri"/>
                <a:ea typeface="華康粗黑體"/>
                <a:cs typeface="Calibri"/>
              </a:rPr>
              <a:t>五、基督帶我們突破困境</a:t>
            </a:r>
            <a:endParaRPr lang="zh-TW" altLang="zh-HK" sz="3000" dirty="0">
              <a:latin typeface="Times New Roman"/>
              <a:ea typeface="全真新細明"/>
            </a:endParaRPr>
          </a:p>
          <a:p>
            <a:pPr indent="203200" algn="just" eaLnBrk="1" hangingPunct="1">
              <a:lnSpc>
                <a:spcPts val="3800"/>
              </a:lnSpc>
              <a:spcAft>
                <a:spcPts val="0"/>
              </a:spcAft>
              <a:defRPr/>
            </a:pPr>
            <a:r>
              <a:rPr lang="en-US" altLang="zh-HK" sz="3000" dirty="0">
                <a:latin typeface="Calibri"/>
                <a:ea typeface="華康粗黑體"/>
              </a:rPr>
              <a:t>   1.</a:t>
            </a:r>
            <a:r>
              <a:rPr lang="zh-TW" altLang="zh-HK" sz="3000" dirty="0">
                <a:latin typeface="Calibri"/>
                <a:ea typeface="華康粗黑體"/>
                <a:cs typeface="Calibri"/>
              </a:rPr>
              <a:t>基督是「無形天主的肖像」（哥</a:t>
            </a:r>
            <a:r>
              <a:rPr lang="en-US" altLang="zh-HK" sz="3000" dirty="0">
                <a:latin typeface="Calibri"/>
                <a:ea typeface="華康粗黑體"/>
              </a:rPr>
              <a:t>1:15</a:t>
            </a:r>
            <a:r>
              <a:rPr lang="zh-TW" altLang="zh-HK" sz="3000" dirty="0">
                <a:latin typeface="Calibri"/>
                <a:ea typeface="華康粗黑體"/>
                <a:cs typeface="Calibri"/>
              </a:rPr>
              <a:t>），是一個</a:t>
            </a:r>
            <a:r>
              <a:rPr lang="zh-TW" altLang="zh-HK" sz="3000" dirty="0">
                <a:solidFill>
                  <a:srgbClr val="FF0000"/>
                </a:solidFill>
                <a:latin typeface="Calibri"/>
                <a:ea typeface="華康粗黑體"/>
                <a:cs typeface="Calibri"/>
              </a:rPr>
              <a:t>完人</a:t>
            </a:r>
            <a:r>
              <a:rPr lang="en-US" altLang="zh-HK" sz="3000" dirty="0">
                <a:latin typeface="Calibri"/>
                <a:ea typeface="華康粗黑體"/>
              </a:rPr>
              <a:t>/</a:t>
            </a:r>
            <a:r>
              <a:rPr lang="zh-TW" altLang="zh-HK" sz="3000" dirty="0">
                <a:solidFill>
                  <a:srgbClr val="FF0000"/>
                </a:solidFill>
                <a:latin typeface="Calibri"/>
                <a:ea typeface="華康粗黑體"/>
                <a:cs typeface="Calibri"/>
              </a:rPr>
              <a:t>至人</a:t>
            </a:r>
            <a:r>
              <a:rPr lang="en-US" altLang="zh-TW" sz="2400" dirty="0">
                <a:latin typeface="Calibri"/>
                <a:ea typeface="華康粗黑體"/>
                <a:cs typeface="Calibri"/>
              </a:rPr>
              <a:t>(</a:t>
            </a:r>
            <a:r>
              <a:rPr lang="zh-TW" altLang="en-US" sz="2400" dirty="0">
                <a:latin typeface="Calibri"/>
                <a:ea typeface="華康粗黑體"/>
                <a:cs typeface="Calibri"/>
              </a:rPr>
              <a:t>莊子</a:t>
            </a:r>
            <a:r>
              <a:rPr lang="en-US" altLang="zh-TW" sz="2400" dirty="0">
                <a:latin typeface="Calibri"/>
                <a:ea typeface="華康粗黑體"/>
                <a:cs typeface="Calibri"/>
              </a:rPr>
              <a:t>)</a:t>
            </a:r>
            <a:r>
              <a:rPr lang="zh-TW" altLang="en-US" sz="2400" dirty="0">
                <a:latin typeface="Calibri"/>
                <a:ea typeface="華康粗黑體"/>
                <a:cs typeface="Calibri"/>
              </a:rPr>
              <a:t>，</a:t>
            </a:r>
            <a:r>
              <a:rPr lang="zh-TW" altLang="zh-HK" sz="3000" dirty="0">
                <a:latin typeface="Calibri"/>
                <a:ea typeface="華康粗黑體"/>
                <a:cs typeface="Calibri"/>
              </a:rPr>
              <a:t>也是我們當效法的模範；只有在他身上，我們才能找到有關人類生命之謎的最後答案。</a:t>
            </a:r>
            <a:r>
              <a:rPr lang="en-US" altLang="zh-TW" sz="3000" dirty="0">
                <a:latin typeface="Calibri"/>
                <a:ea typeface="華康粗黑體"/>
                <a:cs typeface="Calibri"/>
              </a:rPr>
              <a:t>   </a:t>
            </a:r>
          </a:p>
          <a:p>
            <a:pPr indent="203200" algn="just" eaLnBrk="1" hangingPunct="1">
              <a:lnSpc>
                <a:spcPts val="3800"/>
              </a:lnSpc>
              <a:spcAft>
                <a:spcPts val="0"/>
              </a:spcAft>
              <a:defRPr/>
            </a:pPr>
            <a:r>
              <a:rPr lang="en-US" altLang="zh-TW" sz="3000" dirty="0">
                <a:solidFill>
                  <a:srgbClr val="0000FF"/>
                </a:solidFill>
                <a:latin typeface="Calibri"/>
                <a:ea typeface="華康粗黑體"/>
                <a:cs typeface="Calibri"/>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以基督為原型</a:t>
            </a:r>
            <a:r>
              <a:rPr lang="zh-TW" altLang="zh-HK" sz="3000" dirty="0">
                <a:solidFill>
                  <a:srgbClr val="0000FF"/>
                </a:solidFill>
                <a:latin typeface="Calibri"/>
                <a:ea typeface="華康粗黑體"/>
                <a:cs typeface="Calibri"/>
              </a:rPr>
              <a:t>）</a:t>
            </a:r>
            <a:endParaRPr lang="zh-TW" altLang="zh-HK" sz="3000" dirty="0">
              <a:latin typeface="Times New Roman"/>
              <a:ea typeface="全真新細明"/>
            </a:endParaRPr>
          </a:p>
          <a:p>
            <a:pPr indent="203200" algn="just" eaLnBrk="1" hangingPunct="1">
              <a:lnSpc>
                <a:spcPts val="3800"/>
              </a:lnSpc>
              <a:spcAft>
                <a:spcPts val="0"/>
              </a:spcAft>
              <a:defRPr/>
            </a:pPr>
            <a:r>
              <a:rPr lang="en-US" altLang="zh-HK" sz="3000" dirty="0">
                <a:latin typeface="Calibri"/>
                <a:ea typeface="華康粗黑體"/>
              </a:rPr>
              <a:t>   2.</a:t>
            </a:r>
            <a:r>
              <a:rPr lang="zh-TW" altLang="zh-HK" sz="3000" dirty="0">
                <a:latin typeface="Calibri"/>
                <a:ea typeface="華康粗黑體"/>
                <a:cs typeface="Calibri"/>
              </a:rPr>
              <a:t>他告訴我們，我們原是</a:t>
            </a:r>
            <a:r>
              <a:rPr lang="zh-TW" altLang="zh-HK" sz="3000" dirty="0">
                <a:solidFill>
                  <a:srgbClr val="FF0000"/>
                </a:solidFill>
                <a:latin typeface="Calibri"/>
                <a:ea typeface="華康粗黑體"/>
                <a:cs typeface="Calibri"/>
              </a:rPr>
              <a:t>天主的子女</a:t>
            </a:r>
            <a:r>
              <a:rPr lang="zh-TW" altLang="zh-HK" sz="3000" dirty="0">
                <a:latin typeface="Calibri"/>
                <a:ea typeface="華康粗黑體"/>
                <a:cs typeface="Calibri"/>
              </a:rPr>
              <a:t>，原是為繼承永生而受造的，我們原有一個崇高而偉大的生命。</a:t>
            </a:r>
            <a:br>
              <a:rPr lang="en-US" altLang="zh-TW" sz="3000" dirty="0">
                <a:latin typeface="Calibri"/>
                <a:ea typeface="華康粗黑體"/>
                <a:cs typeface="Calibri"/>
              </a:rPr>
            </a:br>
            <a:r>
              <a:rPr lang="en-US" altLang="zh-TW" sz="3000" dirty="0">
                <a:latin typeface="Calibri"/>
                <a:ea typeface="華康粗黑體"/>
                <a:cs typeface="Calibri"/>
              </a:rPr>
              <a:t>                                                                                     </a:t>
            </a:r>
            <a:r>
              <a:rPr lang="en-US" altLang="zh-HK" sz="3000" dirty="0">
                <a:solidFill>
                  <a:srgbClr val="0000FF"/>
                </a:solidFill>
                <a:latin typeface="Calibri"/>
                <a:ea typeface="華康粗黑體"/>
              </a:rPr>
              <a:t>(</a:t>
            </a:r>
            <a:r>
              <a:rPr lang="zh-TW" altLang="zh-HK" sz="3000" dirty="0">
                <a:solidFill>
                  <a:srgbClr val="0000FF"/>
                </a:solidFill>
                <a:highlight>
                  <a:srgbClr val="FFFF00"/>
                </a:highlight>
                <a:latin typeface="Calibri"/>
                <a:ea typeface="華康粗黑體"/>
                <a:cs typeface="Calibri"/>
              </a:rPr>
              <a:t>要自信</a:t>
            </a:r>
            <a:r>
              <a:rPr lang="en-US" altLang="zh-HK" sz="3000" dirty="0">
                <a:solidFill>
                  <a:srgbClr val="0000FF"/>
                </a:solidFill>
                <a:latin typeface="Calibri"/>
                <a:ea typeface="華康粗黑體"/>
              </a:rPr>
              <a:t>)</a:t>
            </a:r>
            <a:endParaRPr lang="zh-TW" altLang="zh-HK" sz="3000" dirty="0">
              <a:latin typeface="Times New Roman"/>
              <a:ea typeface="全真新細明"/>
            </a:endParaRPr>
          </a:p>
          <a:p>
            <a:pPr indent="203200" algn="just" eaLnBrk="1" hangingPunct="1">
              <a:lnSpc>
                <a:spcPts val="3800"/>
              </a:lnSpc>
              <a:spcAft>
                <a:spcPts val="0"/>
              </a:spcAft>
              <a:defRPr/>
            </a:pPr>
            <a:r>
              <a:rPr lang="en-US" altLang="zh-HK" sz="3000" dirty="0">
                <a:latin typeface="Calibri"/>
                <a:ea typeface="華康粗黑體"/>
              </a:rPr>
              <a:t>     3.</a:t>
            </a:r>
            <a:r>
              <a:rPr lang="zh-TW" altLang="zh-HK" sz="3000" dirty="0">
                <a:latin typeface="Calibri"/>
                <a:ea typeface="華康粗黑體"/>
                <a:cs typeface="Calibri"/>
              </a:rPr>
              <a:t>我們雖然曾經</a:t>
            </a:r>
            <a:r>
              <a:rPr lang="zh-TW" altLang="zh-HK" sz="3000" dirty="0">
                <a:solidFill>
                  <a:srgbClr val="FF0000"/>
                </a:solidFill>
                <a:latin typeface="Calibri"/>
                <a:ea typeface="華康粗黑體"/>
                <a:cs typeface="Calibri"/>
              </a:rPr>
              <a:t>墮落</a:t>
            </a:r>
            <a:r>
              <a:rPr lang="zh-TW" altLang="zh-HK" sz="3000" dirty="0">
                <a:latin typeface="Calibri"/>
                <a:ea typeface="華康粗黑體"/>
                <a:cs typeface="Calibri"/>
              </a:rPr>
              <a:t>，但耶穌卻為我們傾流了自己的聖血，為我們賺得了生命，把我們從罪惡及自私的奴役中</a:t>
            </a:r>
            <a:r>
              <a:rPr lang="zh-TW" altLang="zh-HK" sz="3000" dirty="0">
                <a:solidFill>
                  <a:srgbClr val="FF0000"/>
                </a:solidFill>
                <a:latin typeface="Calibri"/>
                <a:ea typeface="華康粗黑體"/>
                <a:cs typeface="Calibri"/>
              </a:rPr>
              <a:t>解放</a:t>
            </a:r>
            <a:r>
              <a:rPr lang="zh-TW" altLang="zh-HK" sz="3000" dirty="0">
                <a:latin typeface="Calibri"/>
                <a:ea typeface="華康粗黑體"/>
                <a:cs typeface="Calibri"/>
              </a:rPr>
              <a:t>出來，使我們能與天主</a:t>
            </a:r>
            <a:r>
              <a:rPr lang="en-US" altLang="zh-TW" sz="3000" dirty="0">
                <a:latin typeface="Calibri"/>
                <a:ea typeface="華康粗黑體"/>
                <a:cs typeface="Calibri"/>
              </a:rPr>
              <a:t>,</a:t>
            </a:r>
            <a:r>
              <a:rPr lang="zh-TW" altLang="zh-HK" sz="3000" dirty="0">
                <a:latin typeface="Calibri"/>
                <a:ea typeface="華康粗黑體"/>
                <a:cs typeface="Calibri"/>
              </a:rPr>
              <a:t>與他人重修舊好。</a:t>
            </a:r>
            <a:r>
              <a:rPr lang="en-US" altLang="zh-TW" sz="3000" dirty="0">
                <a:latin typeface="Calibri"/>
                <a:ea typeface="華康粗黑體"/>
                <a:cs typeface="Calibri"/>
              </a:rPr>
              <a:t>  </a:t>
            </a:r>
            <a:br>
              <a:rPr lang="en-US" altLang="zh-TW" sz="3000" dirty="0">
                <a:latin typeface="Calibri"/>
                <a:ea typeface="華康粗黑體"/>
                <a:cs typeface="Calibri"/>
              </a:rPr>
            </a:br>
            <a:r>
              <a:rPr lang="en-US" altLang="zh-TW" sz="3000" dirty="0">
                <a:latin typeface="Calibri"/>
                <a:ea typeface="華康粗黑體"/>
                <a:cs typeface="Calibri"/>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要謙虛</a:t>
            </a:r>
            <a:r>
              <a:rPr lang="zh-TW" altLang="zh-HK" sz="3000" dirty="0">
                <a:solidFill>
                  <a:srgbClr val="0000FF"/>
                </a:solidFill>
                <a:latin typeface="Calibri"/>
                <a:ea typeface="華康粗黑體"/>
                <a:cs typeface="Calibri"/>
              </a:rPr>
              <a:t>）</a:t>
            </a:r>
            <a:endParaRPr lang="zh-TW" altLang="zh-HK" sz="3000" dirty="0">
              <a:latin typeface="Times New Roman"/>
              <a:ea typeface="全真新細明"/>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5940088"/>
          </a:xfrm>
          <a:prstGeom prst="rect">
            <a:avLst/>
          </a:prstGeom>
        </p:spPr>
        <p:txBody>
          <a:bodyPr>
            <a:spAutoFit/>
          </a:bodyPr>
          <a:lstStyle/>
          <a:p>
            <a:pPr indent="203200" eaLnBrk="1" hangingPunct="1">
              <a:lnSpc>
                <a:spcPts val="3800"/>
              </a:lnSpc>
              <a:spcAft>
                <a:spcPts val="0"/>
              </a:spcAft>
              <a:defRPr/>
            </a:pPr>
            <a:r>
              <a:rPr lang="en-US" altLang="zh-HK" sz="3000" dirty="0">
                <a:latin typeface="Calibri"/>
                <a:ea typeface="華康粗黑體"/>
              </a:rPr>
              <a:t>   4.</a:t>
            </a:r>
            <a:r>
              <a:rPr lang="zh-TW" altLang="zh-HK" sz="3000" dirty="0">
                <a:latin typeface="Calibri"/>
                <a:ea typeface="華康粗黑體"/>
                <a:cs typeface="Calibri"/>
              </a:rPr>
              <a:t>耶穌為人受死並復活，藉聖神提供人類以光明及力量，使我們</a:t>
            </a:r>
            <a:r>
              <a:rPr lang="zh-TW" altLang="zh-HK" sz="3000" dirty="0">
                <a:solidFill>
                  <a:srgbClr val="FF0000"/>
                </a:solidFill>
                <a:latin typeface="Calibri"/>
                <a:ea typeface="華康粗黑體"/>
                <a:cs typeface="Calibri"/>
              </a:rPr>
              <a:t>有能力滿全自身的崇高使命</a:t>
            </a:r>
            <a:r>
              <a:rPr lang="zh-TW" altLang="zh-HK" sz="3000" dirty="0">
                <a:latin typeface="Calibri"/>
                <a:ea typeface="華康粗黑體"/>
                <a:cs typeface="Calibri"/>
              </a:rPr>
              <a:t>。</a:t>
            </a:r>
            <a:br>
              <a:rPr lang="en-US" altLang="zh-TW" sz="3000" dirty="0">
                <a:latin typeface="Calibri"/>
                <a:ea typeface="華康粗黑體"/>
                <a:cs typeface="Calibri"/>
              </a:rPr>
            </a:br>
            <a:r>
              <a:rPr lang="en-US" altLang="zh-TW" sz="3000" dirty="0">
                <a:latin typeface="Calibri"/>
                <a:ea typeface="華康粗黑體"/>
                <a:cs typeface="Calibri"/>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要有信心</a:t>
            </a:r>
            <a:r>
              <a:rPr lang="zh-TW" altLang="zh-HK" sz="3000" dirty="0">
                <a:solidFill>
                  <a:srgbClr val="0000FF"/>
                </a:solidFill>
                <a:latin typeface="Calibri"/>
                <a:ea typeface="華康粗黑體"/>
                <a:cs typeface="Calibri"/>
              </a:rPr>
              <a:t>）</a:t>
            </a:r>
            <a:endParaRPr lang="en-US" altLang="zh-TW" sz="3000" dirty="0">
              <a:solidFill>
                <a:srgbClr val="0000FF"/>
              </a:solidFill>
              <a:latin typeface="Calibri"/>
              <a:ea typeface="華康粗黑體"/>
              <a:cs typeface="Calibri"/>
            </a:endParaRPr>
          </a:p>
          <a:p>
            <a:pPr indent="203200" algn="just" eaLnBrk="1" hangingPunct="1">
              <a:lnSpc>
                <a:spcPts val="3800"/>
              </a:lnSpc>
              <a:spcAft>
                <a:spcPts val="0"/>
              </a:spcAft>
              <a:defRPr/>
            </a:pPr>
            <a:r>
              <a:rPr lang="en-US" altLang="zh-HK" sz="3000" dirty="0">
                <a:latin typeface="Calibri"/>
                <a:ea typeface="華康粗黑體"/>
              </a:rPr>
              <a:t>   5.</a:t>
            </a:r>
            <a:r>
              <a:rPr lang="zh-TW" altLang="zh-HK" sz="3000" dirty="0">
                <a:latin typeface="Calibri"/>
                <a:ea typeface="華康粗黑體"/>
                <a:cs typeface="Calibri"/>
              </a:rPr>
              <a:t>他揭示給我們，人生之路是滿</a:t>
            </a:r>
            <a:r>
              <a:rPr lang="zh-TW" altLang="zh-HK" sz="3000" dirty="0">
                <a:solidFill>
                  <a:srgbClr val="FF0000"/>
                </a:solidFill>
                <a:latin typeface="Calibri"/>
                <a:ea typeface="華康粗黑體"/>
                <a:cs typeface="Calibri"/>
              </a:rPr>
              <a:t>有意義的</a:t>
            </a:r>
            <a:r>
              <a:rPr lang="zh-TW" altLang="zh-HK" sz="3000" dirty="0">
                <a:latin typeface="Calibri"/>
                <a:ea typeface="華康粗黑體"/>
                <a:cs typeface="Calibri"/>
              </a:rPr>
              <a:t>，只要我們善意地、努力地去走，生命和死亡，皆被祝聖，一切幸運與不幸，都可以化為祝福。</a:t>
            </a:r>
            <a:r>
              <a:rPr lang="en-US" altLang="zh-TW" sz="3000" dirty="0">
                <a:latin typeface="Calibri"/>
                <a:ea typeface="華康粗黑體"/>
                <a:cs typeface="Calibri"/>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要充滿希望</a:t>
            </a:r>
            <a:r>
              <a:rPr lang="zh-TW" altLang="zh-HK" sz="3000" dirty="0">
                <a:solidFill>
                  <a:srgbClr val="0000FF"/>
                </a:solidFill>
                <a:latin typeface="Calibri"/>
                <a:ea typeface="華康粗黑體"/>
                <a:cs typeface="Calibri"/>
              </a:rPr>
              <a:t>）</a:t>
            </a:r>
            <a:endParaRPr lang="zh-TW" altLang="zh-HK" sz="3000" dirty="0">
              <a:latin typeface="Times New Roman"/>
              <a:ea typeface="全真新細明"/>
            </a:endParaRPr>
          </a:p>
          <a:p>
            <a:pPr indent="203200" algn="just" eaLnBrk="1" hangingPunct="1">
              <a:lnSpc>
                <a:spcPts val="3800"/>
              </a:lnSpc>
              <a:spcAft>
                <a:spcPts val="0"/>
              </a:spcAft>
              <a:defRPr/>
            </a:pPr>
            <a:r>
              <a:rPr lang="en-US" altLang="zh-HK" sz="3000" dirty="0">
                <a:latin typeface="Calibri"/>
                <a:ea typeface="華康粗黑體"/>
              </a:rPr>
              <a:t>   6.</a:t>
            </a:r>
            <a:r>
              <a:rPr lang="zh-TW" altLang="zh-HK" sz="3000" dirty="0">
                <a:latin typeface="Calibri"/>
                <a:ea typeface="華康粗黑體"/>
                <a:cs typeface="Calibri"/>
              </a:rPr>
              <a:t>由於相信基督，使徒保祿突破了生命的困境。他說：「我們在各方面</a:t>
            </a:r>
            <a:r>
              <a:rPr lang="zh-TW" altLang="zh-HK" sz="3000" dirty="0">
                <a:solidFill>
                  <a:srgbClr val="FF0000"/>
                </a:solidFill>
                <a:latin typeface="Calibri"/>
                <a:ea typeface="華康粗黑體"/>
                <a:cs typeface="Calibri"/>
              </a:rPr>
              <a:t>受了磨難</a:t>
            </a:r>
            <a:r>
              <a:rPr lang="zh-TW" altLang="zh-HK" sz="3000" dirty="0">
                <a:latin typeface="Calibri"/>
                <a:ea typeface="華康粗黑體"/>
                <a:cs typeface="Calibri"/>
              </a:rPr>
              <a:t>，</a:t>
            </a:r>
            <a:r>
              <a:rPr lang="zh-TW" altLang="zh-HK" sz="3000" dirty="0">
                <a:solidFill>
                  <a:srgbClr val="FF0000"/>
                </a:solidFill>
                <a:latin typeface="Calibri"/>
                <a:ea typeface="華康粗黑體"/>
                <a:cs typeface="Calibri"/>
              </a:rPr>
              <a:t>卻沒有被困住</a:t>
            </a:r>
            <a:r>
              <a:rPr lang="zh-TW" altLang="zh-HK" sz="3000" dirty="0">
                <a:latin typeface="Calibri"/>
                <a:ea typeface="華康粗黑體"/>
                <a:cs typeface="Calibri"/>
              </a:rPr>
              <a:t>；絕了路，卻沒有絕望。」</a:t>
            </a:r>
            <a:r>
              <a:rPr lang="en-US" altLang="zh-HK" sz="3000" dirty="0">
                <a:latin typeface="Calibri"/>
                <a:ea typeface="華康粗黑體"/>
              </a:rPr>
              <a:t>(</a:t>
            </a:r>
            <a:r>
              <a:rPr lang="zh-TW" altLang="zh-HK" sz="3000" dirty="0">
                <a:latin typeface="Calibri"/>
                <a:ea typeface="華康粗黑體"/>
                <a:cs typeface="Calibri"/>
              </a:rPr>
              <a:t>格後</a:t>
            </a:r>
            <a:r>
              <a:rPr lang="en-US" altLang="zh-HK" sz="3000" dirty="0">
                <a:latin typeface="Calibri"/>
                <a:ea typeface="華康粗黑體"/>
              </a:rPr>
              <a:t>4)</a:t>
            </a:r>
            <a:r>
              <a:rPr lang="en-US" altLang="zh-HK" sz="3000" dirty="0">
                <a:solidFill>
                  <a:srgbClr val="0000FF"/>
                </a:solidFill>
                <a:latin typeface="Calibri"/>
                <a:ea typeface="華康粗黑體"/>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保祿成功的榜樣</a:t>
            </a:r>
            <a:r>
              <a:rPr lang="zh-TW" altLang="zh-HK" sz="3000" dirty="0">
                <a:solidFill>
                  <a:srgbClr val="0000FF"/>
                </a:solidFill>
                <a:latin typeface="Calibri"/>
                <a:ea typeface="華康粗黑體"/>
                <a:cs typeface="Calibri"/>
              </a:rPr>
              <a:t>）</a:t>
            </a:r>
            <a:endParaRPr lang="zh-TW" altLang="zh-HK" sz="3000" dirty="0">
              <a:latin typeface="Times New Roman"/>
              <a:ea typeface="全真新細明"/>
            </a:endParaRPr>
          </a:p>
          <a:p>
            <a:pPr eaLnBrk="1" hangingPunct="1">
              <a:lnSpc>
                <a:spcPts val="3800"/>
              </a:lnSpc>
              <a:spcAft>
                <a:spcPts val="0"/>
              </a:spcAft>
              <a:defRPr/>
            </a:pPr>
            <a:r>
              <a:rPr lang="en-US" altLang="zh-HK" sz="3000" dirty="0">
                <a:latin typeface="Calibri"/>
                <a:ea typeface="華康粗黑體"/>
              </a:rPr>
              <a:t>     7.</a:t>
            </a:r>
            <a:r>
              <a:rPr lang="zh-TW" altLang="zh-HK" sz="3000" dirty="0">
                <a:latin typeface="Calibri"/>
                <a:ea typeface="華康粗黑體"/>
                <a:cs typeface="Calibri"/>
              </a:rPr>
              <a:t>接受和信仰基督，是突破困境的唯一方法。</a:t>
            </a:r>
            <a:br>
              <a:rPr lang="en-US" altLang="zh-TW" sz="3000" dirty="0">
                <a:latin typeface="Calibri"/>
                <a:ea typeface="華康粗黑體"/>
                <a:cs typeface="Calibri"/>
              </a:rPr>
            </a:br>
            <a:r>
              <a:rPr lang="en-US" altLang="zh-TW" sz="3000" dirty="0">
                <a:latin typeface="Calibri"/>
                <a:ea typeface="華康粗黑體"/>
                <a:cs typeface="Calibri"/>
              </a:rPr>
              <a:t>                                                      </a:t>
            </a:r>
            <a:r>
              <a:rPr lang="zh-TW" altLang="zh-HK" sz="3000" dirty="0">
                <a:solidFill>
                  <a:srgbClr val="0000FF"/>
                </a:solidFill>
                <a:latin typeface="Calibri"/>
                <a:ea typeface="華康粗黑體"/>
                <a:cs typeface="Calibri"/>
              </a:rPr>
              <a:t>（</a:t>
            </a:r>
            <a:r>
              <a:rPr lang="zh-TW" altLang="zh-HK" sz="3000" dirty="0">
                <a:solidFill>
                  <a:srgbClr val="0000FF"/>
                </a:solidFill>
                <a:highlight>
                  <a:srgbClr val="FFFF00"/>
                </a:highlight>
                <a:latin typeface="Calibri"/>
                <a:ea typeface="華康粗黑體"/>
                <a:cs typeface="Calibri"/>
              </a:rPr>
              <a:t>接受基督、突破困境</a:t>
            </a:r>
            <a:r>
              <a:rPr lang="zh-TW" altLang="zh-HK" sz="3000" dirty="0">
                <a:solidFill>
                  <a:srgbClr val="0000FF"/>
                </a:solidFill>
                <a:latin typeface="Calibri"/>
                <a:ea typeface="華康粗黑體"/>
                <a:cs typeface="Calibri"/>
              </a:rPr>
              <a:t>）</a:t>
            </a:r>
            <a:endParaRPr lang="zh-TW" altLang="zh-HK" sz="3000" dirty="0">
              <a:latin typeface="Times New Roman"/>
              <a:ea typeface="全真新細明"/>
            </a:endParaRPr>
          </a:p>
          <a:p>
            <a:pPr indent="203200" algn="just" eaLnBrk="1" hangingPunct="1">
              <a:lnSpc>
                <a:spcPts val="3800"/>
              </a:lnSpc>
              <a:spcAft>
                <a:spcPts val="0"/>
              </a:spcAft>
              <a:defRPr/>
            </a:pPr>
            <a:endParaRPr lang="zh-TW" altLang="zh-HK" sz="3000" dirty="0">
              <a:latin typeface="Times New Roman"/>
              <a:ea typeface="全真新細明"/>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611188" y="1054100"/>
            <a:ext cx="8247062" cy="5018088"/>
          </a:xfrm>
        </p:spPr>
        <p:txBody>
          <a:bodyPr/>
          <a:lstStyle/>
          <a:p>
            <a:pPr eaLnBrk="1" hangingPunct="1"/>
            <a:r>
              <a:rPr lang="zh-TW" altLang="en-US" sz="8800" b="1">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rPr>
              <a:t>    </a:t>
            </a:r>
            <a:r>
              <a:rPr lang="zh-TW" altLang="en-US" sz="8800">
                <a:solidFill>
                  <a:srgbClr val="CC3300"/>
                </a:solidFill>
                <a:latin typeface="華康儷中黑" panose="020B0509000000000000" pitchFamily="49" charset="-120"/>
                <a:ea typeface="華康儷中黑" panose="020B0509000000000000" pitchFamily="49" charset="-120"/>
                <a:cs typeface="華康黑體-GB5" panose="020B0509000000000000" pitchFamily="49" charset="-120"/>
              </a:rPr>
              <a:t>蝴 蝶 蛹</a:t>
            </a:r>
            <a:endParaRPr lang="en-US" altLang="zh-TW" sz="8800">
              <a:solidFill>
                <a:srgbClr val="CC3300"/>
              </a:solidFill>
              <a:latin typeface="華康儷中黑" panose="020B0509000000000000" pitchFamily="49" charset="-120"/>
              <a:ea typeface="華康儷中黑" panose="020B0509000000000000" pitchFamily="49" charset="-120"/>
              <a:cs typeface="華康黑體-GB5" panose="020B0509000000000000" pitchFamily="49" charset="-120"/>
            </a:endParaRPr>
          </a:p>
          <a:p>
            <a:pPr eaLnBrk="1" hangingPunct="1"/>
            <a:r>
              <a:rPr lang="zh-TW" altLang="en-US" sz="5400">
                <a:latin typeface="華康粗黑體" panose="020B0709000000000000" pitchFamily="49" charset="-120"/>
                <a:ea typeface="華康粗黑體" panose="020B0709000000000000" pitchFamily="49" charset="-120"/>
                <a:cs typeface="華康黑體-GB5" panose="020B0509000000000000" pitchFamily="49" charset="-120"/>
              </a:rPr>
              <a:t>  </a:t>
            </a:r>
            <a:br>
              <a:rPr lang="zh-TW" altLang="en-US" sz="5400">
                <a:latin typeface="華康粗黑體" panose="020B0709000000000000" pitchFamily="49" charset="-120"/>
                <a:ea typeface="華康粗黑體" panose="020B0709000000000000" pitchFamily="49" charset="-120"/>
                <a:cs typeface="華康黑體-GB5" panose="020B0509000000000000" pitchFamily="49" charset="-120"/>
              </a:rPr>
            </a:br>
            <a:r>
              <a:rPr lang="zh-TW" altLang="en-US" sz="5400">
                <a:latin typeface="華康粗黑體" panose="020B0709000000000000" pitchFamily="49" charset="-120"/>
                <a:ea typeface="華康粗黑體" panose="020B0709000000000000" pitchFamily="49" charset="-120"/>
                <a:cs typeface="華康黑體-GB5" panose="020B0509000000000000" pitchFamily="49" charset="-120"/>
              </a:rPr>
              <a:t>       </a:t>
            </a:r>
            <a:r>
              <a:rPr lang="zh-TW" altLang="en-US" sz="6000">
                <a:solidFill>
                  <a:srgbClr val="660066"/>
                </a:solidFill>
                <a:latin typeface="華康儷中黑" panose="020B0509000000000000" pitchFamily="49" charset="-120"/>
                <a:ea typeface="華康儷中黑" panose="020B0509000000000000" pitchFamily="49" charset="-120"/>
                <a:cs typeface="華康黑體-GB5" panose="020B0509000000000000" pitchFamily="49" charset="-120"/>
              </a:rPr>
              <a:t>有一個人無意中</a:t>
            </a:r>
          </a:p>
          <a:p>
            <a:pPr eaLnBrk="1" hangingPunct="1"/>
            <a:r>
              <a:rPr lang="zh-TW" altLang="en-US" sz="6000">
                <a:solidFill>
                  <a:srgbClr val="660066"/>
                </a:solidFill>
                <a:latin typeface="華康儷中黑" panose="020B0509000000000000" pitchFamily="49" charset="-120"/>
                <a:ea typeface="華康儷中黑" panose="020B0509000000000000" pitchFamily="49" charset="-120"/>
                <a:cs typeface="華康黑體-GB5" panose="020B0509000000000000" pitchFamily="49" charset="-120"/>
              </a:rPr>
              <a:t>      找到一個蝴蝶蛹</a:t>
            </a:r>
            <a:r>
              <a:rPr lang="zh-TW" altLang="en-US">
                <a:latin typeface="華康儷中黑" panose="020B0509000000000000" pitchFamily="49" charset="-120"/>
                <a:ea typeface="華康儷中黑" panose="020B0509000000000000" pitchFamily="49" charset="-120"/>
                <a:cs typeface="華康黑體-GB5" panose="020B0509000000000000" pitchFamily="49" charset="-120"/>
              </a:rPr>
              <a:t> </a:t>
            </a:r>
          </a:p>
        </p:txBody>
      </p:sp>
      <p:pic>
        <p:nvPicPr>
          <p:cNvPr id="4099" name="Picture 3" descr="D:\Desktop\152蝶變-毛毛蟲.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388" y="0"/>
            <a:ext cx="2479675"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D:\Desktop\f_3468928_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3" y="3286125"/>
            <a:ext cx="250825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521136"/>
            <a:ext cx="9144000" cy="6004208"/>
          </a:xfrm>
          <a:prstGeom prst="rect">
            <a:avLst/>
          </a:prstGeom>
          <a:solidFill>
            <a:schemeClr val="bg1"/>
          </a:solidFill>
        </p:spPr>
        <p:txBody>
          <a:bodyPr>
            <a:spAutoFit/>
          </a:bodyPr>
          <a:lstStyle/>
          <a:p>
            <a:pPr indent="711200" algn="ctr" eaLnBrk="1" hangingPunct="1">
              <a:lnSpc>
                <a:spcPts val="3800"/>
              </a:lnSpc>
              <a:spcAft>
                <a:spcPts val="1200"/>
              </a:spcAft>
              <a:defRPr/>
            </a:pPr>
            <a:r>
              <a:rPr lang="zh-TW" altLang="zh-HK" sz="3200" dirty="0">
                <a:highlight>
                  <a:srgbClr val="FFFF00"/>
                </a:highlight>
                <a:latin typeface="Calibri"/>
                <a:ea typeface="華康粗黑體"/>
                <a:cs typeface="Calibri"/>
              </a:rPr>
              <a:t>基督帶我們突破困境</a:t>
            </a:r>
            <a:endParaRPr lang="zh-TW" altLang="zh-HK" sz="3200" dirty="0">
              <a:latin typeface="Times New Roman"/>
              <a:ea typeface="全真新細明"/>
            </a:endParaRPr>
          </a:p>
          <a:p>
            <a:pPr marL="405130" indent="101600" algn="ctr" eaLnBrk="1" hangingPunct="1">
              <a:lnSpc>
                <a:spcPts val="4000"/>
              </a:lnSpc>
              <a:spcAft>
                <a:spcPts val="0"/>
              </a:spcAft>
              <a:defRPr/>
            </a:pPr>
            <a:r>
              <a:rPr lang="en-US" altLang="zh-HK" sz="3200" dirty="0">
                <a:latin typeface="Calibri"/>
                <a:ea typeface="華康粗黑體"/>
              </a:rPr>
              <a:t>1.</a:t>
            </a:r>
            <a:r>
              <a:rPr lang="zh-TW" altLang="zh-HK" sz="3200" dirty="0">
                <a:latin typeface="Calibri"/>
                <a:ea typeface="華康粗黑體"/>
                <a:cs typeface="Calibri"/>
              </a:rPr>
              <a:t>基督是</a:t>
            </a:r>
            <a:r>
              <a:rPr lang="zh-TW" altLang="zh-HK" sz="3200" dirty="0">
                <a:solidFill>
                  <a:srgbClr val="FF0000"/>
                </a:solidFill>
                <a:latin typeface="Calibri"/>
                <a:ea typeface="華康粗黑體"/>
                <a:cs typeface="Calibri"/>
              </a:rPr>
              <a:t>完人</a:t>
            </a:r>
            <a:r>
              <a:rPr lang="en-US" altLang="zh-HK" sz="3200" dirty="0">
                <a:latin typeface="Calibri"/>
                <a:ea typeface="華康粗黑體"/>
              </a:rPr>
              <a:t>/</a:t>
            </a:r>
            <a:r>
              <a:rPr lang="zh-TW" altLang="zh-HK" sz="3200" dirty="0">
                <a:solidFill>
                  <a:srgbClr val="FF0000"/>
                </a:solidFill>
                <a:latin typeface="Calibri"/>
                <a:ea typeface="華康粗黑體"/>
                <a:cs typeface="Calibri"/>
              </a:rPr>
              <a:t>至人</a:t>
            </a:r>
            <a:r>
              <a:rPr lang="en-US" altLang="zh-HK" sz="3200" dirty="0">
                <a:solidFill>
                  <a:srgbClr val="FF0000"/>
                </a:solidFill>
                <a:latin typeface="Calibri"/>
                <a:ea typeface="華康粗黑體"/>
              </a:rPr>
              <a:t>(100%</a:t>
            </a:r>
            <a:r>
              <a:rPr lang="zh-HK" altLang="zh-HK" sz="3200" dirty="0">
                <a:solidFill>
                  <a:srgbClr val="FF0000"/>
                </a:solidFill>
                <a:latin typeface="Calibri"/>
                <a:ea typeface="華康粗黑體"/>
                <a:cs typeface="Calibri"/>
              </a:rPr>
              <a:t>的人</a:t>
            </a:r>
            <a:r>
              <a:rPr lang="en-US" altLang="zh-HK" sz="3200" dirty="0">
                <a:solidFill>
                  <a:srgbClr val="FF0000"/>
                </a:solidFill>
                <a:latin typeface="Calibri"/>
                <a:ea typeface="華康粗黑體"/>
              </a:rPr>
              <a:t>)</a:t>
            </a:r>
            <a:endParaRPr lang="zh-TW" altLang="zh-HK" sz="3200" dirty="0">
              <a:latin typeface="Times New Roman"/>
              <a:ea typeface="全真新細明"/>
            </a:endParaRPr>
          </a:p>
          <a:p>
            <a:pPr marL="506730" algn="ctr" eaLnBrk="1" hangingPunct="1">
              <a:lnSpc>
                <a:spcPts val="4000"/>
              </a:lnSpc>
              <a:spcAft>
                <a:spcPts val="0"/>
              </a:spcAft>
              <a:defRPr/>
            </a:pPr>
            <a:r>
              <a:rPr lang="en-US" altLang="zh-HK" sz="3200" dirty="0">
                <a:latin typeface="Calibri"/>
                <a:ea typeface="華康粗黑體"/>
              </a:rPr>
              <a:t>2.</a:t>
            </a:r>
            <a:r>
              <a:rPr lang="zh-TW" altLang="en-US" sz="3200" dirty="0">
                <a:latin typeface="Calibri"/>
                <a:ea typeface="華康粗黑體"/>
              </a:rPr>
              <a:t>我們都是</a:t>
            </a:r>
            <a:r>
              <a:rPr lang="zh-TW" altLang="zh-HK" sz="3200" dirty="0">
                <a:solidFill>
                  <a:srgbClr val="FF0000"/>
                </a:solidFill>
                <a:latin typeface="Calibri"/>
                <a:ea typeface="華康粗黑體"/>
                <a:cs typeface="Calibri"/>
              </a:rPr>
              <a:t>天主的子女</a:t>
            </a:r>
            <a:endParaRPr lang="zh-TW" altLang="zh-HK" sz="3200" dirty="0">
              <a:latin typeface="Times New Roman"/>
              <a:ea typeface="全真新細明"/>
            </a:endParaRPr>
          </a:p>
          <a:p>
            <a:pPr marL="506730" algn="ctr" eaLnBrk="1" hangingPunct="1">
              <a:lnSpc>
                <a:spcPts val="4000"/>
              </a:lnSpc>
              <a:spcAft>
                <a:spcPts val="0"/>
              </a:spcAft>
              <a:defRPr/>
            </a:pPr>
            <a:r>
              <a:rPr lang="en-US" altLang="zh-HK" sz="3200" dirty="0">
                <a:latin typeface="Calibri"/>
                <a:ea typeface="華康粗黑體"/>
              </a:rPr>
              <a:t>3.</a:t>
            </a:r>
            <a:r>
              <a:rPr lang="zh-TW" altLang="zh-HK" sz="3200" dirty="0">
                <a:solidFill>
                  <a:srgbClr val="FF0000"/>
                </a:solidFill>
                <a:latin typeface="Calibri"/>
                <a:ea typeface="華康粗黑體"/>
                <a:cs typeface="Calibri"/>
              </a:rPr>
              <a:t>墮落</a:t>
            </a:r>
            <a:r>
              <a:rPr lang="en-US" altLang="zh-TW" sz="3200" dirty="0">
                <a:latin typeface="Calibri"/>
                <a:ea typeface="華康粗黑體"/>
                <a:cs typeface="Calibri"/>
              </a:rPr>
              <a:t>(</a:t>
            </a:r>
            <a:r>
              <a:rPr lang="zh-TW" altLang="en-US" sz="3200" dirty="0">
                <a:latin typeface="Calibri"/>
                <a:ea typeface="華康粗黑體"/>
                <a:cs typeface="Calibri"/>
              </a:rPr>
              <a:t>會犯錯</a:t>
            </a:r>
            <a:r>
              <a:rPr lang="en-US" altLang="zh-TW" sz="3200" dirty="0">
                <a:latin typeface="Calibri"/>
                <a:ea typeface="華康粗黑體"/>
                <a:cs typeface="Calibri"/>
              </a:rPr>
              <a:t>,</a:t>
            </a:r>
            <a:r>
              <a:rPr lang="zh-TW" altLang="en-US" sz="3200" dirty="0">
                <a:latin typeface="Calibri"/>
                <a:ea typeface="華康粗黑體"/>
                <a:cs typeface="Calibri"/>
              </a:rPr>
              <a:t>罪人</a:t>
            </a:r>
            <a:r>
              <a:rPr lang="en-US" altLang="zh-TW" sz="3200" dirty="0">
                <a:latin typeface="Calibri"/>
                <a:ea typeface="華康粗黑體"/>
                <a:cs typeface="Calibri"/>
              </a:rPr>
              <a:t>)</a:t>
            </a:r>
            <a:r>
              <a:rPr lang="en-US" altLang="zh-HK" sz="3200" dirty="0">
                <a:latin typeface="Calibri"/>
                <a:ea typeface="華康粗黑體"/>
              </a:rPr>
              <a:t>/</a:t>
            </a:r>
            <a:r>
              <a:rPr lang="zh-TW" altLang="zh-HK" sz="3200" dirty="0">
                <a:solidFill>
                  <a:srgbClr val="FF0000"/>
                </a:solidFill>
                <a:latin typeface="Calibri"/>
                <a:ea typeface="華康粗黑體"/>
                <a:cs typeface="Calibri"/>
              </a:rPr>
              <a:t>解放</a:t>
            </a:r>
            <a:endParaRPr lang="zh-TW" altLang="zh-HK" sz="3200" dirty="0">
              <a:latin typeface="Times New Roman"/>
              <a:ea typeface="全真新細明"/>
            </a:endParaRPr>
          </a:p>
          <a:p>
            <a:pPr marL="405130" indent="101600" algn="ctr" eaLnBrk="1" hangingPunct="1">
              <a:lnSpc>
                <a:spcPts val="4000"/>
              </a:lnSpc>
              <a:spcAft>
                <a:spcPts val="0"/>
              </a:spcAft>
              <a:defRPr/>
            </a:pPr>
            <a:r>
              <a:rPr lang="en-US" altLang="zh-HK" sz="3200" dirty="0">
                <a:latin typeface="Calibri"/>
                <a:ea typeface="華康粗黑體"/>
              </a:rPr>
              <a:t>4.</a:t>
            </a:r>
            <a:r>
              <a:rPr lang="zh-TW" altLang="zh-HK" sz="3200" dirty="0">
                <a:solidFill>
                  <a:srgbClr val="FF0000"/>
                </a:solidFill>
                <a:latin typeface="Calibri"/>
                <a:ea typeface="華康粗黑體"/>
                <a:cs typeface="Calibri"/>
              </a:rPr>
              <a:t>復活</a:t>
            </a:r>
            <a:endParaRPr lang="zh-TW" altLang="zh-HK" sz="3200" dirty="0">
              <a:latin typeface="Times New Roman"/>
              <a:ea typeface="全真新細明"/>
            </a:endParaRPr>
          </a:p>
          <a:p>
            <a:pPr marL="405130" indent="101600" algn="ctr" eaLnBrk="1" hangingPunct="1">
              <a:lnSpc>
                <a:spcPts val="4000"/>
              </a:lnSpc>
              <a:spcAft>
                <a:spcPts val="0"/>
              </a:spcAft>
              <a:defRPr/>
            </a:pPr>
            <a:r>
              <a:rPr lang="en-US" altLang="zh-HK" sz="3200" dirty="0">
                <a:latin typeface="Calibri"/>
                <a:ea typeface="華康粗黑體"/>
              </a:rPr>
              <a:t>5.</a:t>
            </a:r>
            <a:r>
              <a:rPr lang="zh-TW" altLang="zh-HK" sz="3200" dirty="0">
                <a:latin typeface="Calibri"/>
                <a:ea typeface="華康粗黑體"/>
                <a:cs typeface="Calibri"/>
              </a:rPr>
              <a:t>人生</a:t>
            </a:r>
            <a:r>
              <a:rPr lang="zh-TW" altLang="zh-HK" sz="3200" dirty="0">
                <a:solidFill>
                  <a:srgbClr val="FF0000"/>
                </a:solidFill>
                <a:latin typeface="Calibri"/>
                <a:ea typeface="華康粗黑體"/>
                <a:cs typeface="Calibri"/>
              </a:rPr>
              <a:t>有意義</a:t>
            </a:r>
            <a:r>
              <a:rPr lang="en-US" altLang="zh-TW" sz="3200" dirty="0">
                <a:latin typeface="Calibri"/>
                <a:ea typeface="華康粗黑體"/>
                <a:cs typeface="Calibri"/>
              </a:rPr>
              <a:t>(</a:t>
            </a:r>
            <a:r>
              <a:rPr lang="zh-TW" altLang="en-US" sz="3200" dirty="0">
                <a:latin typeface="Calibri"/>
                <a:ea typeface="華康粗黑體"/>
                <a:cs typeface="Calibri"/>
              </a:rPr>
              <a:t>事事感恩</a:t>
            </a:r>
            <a:r>
              <a:rPr lang="en-US" altLang="zh-TW" sz="3200" dirty="0">
                <a:latin typeface="Calibri"/>
                <a:ea typeface="華康粗黑體"/>
                <a:cs typeface="Calibri"/>
              </a:rPr>
              <a:t>)</a:t>
            </a:r>
            <a:endParaRPr lang="zh-TW" altLang="zh-HK" sz="3200" dirty="0">
              <a:latin typeface="Times New Roman"/>
              <a:ea typeface="全真新細明"/>
            </a:endParaRPr>
          </a:p>
          <a:p>
            <a:pPr marL="628650" indent="-121920" algn="ctr" eaLnBrk="1" hangingPunct="1">
              <a:lnSpc>
                <a:spcPts val="4000"/>
              </a:lnSpc>
              <a:spcAft>
                <a:spcPts val="0"/>
              </a:spcAft>
              <a:defRPr/>
            </a:pPr>
            <a:r>
              <a:rPr lang="en-US" altLang="zh-HK" sz="3200" dirty="0">
                <a:latin typeface="Calibri"/>
                <a:ea typeface="華康粗黑體"/>
              </a:rPr>
              <a:t>6.</a:t>
            </a:r>
            <a:r>
              <a:rPr lang="zh-TW" altLang="zh-HK" sz="3200" dirty="0">
                <a:latin typeface="Calibri"/>
                <a:ea typeface="華康粗黑體"/>
                <a:cs typeface="Calibri"/>
              </a:rPr>
              <a:t>保祿</a:t>
            </a:r>
            <a:r>
              <a:rPr lang="zh-TW" altLang="zh-HK" sz="3200" dirty="0">
                <a:solidFill>
                  <a:srgbClr val="FF0000"/>
                </a:solidFill>
                <a:latin typeface="Calibri"/>
                <a:ea typeface="華康粗黑體"/>
                <a:cs typeface="Calibri"/>
              </a:rPr>
              <a:t>沒有被困住</a:t>
            </a:r>
            <a:endParaRPr lang="zh-TW" altLang="zh-HK" sz="3200" dirty="0">
              <a:latin typeface="Times New Roman"/>
              <a:ea typeface="全真新細明"/>
            </a:endParaRPr>
          </a:p>
          <a:p>
            <a:pPr marL="628650" indent="-121920" algn="ctr" eaLnBrk="1" hangingPunct="1">
              <a:lnSpc>
                <a:spcPts val="4000"/>
              </a:lnSpc>
              <a:spcAft>
                <a:spcPts val="600"/>
              </a:spcAft>
              <a:defRPr/>
            </a:pPr>
            <a:r>
              <a:rPr lang="en-US" altLang="zh-HK" sz="3200" dirty="0">
                <a:latin typeface="Calibri"/>
                <a:ea typeface="華康粗黑體"/>
              </a:rPr>
              <a:t>7.</a:t>
            </a:r>
            <a:r>
              <a:rPr lang="zh-TW" altLang="zh-HK" sz="3200" dirty="0">
                <a:solidFill>
                  <a:srgbClr val="FF0000"/>
                </a:solidFill>
                <a:latin typeface="Calibri"/>
                <a:ea typeface="華康粗黑體"/>
                <a:cs typeface="Calibri"/>
              </a:rPr>
              <a:t>接受基督</a:t>
            </a:r>
            <a:r>
              <a:rPr lang="zh-TW" altLang="zh-HK" sz="3200" dirty="0">
                <a:latin typeface="Calibri"/>
                <a:ea typeface="華康粗黑體"/>
                <a:cs typeface="Calibri"/>
              </a:rPr>
              <a:t>，突破困境</a:t>
            </a:r>
            <a:endParaRPr lang="zh-TW" altLang="zh-HK" sz="3200" dirty="0">
              <a:latin typeface="Times New Roman"/>
              <a:ea typeface="全真新細明"/>
            </a:endParaRPr>
          </a:p>
          <a:p>
            <a:pPr marL="628650" indent="-121920" algn="ctr" eaLnBrk="1" hangingPunct="1">
              <a:lnSpc>
                <a:spcPts val="4000"/>
              </a:lnSpc>
              <a:spcAft>
                <a:spcPts val="0"/>
              </a:spcAft>
              <a:defRPr/>
            </a:pPr>
            <a:r>
              <a:rPr lang="zh-HK" altLang="zh-HK" sz="3200" dirty="0">
                <a:solidFill>
                  <a:srgbClr val="0000FF"/>
                </a:solidFill>
                <a:latin typeface="Calibri"/>
                <a:ea typeface="華康粗黑體"/>
                <a:cs typeface="Calibri"/>
              </a:rPr>
              <a:t>「</a:t>
            </a:r>
            <a:r>
              <a:rPr lang="zh-HK" altLang="zh-HK" sz="4000" dirty="0">
                <a:solidFill>
                  <a:srgbClr val="0000FF"/>
                </a:solidFill>
                <a:latin typeface="Calibri"/>
                <a:ea typeface="華康粗黑體"/>
                <a:cs typeface="Calibri"/>
              </a:rPr>
              <a:t>我已經是個完人</a:t>
            </a:r>
            <a:r>
              <a:rPr lang="en-US" altLang="zh-HK" sz="4000" dirty="0">
                <a:solidFill>
                  <a:srgbClr val="0000FF"/>
                </a:solidFill>
                <a:latin typeface="Calibri"/>
                <a:ea typeface="華康粗黑體"/>
              </a:rPr>
              <a:t>,</a:t>
            </a:r>
            <a:r>
              <a:rPr lang="zh-HK" altLang="zh-HK" sz="4000" dirty="0">
                <a:solidFill>
                  <a:srgbClr val="0000FF"/>
                </a:solidFill>
                <a:latin typeface="Calibri"/>
                <a:ea typeface="華康粗黑體"/>
                <a:cs typeface="Calibri"/>
              </a:rPr>
              <a:t>可否不信基督</a:t>
            </a:r>
            <a:r>
              <a:rPr lang="zh-HK" altLang="zh-HK" sz="3200" dirty="0">
                <a:solidFill>
                  <a:srgbClr val="0000FF"/>
                </a:solidFill>
                <a:latin typeface="Calibri"/>
                <a:ea typeface="華康粗黑體"/>
                <a:cs typeface="Calibri"/>
              </a:rPr>
              <a:t>？」</a:t>
            </a:r>
            <a:endParaRPr lang="zh-TW" altLang="zh-HK" sz="3200" dirty="0">
              <a:latin typeface="Times New Roman"/>
              <a:ea typeface="全真新細明"/>
            </a:endParaRPr>
          </a:p>
          <a:p>
            <a:pPr marL="628650" indent="-121920" algn="ctr" eaLnBrk="1" hangingPunct="1">
              <a:lnSpc>
                <a:spcPts val="4000"/>
              </a:lnSpc>
              <a:spcAft>
                <a:spcPts val="0"/>
              </a:spcAft>
              <a:defRPr/>
            </a:pPr>
            <a:r>
              <a:rPr lang="zh-HK" altLang="zh-HK" sz="3200" dirty="0">
                <a:solidFill>
                  <a:srgbClr val="0000FF"/>
                </a:solidFill>
                <a:highlight>
                  <a:srgbClr val="FFFF00"/>
                </a:highlight>
                <a:latin typeface="Calibri"/>
                <a:ea typeface="華康粗黑體"/>
                <a:cs typeface="Calibri"/>
              </a:rPr>
              <a:t>「可以</a:t>
            </a:r>
            <a:r>
              <a:rPr lang="en-US" altLang="zh-HK" sz="3200" dirty="0">
                <a:solidFill>
                  <a:srgbClr val="0000FF"/>
                </a:solidFill>
                <a:highlight>
                  <a:srgbClr val="FFFF00"/>
                </a:highlight>
                <a:latin typeface="Calibri"/>
                <a:ea typeface="華康粗黑體"/>
              </a:rPr>
              <a:t>,</a:t>
            </a:r>
            <a:r>
              <a:rPr lang="zh-HK" altLang="zh-HK" sz="3200" dirty="0">
                <a:solidFill>
                  <a:srgbClr val="0000FF"/>
                </a:solidFill>
                <a:highlight>
                  <a:srgbClr val="FFFF00"/>
                </a:highlight>
                <a:latin typeface="Calibri"/>
                <a:ea typeface="華康粗黑體"/>
                <a:cs typeface="Calibri"/>
              </a:rPr>
              <a:t>不過……」</a:t>
            </a:r>
            <a:endParaRPr lang="en-US" altLang="zh-HK" sz="3200" dirty="0">
              <a:solidFill>
                <a:srgbClr val="0000FF"/>
              </a:solidFill>
              <a:highlight>
                <a:srgbClr val="FFFF00"/>
              </a:highlight>
              <a:latin typeface="Calibri"/>
              <a:ea typeface="華康粗黑體"/>
              <a:cs typeface="Calibri"/>
            </a:endParaRPr>
          </a:p>
          <a:p>
            <a:pPr marL="628650" indent="-121920" algn="ctr" eaLnBrk="1" hangingPunct="1">
              <a:lnSpc>
                <a:spcPts val="4500"/>
              </a:lnSpc>
              <a:spcAft>
                <a:spcPts val="0"/>
              </a:spcAft>
              <a:defRPr/>
            </a:pPr>
            <a:r>
              <a:rPr lang="zh-TW" altLang="en-US" sz="3200" dirty="0">
                <a:solidFill>
                  <a:srgbClr val="C00000"/>
                </a:solidFill>
                <a:latin typeface="華康儷中黑" panose="020B0509000000000000" pitchFamily="49" charset="-120"/>
                <a:ea typeface="華康儷中黑" panose="020B0509000000000000" pitchFamily="49" charset="-120"/>
              </a:rPr>
              <a:t>你能否在</a:t>
            </a:r>
            <a:r>
              <a:rPr lang="zh-TW" altLang="en-US" sz="4000" dirty="0">
                <a:solidFill>
                  <a:srgbClr val="FF0000"/>
                </a:solidFill>
                <a:latin typeface="華康儷中黑" panose="020B0509000000000000" pitchFamily="49" charset="-120"/>
                <a:ea typeface="華康儷中黑" panose="020B0509000000000000" pitchFamily="49" charset="-120"/>
              </a:rPr>
              <a:t>任何</a:t>
            </a:r>
            <a:r>
              <a:rPr lang="zh-TW" altLang="en-US" sz="3200" dirty="0">
                <a:solidFill>
                  <a:srgbClr val="C00000"/>
                </a:solidFill>
                <a:latin typeface="華康儷中黑" panose="020B0509000000000000" pitchFamily="49" charset="-120"/>
                <a:ea typeface="華康儷中黑" panose="020B0509000000000000" pitchFamily="49" charset="-120"/>
              </a:rPr>
              <a:t>情況下</a:t>
            </a:r>
            <a:r>
              <a:rPr lang="zh-TW" altLang="en-US" sz="4000" dirty="0">
                <a:solidFill>
                  <a:srgbClr val="FF0000"/>
                </a:solidFill>
                <a:latin typeface="華康儷中黑" panose="020B0509000000000000" pitchFamily="49" charset="-120"/>
                <a:ea typeface="華康儷中黑" panose="020B0509000000000000" pitchFamily="49" charset="-120"/>
              </a:rPr>
              <a:t>一生</a:t>
            </a:r>
            <a:r>
              <a:rPr lang="zh-TW" altLang="en-US" sz="3200" dirty="0">
                <a:solidFill>
                  <a:srgbClr val="C00000"/>
                </a:solidFill>
                <a:latin typeface="華康儷中黑" panose="020B0509000000000000" pitchFamily="49" charset="-120"/>
                <a:ea typeface="華康儷中黑" panose="020B0509000000000000" pitchFamily="49" charset="-120"/>
              </a:rPr>
              <a:t>做完人？</a:t>
            </a:r>
            <a:endParaRPr lang="zh-TW" altLang="zh-HK" sz="3200" dirty="0">
              <a:solidFill>
                <a:srgbClr val="C00000"/>
              </a:solidFill>
              <a:latin typeface="華康儷中黑" panose="020B0509000000000000" pitchFamily="49" charset="-120"/>
              <a:ea typeface="華康儷中黑" panose="020B0509000000000000" pitchFamily="49"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1000"/>
                                        <p:tgtEl>
                                          <p:spTgt spid="4">
                                            <p:txEl>
                                              <p:pRg st="8" end="8"/>
                                            </p:txEl>
                                          </p:spTgt>
                                        </p:tgtEl>
                                      </p:cBhvr>
                                    </p:animEffect>
                                    <p:anim calcmode="lin" valueType="num">
                                      <p:cBhvr>
                                        <p:cTn id="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9" end="9"/>
                                            </p:txEl>
                                          </p:spTgt>
                                        </p:tgtEl>
                                        <p:attrNameLst>
                                          <p:attrName>style.visibility</p:attrName>
                                        </p:attrNameLst>
                                      </p:cBhvr>
                                      <p:to>
                                        <p:strVal val="visible"/>
                                      </p:to>
                                    </p:set>
                                    <p:anim calcmode="lin" valueType="num">
                                      <p:cBhvr additive="base">
                                        <p:cTn id="14"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4">
                                            <p:txEl>
                                              <p:pRg st="10" end="10"/>
                                            </p:txEl>
                                          </p:spTgt>
                                        </p:tgtEl>
                                        <p:attrNameLst>
                                          <p:attrName>style.visibility</p:attrName>
                                        </p:attrNameLst>
                                      </p:cBhvr>
                                      <p:to>
                                        <p:strVal val="visible"/>
                                      </p:to>
                                    </p:set>
                                    <p:animEffect transition="in" filter="wheel(1)">
                                      <p:cBhvr>
                                        <p:cTn id="20" dur="2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0" y="188913"/>
            <a:ext cx="9144000" cy="6669087"/>
          </a:xfrm>
        </p:spPr>
        <p:txBody>
          <a:bodyPr/>
          <a:lstStyle/>
          <a:p>
            <a:pPr algn="ctr" eaLnBrk="1" hangingPunct="1">
              <a:lnSpc>
                <a:spcPts val="7700"/>
              </a:lnSpc>
              <a:spcBef>
                <a:spcPct val="0"/>
              </a:spcBef>
              <a:buFontTx/>
              <a:buNone/>
            </a:pPr>
            <a:r>
              <a:rPr lang="en-US" altLang="zh-TW" sz="5400"/>
              <a:t>  </a:t>
            </a: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幾天後，他留意到蛹</a:t>
            </a:r>
          </a:p>
          <a:p>
            <a:pPr algn="ctr" eaLnBrk="1" hangingPunct="1">
              <a:lnSpc>
                <a:spcPts val="7700"/>
              </a:lnSpc>
              <a:spcBef>
                <a:spcPct val="0"/>
              </a:spcBef>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出現了一個小孔</a:t>
            </a:r>
          </a:p>
          <a:p>
            <a:pPr algn="ctr" eaLnBrk="1" hangingPunct="1">
              <a:lnSpc>
                <a:spcPts val="7700"/>
              </a:lnSpc>
              <a:spcBef>
                <a:spcPct val="0"/>
              </a:spcBef>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他就停下來觀察它</a:t>
            </a:r>
          </a:p>
          <a:p>
            <a:pPr algn="ctr" eaLnBrk="1" hangingPunct="1">
              <a:lnSpc>
                <a:spcPts val="7700"/>
              </a:lnSpc>
              <a:spcBef>
                <a:spcPct val="0"/>
              </a:spcBef>
              <a:buFontTx/>
              <a:buNone/>
            </a:pPr>
            <a:r>
              <a:rPr lang="zh-TW" altLang="en-US"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過了幾個小時，他見到裡面的蝴蝶用它細小的身體</a:t>
            </a:r>
            <a:endParaRPr lang="en-US" altLang="zh-TW"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endParaRPr>
          </a:p>
          <a:p>
            <a:pPr algn="ctr" eaLnBrk="1" hangingPunct="1">
              <a:lnSpc>
                <a:spcPts val="7700"/>
              </a:lnSpc>
              <a:spcBef>
                <a:spcPct val="0"/>
              </a:spcBef>
              <a:buFontTx/>
              <a:buNone/>
            </a:pPr>
            <a:r>
              <a:rPr lang="zh-TW" altLang="en-US"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掙扎從小孔出來</a:t>
            </a:r>
            <a:r>
              <a:rPr lang="zh-TW" altLang="en-US" sz="5400">
                <a:solidFill>
                  <a:srgbClr val="CC3300"/>
                </a:solidFill>
                <a:latin typeface="華康粗黑體" panose="020B0709000000000000" pitchFamily="49" charset="-120"/>
                <a:ea typeface="華康粗黑體" panose="020B0709000000000000" pitchFamily="49"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checkerboard(across)">
                                      <p:cBhvr>
                                        <p:cTn id="7" dur="1000"/>
                                        <p:tgtEl>
                                          <p:spTgt spid="3075">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075">
                                            <p:txEl>
                                              <p:pRg st="2" end="2"/>
                                            </p:txEl>
                                          </p:spTgt>
                                        </p:tgtEl>
                                        <p:attrNameLst>
                                          <p:attrName>style.visibility</p:attrName>
                                        </p:attrNameLst>
                                      </p:cBhvr>
                                      <p:to>
                                        <p:strVal val="visible"/>
                                      </p:to>
                                    </p:set>
                                    <p:animEffect transition="in" filter="checkerboard(across)">
                                      <p:cBhvr>
                                        <p:cTn id="10" dur="1000"/>
                                        <p:tgtEl>
                                          <p:spTgt spid="3075">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animEffect transition="in" filter="checkerboard(across)">
                                      <p:cBhvr>
                                        <p:cTn id="13" dur="1000"/>
                                        <p:tgtEl>
                                          <p:spTgt spid="3075">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075">
                                            <p:txEl>
                                              <p:pRg st="4" end="4"/>
                                            </p:txEl>
                                          </p:spTgt>
                                        </p:tgtEl>
                                        <p:attrNameLst>
                                          <p:attrName>style.visibility</p:attrName>
                                        </p:attrNameLst>
                                      </p:cBhvr>
                                      <p:to>
                                        <p:strVal val="visible"/>
                                      </p:to>
                                    </p:set>
                                    <p:animEffect transition="in" filter="checkerboard(across)">
                                      <p:cBhvr>
                                        <p:cTn id="16" dur="10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0" y="333375"/>
            <a:ext cx="9144000" cy="6524625"/>
          </a:xfrm>
        </p:spPr>
        <p:txBody>
          <a:bodyPr/>
          <a:lstStyle/>
          <a:p>
            <a:pPr algn="ctr" eaLnBrk="1" hangingPunct="1">
              <a:lnSpc>
                <a:spcPts val="8000"/>
              </a:lnSpc>
              <a:spcBef>
                <a:spcPts val="600"/>
              </a:spcBef>
              <a:buFontTx/>
              <a:buNone/>
            </a:pPr>
            <a:r>
              <a:rPr lang="en-US" altLang="zh-TW">
                <a:latin typeface="華康粗黑體" panose="020B0709000000000000" pitchFamily="49" charset="-120"/>
                <a:ea typeface="華康粗黑體" panose="020B0709000000000000" pitchFamily="49" charset="-120"/>
              </a:rPr>
              <a:t>   </a:t>
            </a: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看了很久也沒有一些進度</a:t>
            </a:r>
          </a:p>
          <a:p>
            <a:pPr algn="ctr" eaLnBrk="1" hangingPunct="1">
              <a:lnSpc>
                <a:spcPct val="90000"/>
              </a:lnSpc>
              <a:spcBef>
                <a:spcPts val="600"/>
              </a:spcBef>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小蝴蝶好像盡了最大努力</a:t>
            </a:r>
          </a:p>
          <a:p>
            <a:pPr algn="ctr" eaLnBrk="1" hangingPunct="1">
              <a:lnSpc>
                <a:spcPct val="90000"/>
              </a:lnSpc>
              <a:spcBef>
                <a:spcPts val="600"/>
              </a:spcBef>
              <a:buFontTx/>
              <a:buNone/>
            </a:pPr>
            <a:r>
              <a:rPr lang="zh-TW" altLang="en-US" sz="5400">
                <a:solidFill>
                  <a:srgbClr val="000066"/>
                </a:solidFill>
                <a:latin typeface="華康粗黑體" panose="020B0709000000000000" pitchFamily="49" charset="-120"/>
                <a:ea typeface="華康粗黑體" panose="020B0709000000000000" pitchFamily="49" charset="-120"/>
                <a:cs typeface="華康黑體(P)-GB5" panose="020B0500000000000000" pitchFamily="34" charset="-120"/>
              </a:rPr>
              <a:t>也沒有辦法出來</a:t>
            </a:r>
          </a:p>
          <a:p>
            <a:pPr algn="ctr" eaLnBrk="1" hangingPunct="1">
              <a:lnSpc>
                <a:spcPct val="90000"/>
              </a:lnSpc>
              <a:spcBef>
                <a:spcPts val="600"/>
              </a:spcBef>
              <a:buFontTx/>
              <a:buNone/>
            </a:pPr>
            <a:r>
              <a:rPr lang="zh-TW" altLang="en-US" sz="5400">
                <a:latin typeface="華康粗黑體" panose="020B0709000000000000" pitchFamily="49" charset="-120"/>
                <a:ea typeface="華康粗黑體" panose="020B0709000000000000" pitchFamily="49" charset="-120"/>
                <a:cs typeface="華康黑體(P)-GB5" panose="020B0500000000000000" pitchFamily="34" charset="-120"/>
              </a:rPr>
              <a:t>  </a:t>
            </a:r>
            <a:r>
              <a:rPr lang="zh-TW" altLang="en-US"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這個人於是決定幫它一把</a:t>
            </a:r>
          </a:p>
          <a:p>
            <a:pPr algn="ctr" eaLnBrk="1" hangingPunct="1">
              <a:lnSpc>
                <a:spcPct val="90000"/>
              </a:lnSpc>
              <a:spcBef>
                <a:spcPts val="600"/>
              </a:spcBef>
              <a:buFontTx/>
              <a:buNone/>
            </a:pPr>
            <a:r>
              <a:rPr lang="zh-TW" altLang="en-US"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找來一把剪刀</a:t>
            </a:r>
          </a:p>
          <a:p>
            <a:pPr algn="ctr" eaLnBrk="1" hangingPunct="1">
              <a:lnSpc>
                <a:spcPct val="90000"/>
              </a:lnSpc>
              <a:spcBef>
                <a:spcPts val="600"/>
              </a:spcBef>
              <a:buFontTx/>
              <a:buNone/>
            </a:pPr>
            <a:r>
              <a:rPr lang="zh-TW" altLang="en-US" sz="5400">
                <a:solidFill>
                  <a:srgbClr val="CC3300"/>
                </a:solidFill>
                <a:latin typeface="華康粗黑體" panose="020B0709000000000000" pitchFamily="49" charset="-120"/>
                <a:ea typeface="華康粗黑體" panose="020B0709000000000000" pitchFamily="49" charset="-120"/>
                <a:cs typeface="華康黑體(P)-GB5" panose="020B0500000000000000" pitchFamily="34" charset="-120"/>
              </a:rPr>
              <a:t>將蛹的盡頭剪開</a:t>
            </a:r>
          </a:p>
          <a:p>
            <a:pPr algn="ctr" eaLnBrk="1" hangingPunct="1">
              <a:lnSpc>
                <a:spcPct val="90000"/>
              </a:lnSpc>
              <a:spcBef>
                <a:spcPts val="600"/>
              </a:spcBef>
              <a:buFontTx/>
              <a:buNone/>
            </a:pPr>
            <a:r>
              <a:rPr lang="zh-TW" altLang="en-US" sz="5400">
                <a:latin typeface="華康粗黑體" panose="020B0709000000000000" pitchFamily="49" charset="-120"/>
                <a:ea typeface="華康粗黑體" panose="020B0709000000000000" pitchFamily="49" charset="-120"/>
                <a:cs typeface="華康黑體(P)-GB5" panose="020B0500000000000000" pitchFamily="34" charset="-120"/>
              </a:rPr>
              <a:t>  </a:t>
            </a:r>
            <a:r>
              <a:rPr lang="zh-TW" altLang="en-US" sz="5400">
                <a:solidFill>
                  <a:srgbClr val="FF0000"/>
                </a:solidFill>
                <a:latin typeface="華康粗黑體" panose="020B0709000000000000" pitchFamily="49" charset="-120"/>
                <a:ea typeface="華康粗黑體" panose="020B0709000000000000" pitchFamily="49" charset="-120"/>
                <a:cs typeface="華康黑體(P)-GB5" panose="020B0500000000000000" pitchFamily="34" charset="-120"/>
              </a:rPr>
              <a:t>小蝴蝶這樣就很容易出來了</a:t>
            </a:r>
            <a:r>
              <a:rPr lang="zh-TW" altLang="en-US" sz="5400">
                <a:solidFill>
                  <a:srgbClr val="FF0000"/>
                </a:solidFill>
                <a:latin typeface="華康粗黑體" panose="020B0709000000000000" pitchFamily="49" charset="-120"/>
                <a:ea typeface="華康粗黑體" panose="020B0709000000000000" pitchFamily="49"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p:cTn id="7" dur="1000" fill="hold"/>
                                        <p:tgtEl>
                                          <p:spTgt spid="4099">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4099">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4099">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 calcmode="lin" valueType="num">
                                      <p:cBhvr>
                                        <p:cTn id="12" dur="1000" fill="hold"/>
                                        <p:tgtEl>
                                          <p:spTgt spid="4099">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4099">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4099">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Effect transition="in" filter="fade">
                                      <p:cBhvr>
                                        <p:cTn id="19" dur="2000"/>
                                        <p:tgtEl>
                                          <p:spTgt spid="4099">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nodeType="clickEffect">
                                  <p:stCondLst>
                                    <p:cond delay="0"/>
                                  </p:stCondLst>
                                  <p:childTnLst>
                                    <p:set>
                                      <p:cBhvr>
                                        <p:cTn id="23" dur="1" fill="hold">
                                          <p:stCondLst>
                                            <p:cond delay="0"/>
                                          </p:stCondLst>
                                        </p:cTn>
                                        <p:tgtEl>
                                          <p:spTgt spid="4099">
                                            <p:txEl>
                                              <p:pRg st="4" end="4"/>
                                            </p:txEl>
                                          </p:spTgt>
                                        </p:tgtEl>
                                        <p:attrNameLst>
                                          <p:attrName>style.visibility</p:attrName>
                                        </p:attrNameLst>
                                      </p:cBhvr>
                                      <p:to>
                                        <p:strVal val="visible"/>
                                      </p:to>
                                    </p:set>
                                    <p:animEffect transition="in" filter="checkerboard(across)">
                                      <p:cBhvr>
                                        <p:cTn id="24" dur="500"/>
                                        <p:tgtEl>
                                          <p:spTgt spid="4099">
                                            <p:txEl>
                                              <p:pRg st="4" end="4"/>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checkerboard(across)">
                                      <p:cBhvr>
                                        <p:cTn id="27" dur="500"/>
                                        <p:tgtEl>
                                          <p:spTgt spid="409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 calcmode="lin" valueType="num">
                                      <p:cBhvr additive="base">
                                        <p:cTn id="32"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0" y="188913"/>
            <a:ext cx="9144000" cy="6669087"/>
          </a:xfrm>
        </p:spPr>
        <p:txBody>
          <a:bodyPr/>
          <a:lstStyle/>
          <a:p>
            <a:pPr algn="ctr" eaLnBrk="1" hangingPunct="1">
              <a:lnSpc>
                <a:spcPts val="8500"/>
              </a:lnSpc>
              <a:buFontTx/>
              <a:buNone/>
            </a:pPr>
            <a:r>
              <a:rPr lang="en-US" altLang="zh-TW"/>
              <a:t>   </a:t>
            </a:r>
            <a:r>
              <a:rPr lang="zh-TW" altLang="en-US" sz="5400">
                <a:solidFill>
                  <a:srgbClr val="006600"/>
                </a:solidFill>
                <a:latin typeface="華康粗黑體" panose="020B0709000000000000" pitchFamily="49" charset="-120"/>
                <a:ea typeface="華康粗黑體" panose="020B0709000000000000" pitchFamily="49" charset="-120"/>
                <a:cs typeface="華康黑體(P)-GB5" panose="020B0500000000000000" pitchFamily="34" charset="-120"/>
              </a:rPr>
              <a:t>但是這蝴蝶的形態有一點</a:t>
            </a:r>
            <a:endParaRPr lang="en-US" altLang="zh-TW" sz="5400">
              <a:solidFill>
                <a:srgbClr val="006600"/>
              </a:solidFill>
              <a:latin typeface="華康粗黑體" panose="020B0709000000000000" pitchFamily="49" charset="-120"/>
              <a:ea typeface="華康粗黑體" panose="020B0709000000000000" pitchFamily="49" charset="-120"/>
              <a:cs typeface="華康黑體(P)-GB5" panose="020B0500000000000000" pitchFamily="34" charset="-120"/>
            </a:endParaRPr>
          </a:p>
          <a:p>
            <a:pPr algn="ctr" eaLnBrk="1" hangingPunct="1">
              <a:lnSpc>
                <a:spcPts val="6900"/>
              </a:lnSpc>
              <a:buFontTx/>
              <a:buNone/>
            </a:pPr>
            <a:r>
              <a:rPr lang="zh-TW" altLang="en-US" sz="5400">
                <a:solidFill>
                  <a:srgbClr val="006600"/>
                </a:solidFill>
                <a:latin typeface="華康粗黑體" panose="020B0709000000000000" pitchFamily="49" charset="-120"/>
                <a:ea typeface="華康粗黑體" panose="020B0709000000000000" pitchFamily="49" charset="-120"/>
                <a:cs typeface="華康黑體(P)-GB5" panose="020B0500000000000000" pitchFamily="34" charset="-120"/>
              </a:rPr>
              <a:t>特別，它的身體肥腫，</a:t>
            </a:r>
          </a:p>
          <a:p>
            <a:pPr algn="ctr" eaLnBrk="1" hangingPunct="1">
              <a:lnSpc>
                <a:spcPts val="6900"/>
              </a:lnSpc>
              <a:buFontTx/>
              <a:buNone/>
            </a:pPr>
            <a:r>
              <a:rPr lang="zh-TW" altLang="en-US" sz="5400">
                <a:solidFill>
                  <a:srgbClr val="006600"/>
                </a:solidFill>
                <a:latin typeface="華康粗黑體" panose="020B0709000000000000" pitchFamily="49" charset="-120"/>
                <a:ea typeface="華康粗黑體" panose="020B0709000000000000" pitchFamily="49" charset="-120"/>
                <a:cs typeface="華康黑體(P)-GB5" panose="020B0500000000000000" pitchFamily="34" charset="-120"/>
              </a:rPr>
              <a:t>翅膀又細又弱。</a:t>
            </a:r>
            <a:r>
              <a:rPr lang="zh-TW" altLang="en-US" sz="5400">
                <a:latin typeface="華康粗黑體" panose="020B0709000000000000" pitchFamily="49" charset="-120"/>
                <a:ea typeface="華康粗黑體" panose="020B0709000000000000" pitchFamily="49" charset="-120"/>
                <a:cs typeface="華康黑體(P)-GB5" panose="020B0500000000000000" pitchFamily="34" charset="-120"/>
              </a:rPr>
              <a:t> </a:t>
            </a:r>
            <a:endParaRPr lang="en-US" altLang="zh-TW" sz="5400">
              <a:latin typeface="華康粗黑體" panose="020B0709000000000000" pitchFamily="49" charset="-120"/>
              <a:ea typeface="華康粗黑體" panose="020B0709000000000000" pitchFamily="49" charset="-120"/>
              <a:cs typeface="華康黑體(P)-GB5" panose="020B0500000000000000" pitchFamily="34" charset="-120"/>
            </a:endParaRPr>
          </a:p>
          <a:p>
            <a:pPr algn="ctr" eaLnBrk="1" hangingPunct="1">
              <a:lnSpc>
                <a:spcPts val="6900"/>
              </a:lnSpc>
              <a:buFontTx/>
              <a:buNone/>
            </a:pPr>
            <a:r>
              <a:rPr lang="zh-TW" altLang="en-US" sz="5400">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這人繼續觀察蝴蝶</a:t>
            </a:r>
          </a:p>
          <a:p>
            <a:pPr algn="ctr" eaLnBrk="1" hangingPunct="1">
              <a:lnSpc>
                <a:spcPts val="6900"/>
              </a:lnSpc>
              <a:buFontTx/>
              <a:buNone/>
            </a:pPr>
            <a:r>
              <a:rPr lang="zh-TW" altLang="en-US" sz="5400">
                <a:solidFill>
                  <a:srgbClr val="FF0000"/>
                </a:solidFill>
                <a:latin typeface="華康粗黑體" panose="020B0709000000000000" pitchFamily="49" charset="-120"/>
                <a:ea typeface="華康粗黑體" panose="020B0709000000000000" pitchFamily="49" charset="-120"/>
                <a:cs typeface="華康黑體(P)-GB5" panose="020B0500000000000000" pitchFamily="34" charset="-120"/>
              </a:rPr>
              <a:t>因為他相信翅膀會漸漸變大</a:t>
            </a:r>
          </a:p>
          <a:p>
            <a:pPr algn="ctr" eaLnBrk="1" hangingPunct="1">
              <a:lnSpc>
                <a:spcPts val="6900"/>
              </a:lnSpc>
              <a:buFontTx/>
              <a:buNone/>
            </a:pPr>
            <a:r>
              <a:rPr lang="zh-TW" altLang="en-US" sz="5400">
                <a:solidFill>
                  <a:srgbClr val="FF0000"/>
                </a:solidFill>
                <a:latin typeface="華康粗黑體" panose="020B0709000000000000" pitchFamily="49" charset="-120"/>
                <a:ea typeface="華康粗黑體" panose="020B0709000000000000" pitchFamily="49" charset="-120"/>
                <a:cs typeface="華康黑體(P)-GB5" panose="020B0500000000000000" pitchFamily="34" charset="-120"/>
              </a:rPr>
              <a:t>而它的身體會越來越小</a:t>
            </a:r>
            <a:r>
              <a:rPr lang="zh-TW" altLang="en-US" sz="5400">
                <a:solidFill>
                  <a:srgbClr val="FF0000"/>
                </a:solidFill>
                <a:latin typeface="華康粗黑體" panose="020B0709000000000000" pitchFamily="49" charset="-120"/>
                <a:ea typeface="華康粗黑體" panose="020B0709000000000000" pitchFamily="49"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animEffect transition="in" filter="fade">
                                      <p:cBhvr>
                                        <p:cTn id="7" dur="2000"/>
                                        <p:tgtEl>
                                          <p:spTgt spid="512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4" end="4"/>
                                            </p:txEl>
                                          </p:spTgt>
                                        </p:tgtEl>
                                        <p:attrNameLst>
                                          <p:attrName>style.visibility</p:attrName>
                                        </p:attrNameLst>
                                      </p:cBhvr>
                                      <p:to>
                                        <p:strVal val="visible"/>
                                      </p:to>
                                    </p:set>
                                    <p:animEffect transition="in" filter="fade">
                                      <p:cBhvr>
                                        <p:cTn id="12" dur="2000"/>
                                        <p:tgtEl>
                                          <p:spTgt spid="512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animEffect transition="in" filter="fade">
                                      <p:cBhvr>
                                        <p:cTn id="15" dur="20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0" y="404813"/>
            <a:ext cx="9144000" cy="6453187"/>
          </a:xfrm>
        </p:spPr>
        <p:txBody>
          <a:bodyPr/>
          <a:lstStyle/>
          <a:p>
            <a:pPr algn="ctr" eaLnBrk="1" hangingPunct="1">
              <a:lnSpc>
                <a:spcPts val="6400"/>
              </a:lnSpc>
              <a:buFontTx/>
              <a:buNone/>
            </a:pPr>
            <a:r>
              <a:rPr lang="en-US" altLang="zh-TW" sz="2800"/>
              <a:t>   </a:t>
            </a:r>
            <a:r>
              <a:rPr lang="zh-TW" altLang="en-US" sz="5800">
                <a:solidFill>
                  <a:srgbClr val="0000FF"/>
                </a:solidFill>
                <a:latin typeface="華康粗黑體" panose="020B0709000000000000" pitchFamily="49" charset="-120"/>
                <a:ea typeface="華康粗黑體" panose="020B0709000000000000" pitchFamily="49" charset="-120"/>
                <a:cs typeface="華康黑體(P)-GB5" panose="020B0500000000000000" pitchFamily="34" charset="-120"/>
              </a:rPr>
              <a:t>這沒有發生</a:t>
            </a:r>
          </a:p>
          <a:p>
            <a:pPr algn="ctr" eaLnBrk="1" hangingPunct="1">
              <a:lnSpc>
                <a:spcPts val="6400"/>
              </a:lnSpc>
              <a:buFontTx/>
              <a:buNone/>
            </a:pPr>
            <a:r>
              <a:rPr lang="zh-TW" altLang="en-US" sz="5800">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小蝴蝶餘生只是托著</a:t>
            </a:r>
          </a:p>
          <a:p>
            <a:pPr algn="ctr" eaLnBrk="1" hangingPunct="1">
              <a:lnSpc>
                <a:spcPts val="6400"/>
              </a:lnSpc>
              <a:buFontTx/>
              <a:buNone/>
            </a:pPr>
            <a:r>
              <a:rPr lang="zh-TW" altLang="en-US" sz="5800">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肥腫的大身體</a:t>
            </a:r>
          </a:p>
          <a:p>
            <a:pPr algn="ctr" eaLnBrk="1" hangingPunct="1">
              <a:lnSpc>
                <a:spcPts val="6400"/>
              </a:lnSpc>
              <a:buFontTx/>
              <a:buNone/>
            </a:pPr>
            <a:r>
              <a:rPr lang="zh-TW" altLang="en-US" sz="5800">
                <a:solidFill>
                  <a:srgbClr val="9900CC"/>
                </a:solidFill>
                <a:latin typeface="華康粗黑體" panose="020B0709000000000000" pitchFamily="49" charset="-120"/>
                <a:ea typeface="華康粗黑體" panose="020B0709000000000000" pitchFamily="49" charset="-120"/>
                <a:cs typeface="華康黑體(P)-GB5" panose="020B0500000000000000" pitchFamily="34" charset="-120"/>
              </a:rPr>
              <a:t>和細弱的翅膀</a:t>
            </a:r>
          </a:p>
          <a:p>
            <a:pPr algn="ctr" eaLnBrk="1" hangingPunct="1">
              <a:lnSpc>
                <a:spcPts val="6400"/>
              </a:lnSpc>
              <a:spcAft>
                <a:spcPts val="1200"/>
              </a:spcAft>
              <a:buFontTx/>
              <a:buNone/>
            </a:pPr>
            <a:r>
              <a:rPr lang="zh-TW" altLang="en-US" sz="5800">
                <a:solidFill>
                  <a:srgbClr val="FF0000"/>
                </a:solidFill>
                <a:latin typeface="華康粗黑體" panose="020B0709000000000000" pitchFamily="49" charset="-120"/>
                <a:ea typeface="華康粗黑體" panose="020B0709000000000000" pitchFamily="49" charset="-120"/>
                <a:cs typeface="華康黑體(P)-GB5" panose="020B0500000000000000" pitchFamily="34" charset="-120"/>
              </a:rPr>
              <a:t>在地上爬著走</a:t>
            </a:r>
          </a:p>
          <a:p>
            <a:pPr algn="ctr" eaLnBrk="1" hangingPunct="1">
              <a:lnSpc>
                <a:spcPts val="6400"/>
              </a:lnSpc>
              <a:spcBef>
                <a:spcPct val="0"/>
              </a:spcBef>
              <a:buFontTx/>
              <a:buNone/>
            </a:pPr>
            <a:r>
              <a:rPr lang="zh-TW" altLang="en-US" sz="5800">
                <a:latin typeface="華康粗黑體" panose="020B0709000000000000" pitchFamily="49" charset="-120"/>
                <a:ea typeface="華康粗黑體" panose="020B0709000000000000" pitchFamily="49" charset="-120"/>
                <a:cs typeface="華康黑體(P)-GB5" panose="020B0500000000000000" pitchFamily="34" charset="-120"/>
              </a:rPr>
              <a:t>  </a:t>
            </a:r>
            <a:r>
              <a:rPr lang="zh-TW" altLang="en-US" sz="5800" b="1">
                <a:solidFill>
                  <a:srgbClr val="CC3300"/>
                </a:solidFill>
                <a:latin typeface="華康粗黑體" panose="020B0709000000000000" pitchFamily="49" charset="-120"/>
                <a:ea typeface="華康粗黑體" panose="020B0709000000000000" pitchFamily="49" charset="-120"/>
              </a:rPr>
              <a:t>它永遠也不會飛行</a:t>
            </a:r>
            <a:r>
              <a:rPr lang="zh-TW" altLang="en-US" sz="5800" b="1">
                <a:latin typeface="華康粗黑體" panose="020B0709000000000000" pitchFamily="49" charset="-120"/>
                <a:ea typeface="華康粗黑體" panose="020B0709000000000000" pitchFamily="49"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box(out)">
                                      <p:cBhvr>
                                        <p:cTn id="7" dur="2000"/>
                                        <p:tgtEl>
                                          <p:spTgt spid="16387">
                                            <p:txEl>
                                              <p:pRg st="1" end="1"/>
                                            </p:txEl>
                                          </p:spTgt>
                                        </p:tgtEl>
                                      </p:cBhvr>
                                    </p:animEffect>
                                  </p:childTnLst>
                                </p:cTn>
                              </p:par>
                              <p:par>
                                <p:cTn id="8" presetID="4" presetClass="entr" presetSubtype="32" fill="hold"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box(out)">
                                      <p:cBhvr>
                                        <p:cTn id="10" dur="2000"/>
                                        <p:tgtEl>
                                          <p:spTgt spid="16387">
                                            <p:txEl>
                                              <p:pRg st="2" end="2"/>
                                            </p:txEl>
                                          </p:spTgt>
                                        </p:tgtEl>
                                      </p:cBhvr>
                                    </p:animEffect>
                                  </p:childTnLst>
                                </p:cTn>
                              </p:par>
                              <p:par>
                                <p:cTn id="11" presetID="4" presetClass="entr" presetSubtype="32" fill="hold"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box(out)">
                                      <p:cBhvr>
                                        <p:cTn id="13" dur="2000"/>
                                        <p:tgtEl>
                                          <p:spTgt spid="16387">
                                            <p:txEl>
                                              <p:pRg st="3" end="3"/>
                                            </p:txEl>
                                          </p:spTgt>
                                        </p:tgtEl>
                                      </p:cBhvr>
                                    </p:animEffect>
                                  </p:childTnLst>
                                </p:cTn>
                              </p:par>
                              <p:par>
                                <p:cTn id="14" presetID="4" presetClass="entr" presetSubtype="32" fill="hold" nodeType="withEffect">
                                  <p:stCondLst>
                                    <p:cond delay="0"/>
                                  </p:stCondLst>
                                  <p:childTnLst>
                                    <p:set>
                                      <p:cBhvr>
                                        <p:cTn id="15" dur="1" fill="hold">
                                          <p:stCondLst>
                                            <p:cond delay="0"/>
                                          </p:stCondLst>
                                        </p:cTn>
                                        <p:tgtEl>
                                          <p:spTgt spid="16387">
                                            <p:txEl>
                                              <p:pRg st="4" end="4"/>
                                            </p:txEl>
                                          </p:spTgt>
                                        </p:tgtEl>
                                        <p:attrNameLst>
                                          <p:attrName>style.visibility</p:attrName>
                                        </p:attrNameLst>
                                      </p:cBhvr>
                                      <p:to>
                                        <p:strVal val="visible"/>
                                      </p:to>
                                    </p:set>
                                    <p:animEffect transition="in" filter="box(out)">
                                      <p:cBhvr>
                                        <p:cTn id="16" dur="2000"/>
                                        <p:tgtEl>
                                          <p:spTgt spid="16387">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387">
                                            <p:txEl>
                                              <p:pRg st="5" end="5"/>
                                            </p:txEl>
                                          </p:spTgt>
                                        </p:tgtEl>
                                        <p:attrNameLst>
                                          <p:attrName>style.visibility</p:attrName>
                                        </p:attrNameLst>
                                      </p:cBhvr>
                                      <p:to>
                                        <p:strVal val="visible"/>
                                      </p:to>
                                    </p:set>
                                    <p:anim calcmode="lin" valueType="num">
                                      <p:cBhvr additive="base">
                                        <p:cTn id="21"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88913"/>
            <a:ext cx="9144000" cy="6669087"/>
          </a:xfrm>
        </p:spPr>
        <p:txBody>
          <a:bodyPr/>
          <a:lstStyle/>
          <a:p>
            <a:pPr algn="ctr" eaLnBrk="1" hangingPunct="1">
              <a:lnSpc>
                <a:spcPts val="7300"/>
              </a:lnSpc>
              <a:spcBef>
                <a:spcPts val="600"/>
              </a:spcBef>
              <a:buFontTx/>
              <a:buNone/>
              <a:defRPr/>
            </a:pPr>
            <a:r>
              <a:rPr lang="en-US" altLang="zh-TW" dirty="0">
                <a:latin typeface="華康粗黑體" pitchFamily="49" charset="-120"/>
                <a:ea typeface="華康粗黑體" pitchFamily="49" charset="-120"/>
              </a:rPr>
              <a:t>   </a:t>
            </a:r>
            <a:r>
              <a:rPr lang="zh-TW" altLang="en-US" sz="5400" dirty="0">
                <a:solidFill>
                  <a:srgbClr val="660066"/>
                </a:solidFill>
                <a:latin typeface="華康粗黑體" pitchFamily="49" charset="-120"/>
                <a:ea typeface="華康粗黑體" pitchFamily="49" charset="-120"/>
                <a:cs typeface="華康黑體(P)-GB5" pitchFamily="34" charset="-120"/>
              </a:rPr>
              <a:t>這個善良的人不了解</a:t>
            </a:r>
            <a:endParaRPr lang="en-US" altLang="zh-TW" sz="5400" dirty="0">
              <a:solidFill>
                <a:srgbClr val="660066"/>
              </a:solidFill>
              <a:latin typeface="華康粗黑體" pitchFamily="49" charset="-120"/>
              <a:ea typeface="華康粗黑體" pitchFamily="49" charset="-120"/>
              <a:cs typeface="華康黑體(P)-GB5" pitchFamily="34" charset="-120"/>
            </a:endParaRPr>
          </a:p>
          <a:p>
            <a:pPr algn="ctr" eaLnBrk="1" hangingPunct="1">
              <a:lnSpc>
                <a:spcPts val="7300"/>
              </a:lnSpc>
              <a:spcBef>
                <a:spcPts val="600"/>
              </a:spcBef>
              <a:buFontTx/>
              <a:buNone/>
              <a:defRPr/>
            </a:pPr>
            <a:r>
              <a:rPr lang="zh-TW" altLang="en-US" sz="5400" dirty="0">
                <a:solidFill>
                  <a:srgbClr val="660066"/>
                </a:solidFill>
                <a:latin typeface="華康粗黑體" pitchFamily="49" charset="-120"/>
                <a:ea typeface="華康粗黑體" pitchFamily="49" charset="-120"/>
                <a:cs typeface="華康黑體(P)-GB5" pitchFamily="34" charset="-120"/>
              </a:rPr>
              <a:t>蝴蝶必需用它細小的身體</a:t>
            </a:r>
            <a:endParaRPr lang="en-US" altLang="zh-TW" sz="5400" dirty="0">
              <a:solidFill>
                <a:srgbClr val="660066"/>
              </a:solidFill>
              <a:latin typeface="華康粗黑體" pitchFamily="49" charset="-120"/>
              <a:ea typeface="華康粗黑體" pitchFamily="49" charset="-120"/>
              <a:cs typeface="華康黑體(P)-GB5" pitchFamily="34" charset="-120"/>
            </a:endParaRPr>
          </a:p>
          <a:p>
            <a:pPr algn="ctr" eaLnBrk="1" hangingPunct="1">
              <a:lnSpc>
                <a:spcPts val="7300"/>
              </a:lnSpc>
              <a:spcBef>
                <a:spcPts val="600"/>
              </a:spcBef>
              <a:buFontTx/>
              <a:buNone/>
              <a:defRPr/>
            </a:pPr>
            <a:r>
              <a:rPr lang="zh-TW" altLang="en-US" sz="6600" dirty="0">
                <a:solidFill>
                  <a:srgbClr val="A50021"/>
                </a:solidFill>
                <a:effectLst>
                  <a:outerShdw blurRad="38100" dist="38100" dir="2700000" algn="tl">
                    <a:srgbClr val="000000"/>
                  </a:outerShdw>
                </a:effectLst>
                <a:latin typeface="華康粗黑體" pitchFamily="49" charset="-120"/>
                <a:ea typeface="華康粗黑體" pitchFamily="49" charset="-120"/>
                <a:cs typeface="華康黑體(P)-GB5" pitchFamily="34" charset="-120"/>
              </a:rPr>
              <a:t>掙扎</a:t>
            </a:r>
            <a:r>
              <a:rPr lang="zh-TW" altLang="en-US" sz="5400" dirty="0">
                <a:solidFill>
                  <a:srgbClr val="660066"/>
                </a:solidFill>
                <a:latin typeface="華康粗黑體" pitchFamily="49" charset="-120"/>
                <a:ea typeface="華康粗黑體" pitchFamily="49" charset="-120"/>
                <a:cs typeface="華康黑體(P)-GB5" pitchFamily="34" charset="-120"/>
              </a:rPr>
              <a:t>從小孔出來。</a:t>
            </a:r>
            <a:endParaRPr lang="en-US" altLang="zh-TW" sz="5400" dirty="0">
              <a:solidFill>
                <a:srgbClr val="660066"/>
              </a:solidFill>
              <a:latin typeface="華康粗黑體" pitchFamily="49" charset="-120"/>
              <a:ea typeface="華康粗黑體" pitchFamily="49" charset="-120"/>
              <a:cs typeface="華康黑體(P)-GB5" pitchFamily="34" charset="-120"/>
            </a:endParaRPr>
          </a:p>
          <a:p>
            <a:pPr algn="ctr" eaLnBrk="1" hangingPunct="1">
              <a:lnSpc>
                <a:spcPts val="7300"/>
              </a:lnSpc>
              <a:buFontTx/>
              <a:buNone/>
              <a:defRPr/>
            </a:pPr>
            <a:r>
              <a:rPr lang="zh-TW" altLang="en-US" sz="6600" dirty="0">
                <a:solidFill>
                  <a:srgbClr val="FF0000"/>
                </a:solidFill>
                <a:latin typeface="華康粗黑體" pitchFamily="49" charset="-120"/>
                <a:ea typeface="華康粗黑體" pitchFamily="49" charset="-120"/>
                <a:cs typeface="華康黑體(P)-GB5" pitchFamily="34" charset="-120"/>
              </a:rPr>
              <a:t>它必需經過這個過程，</a:t>
            </a:r>
          </a:p>
          <a:p>
            <a:pPr algn="ctr" eaLnBrk="1" hangingPunct="1">
              <a:lnSpc>
                <a:spcPts val="7300"/>
              </a:lnSpc>
              <a:buFontTx/>
              <a:buNone/>
              <a:defRPr/>
            </a:pPr>
            <a:r>
              <a:rPr lang="zh-TW" altLang="en-US" sz="5400" dirty="0">
                <a:solidFill>
                  <a:srgbClr val="CC3300"/>
                </a:solidFill>
                <a:latin typeface="華康粗黑體" pitchFamily="49" charset="-120"/>
                <a:ea typeface="華康粗黑體" pitchFamily="49" charset="-120"/>
                <a:cs typeface="華康黑體(P)-GB5" pitchFamily="34" charset="-120"/>
              </a:rPr>
              <a:t>才可以將身體裡的體液</a:t>
            </a:r>
          </a:p>
          <a:p>
            <a:pPr algn="ctr" eaLnBrk="1" hangingPunct="1">
              <a:lnSpc>
                <a:spcPts val="7300"/>
              </a:lnSpc>
              <a:spcBef>
                <a:spcPts val="600"/>
              </a:spcBef>
              <a:buFontTx/>
              <a:buNone/>
              <a:defRPr/>
            </a:pPr>
            <a:r>
              <a:rPr lang="zh-TW" altLang="en-US" sz="5400" dirty="0">
                <a:solidFill>
                  <a:srgbClr val="CC3300"/>
                </a:solidFill>
                <a:latin typeface="華康粗黑體" pitchFamily="49" charset="-120"/>
                <a:ea typeface="華康粗黑體" pitchFamily="49" charset="-120"/>
                <a:cs typeface="華康黑體(P)-GB5" pitchFamily="34" charset="-120"/>
              </a:rPr>
              <a:t>壓進它的翅膀裡。</a:t>
            </a:r>
            <a:r>
              <a:rPr lang="zh-TW" altLang="en-US" sz="5400" dirty="0">
                <a:latin typeface="華康粗黑體" pitchFamily="49" charset="-120"/>
                <a:ea typeface="華康粗黑體" pitchFamily="49" charset="-120"/>
                <a:cs typeface="華康黑體(P)-GB5" pitchFamily="34" charset="-12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fade">
                                      <p:cBhvr>
                                        <p:cTn id="7" dur="2000"/>
                                        <p:tgtEl>
                                          <p:spTgt spid="614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147">
                                            <p:txEl>
                                              <p:pRg st="2" end="2"/>
                                            </p:txEl>
                                          </p:spTgt>
                                        </p:tgtEl>
                                        <p:attrNameLst>
                                          <p:attrName>style.visibility</p:attrName>
                                        </p:attrNameLst>
                                      </p:cBhvr>
                                      <p:to>
                                        <p:strVal val="visible"/>
                                      </p:to>
                                    </p:set>
                                    <p:animEffect transition="in" filter="fade">
                                      <p:cBhvr>
                                        <p:cTn id="10" dur="2000"/>
                                        <p:tgtEl>
                                          <p:spTgt spid="6147">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Effect transition="in" filter="fade">
                                      <p:cBhvr>
                                        <p:cTn id="15" dur="2000"/>
                                        <p:tgtEl>
                                          <p:spTgt spid="6147">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6147">
                                            <p:txEl>
                                              <p:pRg st="4" end="4"/>
                                            </p:txEl>
                                          </p:spTgt>
                                        </p:tgtEl>
                                        <p:attrNameLst>
                                          <p:attrName>style.visibility</p:attrName>
                                        </p:attrNameLst>
                                      </p:cBhvr>
                                      <p:to>
                                        <p:strVal val="visible"/>
                                      </p:to>
                                    </p:set>
                                    <p:anim calcmode="lin" valueType="num">
                                      <p:cBhvr additive="base">
                                        <p:cTn id="20"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6147">
                                            <p:txEl>
                                              <p:pRg st="5" end="5"/>
                                            </p:txEl>
                                          </p:spTgt>
                                        </p:tgtEl>
                                        <p:attrNameLst>
                                          <p:attrName>style.visibility</p:attrName>
                                        </p:attrNameLst>
                                      </p:cBhvr>
                                      <p:to>
                                        <p:strVal val="visible"/>
                                      </p:to>
                                    </p:set>
                                    <p:anim calcmode="lin" valueType="num">
                                      <p:cBhvr additive="base">
                                        <p:cTn id="24"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0" y="188913"/>
            <a:ext cx="9144000" cy="6669087"/>
          </a:xfrm>
        </p:spPr>
        <p:txBody>
          <a:bodyPr/>
          <a:lstStyle/>
          <a:p>
            <a:pPr algn="ctr" eaLnBrk="1" hangingPunct="1">
              <a:lnSpc>
                <a:spcPct val="120000"/>
              </a:lnSpc>
              <a:buFontTx/>
              <a:buNone/>
            </a:pPr>
            <a:r>
              <a:rPr lang="en-US" altLang="zh-TW"/>
              <a:t>   </a:t>
            </a:r>
            <a:r>
              <a:rPr lang="zh-TW" altLang="en-US" sz="6000" b="1">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rPr>
              <a:t>大自然在此有一個</a:t>
            </a:r>
            <a:endParaRPr lang="en-US" altLang="zh-TW" sz="6000" b="1">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endParaRPr>
          </a:p>
          <a:p>
            <a:pPr algn="ctr" eaLnBrk="1" hangingPunct="1">
              <a:lnSpc>
                <a:spcPct val="120000"/>
              </a:lnSpc>
              <a:buFontTx/>
              <a:buNone/>
            </a:pPr>
            <a:r>
              <a:rPr lang="zh-TW" altLang="en-US" sz="6000" b="1">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rPr>
              <a:t>很奇妙的設計</a:t>
            </a:r>
          </a:p>
          <a:p>
            <a:pPr algn="ctr" eaLnBrk="1" hangingPunct="1">
              <a:lnSpc>
                <a:spcPct val="120000"/>
              </a:lnSpc>
              <a:buFontTx/>
              <a:buNone/>
            </a:pPr>
            <a:r>
              <a:rPr lang="zh-TW" altLang="en-US" sz="6000" b="1">
                <a:solidFill>
                  <a:srgbClr val="006600"/>
                </a:solidFill>
                <a:latin typeface="華康粗黑體" panose="020B0709000000000000" pitchFamily="49" charset="-120"/>
                <a:ea typeface="華康粗黑體" panose="020B0709000000000000" pitchFamily="49" charset="-120"/>
                <a:cs typeface="華康黑體-GB5" panose="020B0509000000000000" pitchFamily="49" charset="-120"/>
              </a:rPr>
              <a:t>就是蝴蝶從蛹中掙扎出來</a:t>
            </a:r>
          </a:p>
          <a:p>
            <a:pPr algn="ctr" eaLnBrk="1" hangingPunct="1">
              <a:lnSpc>
                <a:spcPct val="120000"/>
              </a:lnSpc>
              <a:buFontTx/>
              <a:buNone/>
            </a:pPr>
            <a:r>
              <a:rPr lang="zh-TW" altLang="en-US" sz="6000" b="1">
                <a:solidFill>
                  <a:srgbClr val="9900CC"/>
                </a:solidFill>
                <a:latin typeface="華康粗黑體" panose="020B0709000000000000" pitchFamily="49" charset="-120"/>
                <a:ea typeface="華康粗黑體" panose="020B0709000000000000" pitchFamily="49" charset="-120"/>
                <a:cs typeface="華康黑體-GB5" panose="020B0509000000000000" pitchFamily="49" charset="-120"/>
              </a:rPr>
              <a:t>是為著預備它將來</a:t>
            </a:r>
          </a:p>
          <a:p>
            <a:pPr algn="ctr" eaLnBrk="1" hangingPunct="1">
              <a:lnSpc>
                <a:spcPct val="120000"/>
              </a:lnSpc>
              <a:buFontTx/>
              <a:buNone/>
            </a:pPr>
            <a:r>
              <a:rPr lang="zh-TW" altLang="en-US" sz="6000" b="1">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rPr>
              <a:t>能夠飛行</a:t>
            </a:r>
            <a:endParaRPr lang="zh-TW" altLang="en-US" sz="6000">
              <a:solidFill>
                <a:srgbClr val="CC3300"/>
              </a:solidFill>
              <a:latin typeface="華康粗黑體" panose="020B0709000000000000" pitchFamily="49" charset="-120"/>
              <a:ea typeface="華康粗黑體" panose="020B0709000000000000" pitchFamily="49" charset="-120"/>
              <a:cs typeface="華康黑體-GB5" panose="020B0509000000000000" pitchFamily="49"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p:cTn id="7"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7171">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 calcmode="lin" valueType="num">
                                      <p:cBhvr>
                                        <p:cTn id="12"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7171">
                                            <p:txEl>
                                              <p:pRg st="3" end="3"/>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 calcmode="lin" valueType="num">
                                      <p:cBhvr>
                                        <p:cTn id="17" dur="1000" fill="hold"/>
                                        <p:tgtEl>
                                          <p:spTgt spid="7171">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7171">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15888"/>
            <a:ext cx="9144000" cy="6742112"/>
          </a:xfrm>
        </p:spPr>
        <p:txBody>
          <a:bodyPr/>
          <a:lstStyle/>
          <a:p>
            <a:pPr algn="ctr" eaLnBrk="1" hangingPunct="1">
              <a:lnSpc>
                <a:spcPts val="8500"/>
              </a:lnSpc>
              <a:spcBef>
                <a:spcPts val="1200"/>
              </a:spcBef>
              <a:buFontTx/>
              <a:buNone/>
              <a:defRPr/>
            </a:pPr>
            <a:r>
              <a:rPr lang="zh-TW" altLang="en-US" sz="5400" dirty="0">
                <a:solidFill>
                  <a:srgbClr val="CC3300"/>
                </a:solidFill>
                <a:effectLst>
                  <a:outerShdw blurRad="38100" dist="38100" dir="2700000" algn="tl">
                    <a:srgbClr val="000000"/>
                  </a:outerShdw>
                </a:effectLst>
                <a:latin typeface="華康粗黑體" pitchFamily="49" charset="-120"/>
                <a:ea typeface="華康粗黑體" pitchFamily="49" charset="-120"/>
                <a:cs typeface="華康黑體(P)-GB5" pitchFamily="34" charset="-120"/>
              </a:rPr>
              <a:t>生命裡面的掙扎</a:t>
            </a:r>
          </a:p>
          <a:p>
            <a:pPr algn="ctr" eaLnBrk="1" hangingPunct="1">
              <a:lnSpc>
                <a:spcPct val="105000"/>
              </a:lnSpc>
              <a:spcBef>
                <a:spcPts val="1200"/>
              </a:spcBef>
              <a:buFontTx/>
              <a:buNone/>
              <a:defRPr/>
            </a:pPr>
            <a:r>
              <a:rPr lang="zh-TW" altLang="en-US" sz="5400" dirty="0">
                <a:solidFill>
                  <a:srgbClr val="CC3300"/>
                </a:solidFill>
                <a:effectLst>
                  <a:outerShdw blurRad="38100" dist="38100" dir="2700000" algn="tl">
                    <a:srgbClr val="000000"/>
                  </a:outerShdw>
                </a:effectLst>
                <a:latin typeface="華康粗黑體" pitchFamily="49" charset="-120"/>
                <a:ea typeface="華康粗黑體" pitchFamily="49" charset="-120"/>
                <a:cs typeface="華康黑體(P)-GB5" pitchFamily="34" charset="-120"/>
              </a:rPr>
              <a:t>是我們必需有的</a:t>
            </a:r>
          </a:p>
          <a:p>
            <a:pPr algn="ctr" eaLnBrk="1" hangingPunct="1">
              <a:lnSpc>
                <a:spcPct val="105000"/>
              </a:lnSpc>
              <a:spcBef>
                <a:spcPts val="1200"/>
              </a:spcBef>
              <a:buFontTx/>
              <a:buNone/>
              <a:defRPr/>
            </a:pPr>
            <a:r>
              <a:rPr lang="zh-TW" altLang="en-US" sz="5400" dirty="0">
                <a:solidFill>
                  <a:srgbClr val="660066"/>
                </a:solidFill>
                <a:latin typeface="華康粗黑體" pitchFamily="49" charset="-120"/>
                <a:ea typeface="華康粗黑體" pitchFamily="49" charset="-120"/>
                <a:cs typeface="華康黑體(P)-GB5" pitchFamily="34" charset="-120"/>
              </a:rPr>
              <a:t>如果天主允許我們</a:t>
            </a:r>
          </a:p>
          <a:p>
            <a:pPr algn="ctr" eaLnBrk="1" hangingPunct="1">
              <a:lnSpc>
                <a:spcPct val="105000"/>
              </a:lnSpc>
              <a:spcBef>
                <a:spcPts val="1200"/>
              </a:spcBef>
              <a:buFontTx/>
              <a:buNone/>
              <a:defRPr/>
            </a:pPr>
            <a:r>
              <a:rPr lang="zh-TW" altLang="en-US" sz="5400" dirty="0">
                <a:solidFill>
                  <a:srgbClr val="660066"/>
                </a:solidFill>
                <a:latin typeface="華康粗黑體" pitchFamily="49" charset="-120"/>
                <a:ea typeface="華康粗黑體" pitchFamily="49" charset="-120"/>
                <a:cs typeface="華康黑體(P)-GB5" pitchFamily="34" charset="-120"/>
              </a:rPr>
              <a:t>順利地過一生</a:t>
            </a:r>
          </a:p>
          <a:p>
            <a:pPr algn="ctr" eaLnBrk="1" hangingPunct="1">
              <a:lnSpc>
                <a:spcPct val="105000"/>
              </a:lnSpc>
              <a:spcBef>
                <a:spcPts val="1200"/>
              </a:spcBef>
              <a:buFontTx/>
              <a:buNone/>
              <a:defRPr/>
            </a:pPr>
            <a:r>
              <a:rPr lang="zh-TW" altLang="en-US" sz="5400" dirty="0">
                <a:solidFill>
                  <a:srgbClr val="006600"/>
                </a:solidFill>
                <a:latin typeface="華康粗黑體" pitchFamily="49" charset="-120"/>
                <a:ea typeface="華康粗黑體" pitchFamily="49" charset="-120"/>
                <a:cs typeface="華康黑體(P)-GB5" pitchFamily="34" charset="-120"/>
              </a:rPr>
              <a:t>我們也許從此不會變得堅強</a:t>
            </a:r>
          </a:p>
          <a:p>
            <a:pPr algn="ctr" eaLnBrk="1" hangingPunct="1">
              <a:lnSpc>
                <a:spcPct val="105000"/>
              </a:lnSpc>
              <a:spcBef>
                <a:spcPts val="1200"/>
              </a:spcBef>
              <a:buFontTx/>
              <a:buNone/>
              <a:defRPr/>
            </a:pPr>
            <a:r>
              <a:rPr lang="zh-TW" altLang="en-US" sz="7200" dirty="0">
                <a:solidFill>
                  <a:srgbClr val="CC3300"/>
                </a:solidFill>
                <a:effectLst>
                  <a:outerShdw blurRad="38100" dist="38100" dir="2700000" algn="tl">
                    <a:srgbClr val="000000"/>
                  </a:outerShdw>
                </a:effectLst>
                <a:latin typeface="華康粗黑體" pitchFamily="49" charset="-120"/>
                <a:ea typeface="華康粗黑體" pitchFamily="49" charset="-120"/>
                <a:cs typeface="華康黑體(P)-GB5" pitchFamily="34" charset="-120"/>
              </a:rPr>
              <a:t>也不會成長</a:t>
            </a:r>
            <a:r>
              <a:rPr lang="zh-TW" altLang="en-US" sz="6000" dirty="0">
                <a:latin typeface="華康粗黑體" pitchFamily="49" charset="-120"/>
                <a:ea typeface="華康粗黑體" pitchFamily="49" charset="-120"/>
                <a:cs typeface="華康黑體(P)-GB5" pitchFamily="34" charset="-120"/>
              </a:rPr>
              <a:t> </a:t>
            </a:r>
            <a:endParaRPr lang="zh-TW" altLang="en-US" sz="5400" dirty="0">
              <a:latin typeface="華康粗黑體" pitchFamily="49" charset="-120"/>
              <a:ea typeface="華康粗黑體" pitchFamily="49" charset="-120"/>
              <a:cs typeface="華康黑體(P)-GB5"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blinds(horizontal)">
                                      <p:cBhvr>
                                        <p:cTn id="7" dur="500"/>
                                        <p:tgtEl>
                                          <p:spTgt spid="81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 calcmode="lin" valueType="num">
                                      <p:cBhvr>
                                        <p:cTn id="12"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8195">
                                            <p:txEl>
                                              <p:pRg st="2" end="2"/>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8195">
                                            <p:txEl>
                                              <p:pRg st="3" end="3"/>
                                            </p:txEl>
                                          </p:spTgt>
                                        </p:tgtEl>
                                        <p:attrNameLst>
                                          <p:attrName>style.visibility</p:attrName>
                                        </p:attrNameLst>
                                      </p:cBhvr>
                                      <p:to>
                                        <p:strVal val="visible"/>
                                      </p:to>
                                    </p:set>
                                    <p:anim calcmode="lin" valueType="num">
                                      <p:cBhvr>
                                        <p:cTn id="17"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18"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8195">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8195">
                                            <p:txEl>
                                              <p:pRg st="4" end="4"/>
                                            </p:txEl>
                                          </p:spTgt>
                                        </p:tgtEl>
                                        <p:attrNameLst>
                                          <p:attrName>style.visibility</p:attrName>
                                        </p:attrNameLst>
                                      </p:cBhvr>
                                      <p:to>
                                        <p:strVal val="visible"/>
                                      </p:to>
                                    </p:set>
                                    <p:anim calcmode="lin" valueType="num">
                                      <p:cBhvr additive="base">
                                        <p:cTn id="24" dur="2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8195">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8195">
                                            <p:txEl>
                                              <p:pRg st="5" end="5"/>
                                            </p:txEl>
                                          </p:spTgt>
                                        </p:tgtEl>
                                        <p:attrNameLst>
                                          <p:attrName>style.visibility</p:attrName>
                                        </p:attrNameLst>
                                      </p:cBhvr>
                                      <p:to>
                                        <p:strVal val="visible"/>
                                      </p:to>
                                    </p:set>
                                    <p:anim calcmode="lin" valueType="num">
                                      <p:cBhvr additive="base">
                                        <p:cTn id="28" dur="2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1742</Words>
  <Application>Microsoft Office PowerPoint</Application>
  <PresentationFormat>如螢幕大小 (4:3)</PresentationFormat>
  <Paragraphs>111</Paragraphs>
  <Slides>20</Slides>
  <Notes>1</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20</vt:i4>
      </vt:variant>
    </vt:vector>
  </HeadingPairs>
  <TitlesOfParts>
    <vt:vector size="31" baseType="lpstr">
      <vt:lpstr>全真新細明</vt:lpstr>
      <vt:lpstr>華康粗黑體</vt:lpstr>
      <vt:lpstr>華康黑體(P)-GB5</vt:lpstr>
      <vt:lpstr>華康黑體-GB5</vt:lpstr>
      <vt:lpstr>華康儷中黑</vt:lpstr>
      <vt:lpstr>新細明體</vt:lpstr>
      <vt:lpstr>Arial</vt:lpstr>
      <vt:lpstr>Calibri</vt:lpstr>
      <vt:lpstr>Times New Roman</vt:lpstr>
      <vt:lpstr>Wingdings</vt: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''We are all capable of believing things which we know to be untrue, and then, when we are finally proved wrong, impudently twisting the facts so as to show that we were right.'' —— George Orwell (1946)  哪怕我們知道這不是事實真相,我們也許還是會選擇相信。當我們最後被證明自己是錯的時候,我們甚至會厚顏無恥地扭曲事實來證明我們是對的. ——喬治奧威爾（1946）</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Tsui Kam Yiu</dc:creator>
  <cp:lastModifiedBy>user</cp:lastModifiedBy>
  <cp:revision>37</cp:revision>
  <dcterms:created xsi:type="dcterms:W3CDTF">2006-08-07T01:52:16Z</dcterms:created>
  <dcterms:modified xsi:type="dcterms:W3CDTF">2024-07-22T08:11:10Z</dcterms:modified>
</cp:coreProperties>
</file>