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Lst>
  <p:notesMasterIdLst>
    <p:notesMasterId r:id="rId25"/>
  </p:notesMasterIdLst>
  <p:sldIdLst>
    <p:sldId id="263" r:id="rId4"/>
    <p:sldId id="256" r:id="rId5"/>
    <p:sldId id="257" r:id="rId6"/>
    <p:sldId id="258" r:id="rId7"/>
    <p:sldId id="259" r:id="rId8"/>
    <p:sldId id="260" r:id="rId9"/>
    <p:sldId id="261" r:id="rId10"/>
    <p:sldId id="262"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type="screen4x3"/>
  <p:notesSz cx="6858000" cy="9144000"/>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CC00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399" autoAdjust="0"/>
    <p:restoredTop sz="94660"/>
  </p:normalViewPr>
  <p:slideViewPr>
    <p:cSldViewPr>
      <p:cViewPr varScale="1">
        <p:scale>
          <a:sx n="59" d="100"/>
          <a:sy n="59" d="100"/>
        </p:scale>
        <p:origin x="1092" y="8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107"/>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E2EC305A-C31A-482E-9870-D6B1C58F3C0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zh-HK" altLang="en-US"/>
          </a:p>
        </p:txBody>
      </p:sp>
      <p:sp>
        <p:nvSpPr>
          <p:cNvPr id="3" name="日期版面配置區 2">
            <a:extLst>
              <a:ext uri="{FF2B5EF4-FFF2-40B4-BE49-F238E27FC236}">
                <a16:creationId xmlns:a16="http://schemas.microsoft.com/office/drawing/2014/main" id="{4A788D2B-CBBF-4346-BF44-998F0C51B41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A059B9DD-AE2C-44E2-BD58-7573C74BB712}" type="datetimeFigureOut">
              <a:rPr lang="zh-HK" altLang="en-US"/>
              <a:pPr>
                <a:defRPr/>
              </a:pPr>
              <a:t>9/7/2024</a:t>
            </a:fld>
            <a:endParaRPr lang="zh-HK" altLang="en-US"/>
          </a:p>
        </p:txBody>
      </p:sp>
      <p:sp>
        <p:nvSpPr>
          <p:cNvPr id="4" name="投影片圖像版面配置區 3">
            <a:extLst>
              <a:ext uri="{FF2B5EF4-FFF2-40B4-BE49-F238E27FC236}">
                <a16:creationId xmlns:a16="http://schemas.microsoft.com/office/drawing/2014/main" id="{286B775E-0CA5-4CE6-9123-D44065E3C5CB}"/>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HK" altLang="en-US" noProof="0"/>
          </a:p>
        </p:txBody>
      </p:sp>
      <p:sp>
        <p:nvSpPr>
          <p:cNvPr id="5" name="備忘稿版面配置區 4">
            <a:extLst>
              <a:ext uri="{FF2B5EF4-FFF2-40B4-BE49-F238E27FC236}">
                <a16:creationId xmlns:a16="http://schemas.microsoft.com/office/drawing/2014/main" id="{68B4E550-A411-4BB9-AF16-64012BE24FB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endParaRPr lang="zh-HK" altLang="en-US" noProof="0"/>
          </a:p>
        </p:txBody>
      </p:sp>
      <p:sp>
        <p:nvSpPr>
          <p:cNvPr id="6" name="頁尾版面配置區 5">
            <a:extLst>
              <a:ext uri="{FF2B5EF4-FFF2-40B4-BE49-F238E27FC236}">
                <a16:creationId xmlns:a16="http://schemas.microsoft.com/office/drawing/2014/main" id="{1356EDB5-9FF4-4964-8026-BFDB9F79DF88}"/>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zh-HK" altLang="en-US"/>
          </a:p>
        </p:txBody>
      </p:sp>
      <p:sp>
        <p:nvSpPr>
          <p:cNvPr id="7" name="投影片編號版面配置區 6">
            <a:extLst>
              <a:ext uri="{FF2B5EF4-FFF2-40B4-BE49-F238E27FC236}">
                <a16:creationId xmlns:a16="http://schemas.microsoft.com/office/drawing/2014/main" id="{D03593F5-A5A0-4625-8BA8-5E181E0D6A0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6B28B2F-6E93-45BF-9720-51E19AE1427F}" type="slidenum">
              <a:rPr lang="zh-HK" altLang="en-US"/>
              <a:pPr>
                <a:defRPr/>
              </a:pPr>
              <a:t>‹#›</a:t>
            </a:fld>
            <a:endParaRPr lang="zh-HK"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投影片圖像版面配置區 1">
            <a:extLst>
              <a:ext uri="{FF2B5EF4-FFF2-40B4-BE49-F238E27FC236}">
                <a16:creationId xmlns:a16="http://schemas.microsoft.com/office/drawing/2014/main" id="{58EA8CC6-C9F2-4DED-9C5A-F93F5FB48F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備忘稿版面配置區 2">
            <a:extLst>
              <a:ext uri="{FF2B5EF4-FFF2-40B4-BE49-F238E27FC236}">
                <a16:creationId xmlns:a16="http://schemas.microsoft.com/office/drawing/2014/main" id="{F565322C-E942-4173-B8E0-FA75AEABE6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TW" altLang="en-US"/>
          </a:p>
        </p:txBody>
      </p:sp>
      <p:sp>
        <p:nvSpPr>
          <p:cNvPr id="14340" name="投影片編號版面配置區 3">
            <a:extLst>
              <a:ext uri="{FF2B5EF4-FFF2-40B4-BE49-F238E27FC236}">
                <a16:creationId xmlns:a16="http://schemas.microsoft.com/office/drawing/2014/main" id="{D16CFE71-A1E1-4C1D-9DC2-B068525486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新細明體" panose="02020500000000000000" pitchFamily="18" charset="-120"/>
              </a:defRPr>
            </a:lvl1pPr>
            <a:lvl2pPr marL="742950" indent="-285750">
              <a:spcBef>
                <a:spcPct val="30000"/>
              </a:spcBef>
              <a:defRPr sz="1200">
                <a:solidFill>
                  <a:schemeClr val="tx1"/>
                </a:solidFill>
                <a:latin typeface="Calibri" panose="020F0502020204030204" pitchFamily="34" charset="0"/>
                <a:ea typeface="新細明體" panose="02020500000000000000" pitchFamily="18" charset="-120"/>
              </a:defRPr>
            </a:lvl2pPr>
            <a:lvl3pPr marL="1143000" indent="-228600">
              <a:spcBef>
                <a:spcPct val="30000"/>
              </a:spcBef>
              <a:defRPr sz="1200">
                <a:solidFill>
                  <a:schemeClr val="tx1"/>
                </a:solidFill>
                <a:latin typeface="Calibri" panose="020F0502020204030204" pitchFamily="34" charset="0"/>
                <a:ea typeface="新細明體" panose="02020500000000000000" pitchFamily="18" charset="-120"/>
              </a:defRPr>
            </a:lvl3pPr>
            <a:lvl4pPr marL="1600200" indent="-228600">
              <a:spcBef>
                <a:spcPct val="30000"/>
              </a:spcBef>
              <a:defRPr sz="1200">
                <a:solidFill>
                  <a:schemeClr val="tx1"/>
                </a:solidFill>
                <a:latin typeface="Calibri" panose="020F0502020204030204" pitchFamily="34" charset="0"/>
                <a:ea typeface="新細明體" panose="02020500000000000000" pitchFamily="18" charset="-120"/>
              </a:defRPr>
            </a:lvl4pPr>
            <a:lvl5pPr marL="2057400" indent="-228600">
              <a:spcBef>
                <a:spcPct val="30000"/>
              </a:spcBef>
              <a:defRPr sz="1200">
                <a:solidFill>
                  <a:schemeClr val="tx1"/>
                </a:solidFill>
                <a:latin typeface="Calibri" panose="020F0502020204030204" pitchFamily="34" charset="0"/>
                <a:ea typeface="新細明體" panose="02020500000000000000" pitchFamily="18" charset="-12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新細明體" panose="02020500000000000000" pitchFamily="18" charset="-120"/>
              </a:defRPr>
            </a:lvl9pPr>
          </a:lstStyle>
          <a:p>
            <a:pPr>
              <a:spcBef>
                <a:spcPct val="0"/>
              </a:spcBef>
            </a:pPr>
            <a:fld id="{34A0F1CB-BDDD-4D6C-A8F4-32E69FA0F1E4}" type="slidenum">
              <a:rPr lang="zh-TW" altLang="en-US">
                <a:solidFill>
                  <a:srgbClr val="000000"/>
                </a:solidFill>
                <a:latin typeface="Arial" panose="020B0604020202020204" pitchFamily="34" charset="0"/>
              </a:rPr>
              <a:pPr>
                <a:spcBef>
                  <a:spcPct val="0"/>
                </a:spcBef>
              </a:pPr>
              <a:t>9</a:t>
            </a:fld>
            <a:endParaRPr lang="zh-TW" altLang="en-US">
              <a:solidFill>
                <a:srgbClr val="000000"/>
              </a:solidFill>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a:t>按一下以編輯母片副標題樣式</a:t>
            </a:r>
          </a:p>
        </p:txBody>
      </p:sp>
      <p:sp>
        <p:nvSpPr>
          <p:cNvPr id="4" name="日期版面配置區 3">
            <a:extLst>
              <a:ext uri="{FF2B5EF4-FFF2-40B4-BE49-F238E27FC236}">
                <a16:creationId xmlns:a16="http://schemas.microsoft.com/office/drawing/2014/main" id="{02C9B303-42F6-489F-B5D4-DB3E9E7D723D}"/>
              </a:ext>
            </a:extLst>
          </p:cNvPr>
          <p:cNvSpPr>
            <a:spLocks noGrp="1"/>
          </p:cNvSpPr>
          <p:nvPr>
            <p:ph type="dt" sz="half" idx="10"/>
          </p:nvPr>
        </p:nvSpPr>
        <p:spPr/>
        <p:txBody>
          <a:bodyPr/>
          <a:lstStyle>
            <a:lvl1pPr>
              <a:defRPr/>
            </a:lvl1pPr>
          </a:lstStyle>
          <a:p>
            <a:pPr>
              <a:defRPr/>
            </a:pPr>
            <a:fld id="{0C889CC6-3444-4ADF-9CC3-EBFFAED472B2}" type="datetimeFigureOut">
              <a:rPr lang="zh-TW" altLang="en-US"/>
              <a:pPr>
                <a:defRPr/>
              </a:pPr>
              <a:t>2024/7/9</a:t>
            </a:fld>
            <a:endParaRPr lang="zh-TW" altLang="en-US"/>
          </a:p>
        </p:txBody>
      </p:sp>
      <p:sp>
        <p:nvSpPr>
          <p:cNvPr id="5" name="頁尾版面配置區 4">
            <a:extLst>
              <a:ext uri="{FF2B5EF4-FFF2-40B4-BE49-F238E27FC236}">
                <a16:creationId xmlns:a16="http://schemas.microsoft.com/office/drawing/2014/main" id="{3DE79FE4-53F3-48FE-95C6-A9CC332ACC01}"/>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09799AFA-A2A1-49BB-BEF2-274F7464FFA7}"/>
              </a:ext>
            </a:extLst>
          </p:cNvPr>
          <p:cNvSpPr>
            <a:spLocks noGrp="1"/>
          </p:cNvSpPr>
          <p:nvPr>
            <p:ph type="sldNum" sz="quarter" idx="12"/>
          </p:nvPr>
        </p:nvSpPr>
        <p:spPr/>
        <p:txBody>
          <a:bodyPr/>
          <a:lstStyle>
            <a:lvl1pPr>
              <a:defRPr/>
            </a:lvl1pPr>
          </a:lstStyle>
          <a:p>
            <a:pPr>
              <a:defRPr/>
            </a:pPr>
            <a:fld id="{0911BAA9-5D6F-4B10-B1DC-01C620988759}" type="slidenum">
              <a:rPr lang="zh-TW" altLang="en-US"/>
              <a:pPr>
                <a:defRPr/>
              </a:pPr>
              <a:t>‹#›</a:t>
            </a:fld>
            <a:endParaRPr lang="zh-TW" altLang="en-US"/>
          </a:p>
        </p:txBody>
      </p:sp>
    </p:spTree>
    <p:extLst>
      <p:ext uri="{BB962C8B-B14F-4D97-AF65-F5344CB8AC3E}">
        <p14:creationId xmlns:p14="http://schemas.microsoft.com/office/powerpoint/2010/main" val="4057773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FB6A2BC5-80CF-43D2-8C38-DD8FB9B7D783}"/>
              </a:ext>
            </a:extLst>
          </p:cNvPr>
          <p:cNvSpPr>
            <a:spLocks noGrp="1"/>
          </p:cNvSpPr>
          <p:nvPr>
            <p:ph type="dt" sz="half" idx="10"/>
          </p:nvPr>
        </p:nvSpPr>
        <p:spPr/>
        <p:txBody>
          <a:bodyPr/>
          <a:lstStyle>
            <a:lvl1pPr>
              <a:defRPr/>
            </a:lvl1pPr>
          </a:lstStyle>
          <a:p>
            <a:pPr>
              <a:defRPr/>
            </a:pPr>
            <a:fld id="{1F94A92F-5724-4D6D-A220-2C063C06564C}" type="datetimeFigureOut">
              <a:rPr lang="zh-TW" altLang="en-US"/>
              <a:pPr>
                <a:defRPr/>
              </a:pPr>
              <a:t>2024/7/9</a:t>
            </a:fld>
            <a:endParaRPr lang="zh-TW" altLang="en-US"/>
          </a:p>
        </p:txBody>
      </p:sp>
      <p:sp>
        <p:nvSpPr>
          <p:cNvPr id="5" name="頁尾版面配置區 4">
            <a:extLst>
              <a:ext uri="{FF2B5EF4-FFF2-40B4-BE49-F238E27FC236}">
                <a16:creationId xmlns:a16="http://schemas.microsoft.com/office/drawing/2014/main" id="{9E6A6C39-30A6-4028-8928-099E04AA2F79}"/>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9A99C0D4-3DAF-411D-A0FC-31A8D361A08F}"/>
              </a:ext>
            </a:extLst>
          </p:cNvPr>
          <p:cNvSpPr>
            <a:spLocks noGrp="1"/>
          </p:cNvSpPr>
          <p:nvPr>
            <p:ph type="sldNum" sz="quarter" idx="12"/>
          </p:nvPr>
        </p:nvSpPr>
        <p:spPr/>
        <p:txBody>
          <a:bodyPr/>
          <a:lstStyle>
            <a:lvl1pPr>
              <a:defRPr/>
            </a:lvl1pPr>
          </a:lstStyle>
          <a:p>
            <a:pPr>
              <a:defRPr/>
            </a:pPr>
            <a:fld id="{FB3490F5-E047-47FD-9DAB-2079A973427C}" type="slidenum">
              <a:rPr lang="zh-TW" altLang="en-US"/>
              <a:pPr>
                <a:defRPr/>
              </a:pPr>
              <a:t>‹#›</a:t>
            </a:fld>
            <a:endParaRPr lang="zh-TW" altLang="en-US"/>
          </a:p>
        </p:txBody>
      </p:sp>
    </p:spTree>
    <p:extLst>
      <p:ext uri="{BB962C8B-B14F-4D97-AF65-F5344CB8AC3E}">
        <p14:creationId xmlns:p14="http://schemas.microsoft.com/office/powerpoint/2010/main" val="1820560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1163F5A2-FB4C-4B2A-8277-326B507D79F3}"/>
              </a:ext>
            </a:extLst>
          </p:cNvPr>
          <p:cNvSpPr>
            <a:spLocks noGrp="1"/>
          </p:cNvSpPr>
          <p:nvPr>
            <p:ph type="dt" sz="half" idx="10"/>
          </p:nvPr>
        </p:nvSpPr>
        <p:spPr/>
        <p:txBody>
          <a:bodyPr/>
          <a:lstStyle>
            <a:lvl1pPr>
              <a:defRPr/>
            </a:lvl1pPr>
          </a:lstStyle>
          <a:p>
            <a:pPr>
              <a:defRPr/>
            </a:pPr>
            <a:fld id="{B4D90E6C-B93A-4058-A1E0-814F202D0DC0}" type="datetimeFigureOut">
              <a:rPr lang="zh-TW" altLang="en-US"/>
              <a:pPr>
                <a:defRPr/>
              </a:pPr>
              <a:t>2024/7/9</a:t>
            </a:fld>
            <a:endParaRPr lang="zh-TW" altLang="en-US"/>
          </a:p>
        </p:txBody>
      </p:sp>
      <p:sp>
        <p:nvSpPr>
          <p:cNvPr id="5" name="頁尾版面配置區 4">
            <a:extLst>
              <a:ext uri="{FF2B5EF4-FFF2-40B4-BE49-F238E27FC236}">
                <a16:creationId xmlns:a16="http://schemas.microsoft.com/office/drawing/2014/main" id="{295953AF-099F-4C54-A5F8-9C2FD6E3B49E}"/>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970987A3-6A05-47CB-BEFE-B3953B7233CB}"/>
              </a:ext>
            </a:extLst>
          </p:cNvPr>
          <p:cNvSpPr>
            <a:spLocks noGrp="1"/>
          </p:cNvSpPr>
          <p:nvPr>
            <p:ph type="sldNum" sz="quarter" idx="12"/>
          </p:nvPr>
        </p:nvSpPr>
        <p:spPr/>
        <p:txBody>
          <a:bodyPr/>
          <a:lstStyle>
            <a:lvl1pPr>
              <a:defRPr/>
            </a:lvl1pPr>
          </a:lstStyle>
          <a:p>
            <a:pPr>
              <a:defRPr/>
            </a:pPr>
            <a:fld id="{FC8D45F0-D489-45DD-9E4C-D62043D55229}" type="slidenum">
              <a:rPr lang="zh-TW" altLang="en-US"/>
              <a:pPr>
                <a:defRPr/>
              </a:pPr>
              <a:t>‹#›</a:t>
            </a:fld>
            <a:endParaRPr lang="zh-TW" altLang="en-US"/>
          </a:p>
        </p:txBody>
      </p:sp>
    </p:spTree>
    <p:extLst>
      <p:ext uri="{BB962C8B-B14F-4D97-AF65-F5344CB8AC3E}">
        <p14:creationId xmlns:p14="http://schemas.microsoft.com/office/powerpoint/2010/main" val="15128791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2E5DC903-8DB1-4745-B81F-8875DD8FDF0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DADCC054-9041-4CA7-9F53-4CDD47728401}"/>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34667716-833E-4379-AD6E-920F35ABD943}"/>
              </a:ext>
            </a:extLst>
          </p:cNvPr>
          <p:cNvSpPr>
            <a:spLocks noGrp="1" noChangeArrowheads="1"/>
          </p:cNvSpPr>
          <p:nvPr>
            <p:ph type="sldNum" sz="quarter" idx="12"/>
          </p:nvPr>
        </p:nvSpPr>
        <p:spPr>
          <a:ln/>
        </p:spPr>
        <p:txBody>
          <a:bodyPr/>
          <a:lstStyle>
            <a:lvl1pPr>
              <a:defRPr/>
            </a:lvl1pPr>
          </a:lstStyle>
          <a:p>
            <a:pPr>
              <a:defRPr/>
            </a:pPr>
            <a:fld id="{F57E340C-B75B-4ABE-A885-6518DB83AC0E}" type="slidenum">
              <a:rPr lang="en-US" altLang="zh-TW"/>
              <a:pPr>
                <a:defRPr/>
              </a:pPr>
              <a:t>‹#›</a:t>
            </a:fld>
            <a:endParaRPr lang="en-US" altLang="zh-TW"/>
          </a:p>
        </p:txBody>
      </p:sp>
    </p:spTree>
    <p:extLst>
      <p:ext uri="{BB962C8B-B14F-4D97-AF65-F5344CB8AC3E}">
        <p14:creationId xmlns:p14="http://schemas.microsoft.com/office/powerpoint/2010/main" val="1734911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2EE41FF3-B4DD-4A81-8833-BC7AD346B83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B418742A-C539-44EC-A56F-9086DE770BC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F3B4A926-00D2-4F70-A880-C1936B90C017}"/>
              </a:ext>
            </a:extLst>
          </p:cNvPr>
          <p:cNvSpPr>
            <a:spLocks noGrp="1" noChangeArrowheads="1"/>
          </p:cNvSpPr>
          <p:nvPr>
            <p:ph type="sldNum" sz="quarter" idx="12"/>
          </p:nvPr>
        </p:nvSpPr>
        <p:spPr>
          <a:ln/>
        </p:spPr>
        <p:txBody>
          <a:bodyPr/>
          <a:lstStyle>
            <a:lvl1pPr>
              <a:defRPr/>
            </a:lvl1pPr>
          </a:lstStyle>
          <a:p>
            <a:pPr>
              <a:defRPr/>
            </a:pPr>
            <a:fld id="{DE005940-8550-463F-B0C6-BB85A0CB3BC1}" type="slidenum">
              <a:rPr lang="en-US" altLang="zh-TW"/>
              <a:pPr>
                <a:defRPr/>
              </a:pPr>
              <a:t>‹#›</a:t>
            </a:fld>
            <a:endParaRPr lang="en-US" altLang="zh-TW"/>
          </a:p>
        </p:txBody>
      </p:sp>
    </p:spTree>
    <p:extLst>
      <p:ext uri="{BB962C8B-B14F-4D97-AF65-F5344CB8AC3E}">
        <p14:creationId xmlns:p14="http://schemas.microsoft.com/office/powerpoint/2010/main" val="328808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1D526FE6-508C-4238-9F51-3E7C00C0E99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65F8BEE2-E2B8-4C04-B75C-89579950F55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B3E36343-8A6F-4C09-88E6-C120EDDA3E84}"/>
              </a:ext>
            </a:extLst>
          </p:cNvPr>
          <p:cNvSpPr>
            <a:spLocks noGrp="1" noChangeArrowheads="1"/>
          </p:cNvSpPr>
          <p:nvPr>
            <p:ph type="sldNum" sz="quarter" idx="12"/>
          </p:nvPr>
        </p:nvSpPr>
        <p:spPr>
          <a:ln/>
        </p:spPr>
        <p:txBody>
          <a:bodyPr/>
          <a:lstStyle>
            <a:lvl1pPr>
              <a:defRPr/>
            </a:lvl1pPr>
          </a:lstStyle>
          <a:p>
            <a:pPr>
              <a:defRPr/>
            </a:pPr>
            <a:fld id="{708BF7DD-BDC4-4446-8DF3-E91C9C8C2343}" type="slidenum">
              <a:rPr lang="en-US" altLang="zh-TW"/>
              <a:pPr>
                <a:defRPr/>
              </a:pPr>
              <a:t>‹#›</a:t>
            </a:fld>
            <a:endParaRPr lang="en-US" altLang="zh-TW"/>
          </a:p>
        </p:txBody>
      </p:sp>
    </p:spTree>
    <p:extLst>
      <p:ext uri="{BB962C8B-B14F-4D97-AF65-F5344CB8AC3E}">
        <p14:creationId xmlns:p14="http://schemas.microsoft.com/office/powerpoint/2010/main" val="631879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739BD2EF-3323-42DC-BD7E-CF200E5018C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3DC931A6-BBF5-4342-A270-3B861C9E4F8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DA789419-DB74-4129-9674-F7718063571F}"/>
              </a:ext>
            </a:extLst>
          </p:cNvPr>
          <p:cNvSpPr>
            <a:spLocks noGrp="1" noChangeArrowheads="1"/>
          </p:cNvSpPr>
          <p:nvPr>
            <p:ph type="sldNum" sz="quarter" idx="12"/>
          </p:nvPr>
        </p:nvSpPr>
        <p:spPr>
          <a:ln/>
        </p:spPr>
        <p:txBody>
          <a:bodyPr/>
          <a:lstStyle>
            <a:lvl1pPr>
              <a:defRPr/>
            </a:lvl1pPr>
          </a:lstStyle>
          <a:p>
            <a:pPr>
              <a:defRPr/>
            </a:pPr>
            <a:fld id="{5A1D66A6-232B-46ED-94DD-E24302EA3AC5}" type="slidenum">
              <a:rPr lang="en-US" altLang="zh-TW"/>
              <a:pPr>
                <a:defRPr/>
              </a:pPr>
              <a:t>‹#›</a:t>
            </a:fld>
            <a:endParaRPr lang="en-US" altLang="zh-TW"/>
          </a:p>
        </p:txBody>
      </p:sp>
    </p:spTree>
    <p:extLst>
      <p:ext uri="{BB962C8B-B14F-4D97-AF65-F5344CB8AC3E}">
        <p14:creationId xmlns:p14="http://schemas.microsoft.com/office/powerpoint/2010/main" val="1566296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1E84389F-AC0D-443B-9B74-BC7C964C666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C9B027DF-B6DA-40EF-BE7A-13C6D5484A3A}"/>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28286642-BA60-40DF-853B-B41DAFA456DD}"/>
              </a:ext>
            </a:extLst>
          </p:cNvPr>
          <p:cNvSpPr>
            <a:spLocks noGrp="1" noChangeArrowheads="1"/>
          </p:cNvSpPr>
          <p:nvPr>
            <p:ph type="sldNum" sz="quarter" idx="12"/>
          </p:nvPr>
        </p:nvSpPr>
        <p:spPr>
          <a:ln/>
        </p:spPr>
        <p:txBody>
          <a:bodyPr/>
          <a:lstStyle>
            <a:lvl1pPr>
              <a:defRPr/>
            </a:lvl1pPr>
          </a:lstStyle>
          <a:p>
            <a:pPr>
              <a:defRPr/>
            </a:pPr>
            <a:fld id="{FEB14280-E23C-4876-B1B1-9DD20D534716}" type="slidenum">
              <a:rPr lang="en-US" altLang="zh-TW"/>
              <a:pPr>
                <a:defRPr/>
              </a:pPr>
              <a:t>‹#›</a:t>
            </a:fld>
            <a:endParaRPr lang="en-US" altLang="zh-TW"/>
          </a:p>
        </p:txBody>
      </p:sp>
    </p:spTree>
    <p:extLst>
      <p:ext uri="{BB962C8B-B14F-4D97-AF65-F5344CB8AC3E}">
        <p14:creationId xmlns:p14="http://schemas.microsoft.com/office/powerpoint/2010/main" val="25572471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09C11CCC-FD5C-4D28-BEEC-503C8FF7CF7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5ECEEDF4-3CB4-482C-8BE8-D11327BB375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96CBE667-B06E-44B2-924E-DE6EAAA90AE9}"/>
              </a:ext>
            </a:extLst>
          </p:cNvPr>
          <p:cNvSpPr>
            <a:spLocks noGrp="1" noChangeArrowheads="1"/>
          </p:cNvSpPr>
          <p:nvPr>
            <p:ph type="sldNum" sz="quarter" idx="12"/>
          </p:nvPr>
        </p:nvSpPr>
        <p:spPr>
          <a:ln/>
        </p:spPr>
        <p:txBody>
          <a:bodyPr/>
          <a:lstStyle>
            <a:lvl1pPr>
              <a:defRPr/>
            </a:lvl1pPr>
          </a:lstStyle>
          <a:p>
            <a:pPr>
              <a:defRPr/>
            </a:pPr>
            <a:fld id="{25EE7321-69BB-4876-881E-F99F40599092}" type="slidenum">
              <a:rPr lang="en-US" altLang="zh-TW"/>
              <a:pPr>
                <a:defRPr/>
              </a:pPr>
              <a:t>‹#›</a:t>
            </a:fld>
            <a:endParaRPr lang="en-US" altLang="zh-TW"/>
          </a:p>
        </p:txBody>
      </p:sp>
    </p:spTree>
    <p:extLst>
      <p:ext uri="{BB962C8B-B14F-4D97-AF65-F5344CB8AC3E}">
        <p14:creationId xmlns:p14="http://schemas.microsoft.com/office/powerpoint/2010/main" val="156414230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E10AAF-1B1A-499C-9599-3E23CBE586EB}"/>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4E2DA47D-3DC0-42D7-A689-CEA78B6F57C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521D3C88-551B-41E9-877C-0C447651CCB8}"/>
              </a:ext>
            </a:extLst>
          </p:cNvPr>
          <p:cNvSpPr>
            <a:spLocks noGrp="1" noChangeArrowheads="1"/>
          </p:cNvSpPr>
          <p:nvPr>
            <p:ph type="sldNum" sz="quarter" idx="12"/>
          </p:nvPr>
        </p:nvSpPr>
        <p:spPr>
          <a:ln/>
        </p:spPr>
        <p:txBody>
          <a:bodyPr/>
          <a:lstStyle>
            <a:lvl1pPr>
              <a:defRPr/>
            </a:lvl1pPr>
          </a:lstStyle>
          <a:p>
            <a:pPr>
              <a:defRPr/>
            </a:pPr>
            <a:fld id="{9893FF76-1502-4A63-8220-58A6FC531330}" type="slidenum">
              <a:rPr lang="en-US" altLang="zh-TW"/>
              <a:pPr>
                <a:defRPr/>
              </a:pPr>
              <a:t>‹#›</a:t>
            </a:fld>
            <a:endParaRPr lang="en-US" altLang="zh-TW"/>
          </a:p>
        </p:txBody>
      </p:sp>
    </p:spTree>
    <p:extLst>
      <p:ext uri="{BB962C8B-B14F-4D97-AF65-F5344CB8AC3E}">
        <p14:creationId xmlns:p14="http://schemas.microsoft.com/office/powerpoint/2010/main" val="19756241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709FCF75-84C2-41FD-B055-077F4E60422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1A3852A9-5EF2-4D2C-920D-6A5D95F19E6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7246E2F4-6AC7-42D3-9E44-3B03DE185084}"/>
              </a:ext>
            </a:extLst>
          </p:cNvPr>
          <p:cNvSpPr>
            <a:spLocks noGrp="1" noChangeArrowheads="1"/>
          </p:cNvSpPr>
          <p:nvPr>
            <p:ph type="sldNum" sz="quarter" idx="12"/>
          </p:nvPr>
        </p:nvSpPr>
        <p:spPr>
          <a:ln/>
        </p:spPr>
        <p:txBody>
          <a:bodyPr/>
          <a:lstStyle>
            <a:lvl1pPr>
              <a:defRPr/>
            </a:lvl1pPr>
          </a:lstStyle>
          <a:p>
            <a:pPr>
              <a:defRPr/>
            </a:pPr>
            <a:fld id="{1C707BE9-5056-4556-994C-A7B5DF4F8B2D}" type="slidenum">
              <a:rPr lang="en-US" altLang="zh-TW"/>
              <a:pPr>
                <a:defRPr/>
              </a:pPr>
              <a:t>‹#›</a:t>
            </a:fld>
            <a:endParaRPr lang="en-US" altLang="zh-TW"/>
          </a:p>
        </p:txBody>
      </p:sp>
    </p:spTree>
    <p:extLst>
      <p:ext uri="{BB962C8B-B14F-4D97-AF65-F5344CB8AC3E}">
        <p14:creationId xmlns:p14="http://schemas.microsoft.com/office/powerpoint/2010/main" val="296269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74B6F195-15C1-4634-A770-DCCE68899C59}"/>
              </a:ext>
            </a:extLst>
          </p:cNvPr>
          <p:cNvSpPr>
            <a:spLocks noGrp="1"/>
          </p:cNvSpPr>
          <p:nvPr>
            <p:ph type="dt" sz="half" idx="10"/>
          </p:nvPr>
        </p:nvSpPr>
        <p:spPr/>
        <p:txBody>
          <a:bodyPr/>
          <a:lstStyle>
            <a:lvl1pPr>
              <a:defRPr/>
            </a:lvl1pPr>
          </a:lstStyle>
          <a:p>
            <a:pPr>
              <a:defRPr/>
            </a:pPr>
            <a:fld id="{2E2CECDD-80BE-4CC2-9D9F-1E32930A355C}" type="datetimeFigureOut">
              <a:rPr lang="zh-TW" altLang="en-US"/>
              <a:pPr>
                <a:defRPr/>
              </a:pPr>
              <a:t>2024/7/9</a:t>
            </a:fld>
            <a:endParaRPr lang="zh-TW" altLang="en-US"/>
          </a:p>
        </p:txBody>
      </p:sp>
      <p:sp>
        <p:nvSpPr>
          <p:cNvPr id="5" name="頁尾版面配置區 4">
            <a:extLst>
              <a:ext uri="{FF2B5EF4-FFF2-40B4-BE49-F238E27FC236}">
                <a16:creationId xmlns:a16="http://schemas.microsoft.com/office/drawing/2014/main" id="{AFDD7D95-31AE-492D-BDAD-E5E7E002F65A}"/>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96620723-6CC4-41B9-8A45-C83CCB326497}"/>
              </a:ext>
            </a:extLst>
          </p:cNvPr>
          <p:cNvSpPr>
            <a:spLocks noGrp="1"/>
          </p:cNvSpPr>
          <p:nvPr>
            <p:ph type="sldNum" sz="quarter" idx="12"/>
          </p:nvPr>
        </p:nvSpPr>
        <p:spPr/>
        <p:txBody>
          <a:bodyPr/>
          <a:lstStyle>
            <a:lvl1pPr>
              <a:defRPr/>
            </a:lvl1pPr>
          </a:lstStyle>
          <a:p>
            <a:pPr>
              <a:defRPr/>
            </a:pPr>
            <a:fld id="{CD329952-2954-459C-83AD-F75AFE3A7BE4}" type="slidenum">
              <a:rPr lang="zh-TW" altLang="en-US"/>
              <a:pPr>
                <a:defRPr/>
              </a:pPr>
              <a:t>‹#›</a:t>
            </a:fld>
            <a:endParaRPr lang="zh-TW" altLang="en-US"/>
          </a:p>
        </p:txBody>
      </p:sp>
    </p:spTree>
    <p:extLst>
      <p:ext uri="{BB962C8B-B14F-4D97-AF65-F5344CB8AC3E}">
        <p14:creationId xmlns:p14="http://schemas.microsoft.com/office/powerpoint/2010/main" val="9049360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BF409FBF-D322-4FF3-9CB7-CD79578D5FAE}"/>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DB1836AC-59DE-461A-B8BA-5DE44A35E872}"/>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021AF3E8-A981-4EE3-ADBA-96945CC2FB42}"/>
              </a:ext>
            </a:extLst>
          </p:cNvPr>
          <p:cNvSpPr>
            <a:spLocks noGrp="1" noChangeArrowheads="1"/>
          </p:cNvSpPr>
          <p:nvPr>
            <p:ph type="sldNum" sz="quarter" idx="12"/>
          </p:nvPr>
        </p:nvSpPr>
        <p:spPr>
          <a:ln/>
        </p:spPr>
        <p:txBody>
          <a:bodyPr/>
          <a:lstStyle>
            <a:lvl1pPr>
              <a:defRPr/>
            </a:lvl1pPr>
          </a:lstStyle>
          <a:p>
            <a:pPr>
              <a:defRPr/>
            </a:pPr>
            <a:fld id="{FD57B51E-A8E8-4AC8-8575-87C76FF732B0}" type="slidenum">
              <a:rPr lang="en-US" altLang="zh-TW"/>
              <a:pPr>
                <a:defRPr/>
              </a:pPr>
              <a:t>‹#›</a:t>
            </a:fld>
            <a:endParaRPr lang="en-US" altLang="zh-TW"/>
          </a:p>
        </p:txBody>
      </p:sp>
    </p:spTree>
    <p:extLst>
      <p:ext uri="{BB962C8B-B14F-4D97-AF65-F5344CB8AC3E}">
        <p14:creationId xmlns:p14="http://schemas.microsoft.com/office/powerpoint/2010/main" val="31918396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8E84FF95-0919-4B9D-AC88-371F6D6871B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EA0E0228-CCD5-4B60-A3F9-D87BC0C91C18}"/>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26CF8E95-2DEE-48E1-9B72-FA1C985B2E6F}"/>
              </a:ext>
            </a:extLst>
          </p:cNvPr>
          <p:cNvSpPr>
            <a:spLocks noGrp="1" noChangeArrowheads="1"/>
          </p:cNvSpPr>
          <p:nvPr>
            <p:ph type="sldNum" sz="quarter" idx="12"/>
          </p:nvPr>
        </p:nvSpPr>
        <p:spPr>
          <a:ln/>
        </p:spPr>
        <p:txBody>
          <a:bodyPr/>
          <a:lstStyle>
            <a:lvl1pPr>
              <a:defRPr/>
            </a:lvl1pPr>
          </a:lstStyle>
          <a:p>
            <a:pPr>
              <a:defRPr/>
            </a:pPr>
            <a:fld id="{A650F845-87AE-4AE4-BF18-13E4B329F0B4}" type="slidenum">
              <a:rPr lang="en-US" altLang="zh-TW"/>
              <a:pPr>
                <a:defRPr/>
              </a:pPr>
              <a:t>‹#›</a:t>
            </a:fld>
            <a:endParaRPr lang="en-US" altLang="zh-TW"/>
          </a:p>
        </p:txBody>
      </p:sp>
    </p:spTree>
    <p:extLst>
      <p:ext uri="{BB962C8B-B14F-4D97-AF65-F5344CB8AC3E}">
        <p14:creationId xmlns:p14="http://schemas.microsoft.com/office/powerpoint/2010/main" val="42580041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DCC3A3D1-3709-448D-9D11-FFB2AD35485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39194164-C055-4E05-95DA-B4592F81ABE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A1E38548-69FA-4233-BF1C-F5E92BBDD81D}"/>
              </a:ext>
            </a:extLst>
          </p:cNvPr>
          <p:cNvSpPr>
            <a:spLocks noGrp="1" noChangeArrowheads="1"/>
          </p:cNvSpPr>
          <p:nvPr>
            <p:ph type="sldNum" sz="quarter" idx="12"/>
          </p:nvPr>
        </p:nvSpPr>
        <p:spPr>
          <a:ln/>
        </p:spPr>
        <p:txBody>
          <a:bodyPr/>
          <a:lstStyle>
            <a:lvl1pPr>
              <a:defRPr/>
            </a:lvl1pPr>
          </a:lstStyle>
          <a:p>
            <a:pPr>
              <a:defRPr/>
            </a:pPr>
            <a:fld id="{0EF6B628-D6B1-4A85-8100-1330D3298EB4}" type="slidenum">
              <a:rPr lang="en-US" altLang="zh-TW"/>
              <a:pPr>
                <a:defRPr/>
              </a:pPr>
              <a:t>‹#›</a:t>
            </a:fld>
            <a:endParaRPr lang="en-US" altLang="zh-TW"/>
          </a:p>
        </p:txBody>
      </p:sp>
    </p:spTree>
    <p:extLst>
      <p:ext uri="{BB962C8B-B14F-4D97-AF65-F5344CB8AC3E}">
        <p14:creationId xmlns:p14="http://schemas.microsoft.com/office/powerpoint/2010/main" val="20388150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a:t>按一下以編輯母片標題樣式</a:t>
            </a:r>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a:t>按一下以編輯母片副標題樣式</a:t>
            </a:r>
          </a:p>
        </p:txBody>
      </p:sp>
      <p:sp>
        <p:nvSpPr>
          <p:cNvPr id="4" name="Rectangle 4">
            <a:extLst>
              <a:ext uri="{FF2B5EF4-FFF2-40B4-BE49-F238E27FC236}">
                <a16:creationId xmlns:a16="http://schemas.microsoft.com/office/drawing/2014/main" id="{C3D01356-6D53-43E5-9A49-C65E6D5AB55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792A32C3-BD78-44B6-B818-10895CF3BE0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386523FD-4122-4163-A0B5-DBC11B81A963}"/>
              </a:ext>
            </a:extLst>
          </p:cNvPr>
          <p:cNvSpPr>
            <a:spLocks noGrp="1" noChangeArrowheads="1"/>
          </p:cNvSpPr>
          <p:nvPr>
            <p:ph type="sldNum" sz="quarter" idx="12"/>
          </p:nvPr>
        </p:nvSpPr>
        <p:spPr>
          <a:ln/>
        </p:spPr>
        <p:txBody>
          <a:bodyPr/>
          <a:lstStyle>
            <a:lvl1pPr>
              <a:defRPr/>
            </a:lvl1pPr>
          </a:lstStyle>
          <a:p>
            <a:pPr>
              <a:defRPr/>
            </a:pPr>
            <a:fld id="{143DB0DE-6768-4AF8-8D24-35C49DAB62DD}" type="slidenum">
              <a:rPr lang="en-US" altLang="zh-TW"/>
              <a:pPr>
                <a:defRPr/>
              </a:pPr>
              <a:t>‹#›</a:t>
            </a:fld>
            <a:endParaRPr lang="en-US" altLang="zh-TW"/>
          </a:p>
        </p:txBody>
      </p:sp>
    </p:spTree>
    <p:extLst>
      <p:ext uri="{BB962C8B-B14F-4D97-AF65-F5344CB8AC3E}">
        <p14:creationId xmlns:p14="http://schemas.microsoft.com/office/powerpoint/2010/main" val="90579395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D446BA72-701F-4910-AA06-D0B3ADDFC529}"/>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C8858F41-2742-4DFC-8CDE-079A5A4B10D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F929BC87-9916-493F-B1AB-D7E387D495C9}"/>
              </a:ext>
            </a:extLst>
          </p:cNvPr>
          <p:cNvSpPr>
            <a:spLocks noGrp="1" noChangeArrowheads="1"/>
          </p:cNvSpPr>
          <p:nvPr>
            <p:ph type="sldNum" sz="quarter" idx="12"/>
          </p:nvPr>
        </p:nvSpPr>
        <p:spPr>
          <a:ln/>
        </p:spPr>
        <p:txBody>
          <a:bodyPr/>
          <a:lstStyle>
            <a:lvl1pPr>
              <a:defRPr/>
            </a:lvl1pPr>
          </a:lstStyle>
          <a:p>
            <a:pPr>
              <a:defRPr/>
            </a:pPr>
            <a:fld id="{0924224D-2C53-4FE1-953B-105D124D9268}" type="slidenum">
              <a:rPr lang="en-US" altLang="zh-TW"/>
              <a:pPr>
                <a:defRPr/>
              </a:pPr>
              <a:t>‹#›</a:t>
            </a:fld>
            <a:endParaRPr lang="en-US" altLang="zh-TW"/>
          </a:p>
        </p:txBody>
      </p:sp>
    </p:spTree>
    <p:extLst>
      <p:ext uri="{BB962C8B-B14F-4D97-AF65-F5344CB8AC3E}">
        <p14:creationId xmlns:p14="http://schemas.microsoft.com/office/powerpoint/2010/main" val="42691418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a:t>按一下以編輯母片文字樣式</a:t>
            </a:r>
          </a:p>
        </p:txBody>
      </p:sp>
      <p:sp>
        <p:nvSpPr>
          <p:cNvPr id="4" name="Rectangle 4">
            <a:extLst>
              <a:ext uri="{FF2B5EF4-FFF2-40B4-BE49-F238E27FC236}">
                <a16:creationId xmlns:a16="http://schemas.microsoft.com/office/drawing/2014/main" id="{D8BB8450-7FA7-4E65-B723-5017F31620F2}"/>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1072891E-A74B-4524-BC15-4034DAF5CCFB}"/>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6F5DA3EC-EAEA-43C6-AEF4-E79943B1C190}"/>
              </a:ext>
            </a:extLst>
          </p:cNvPr>
          <p:cNvSpPr>
            <a:spLocks noGrp="1" noChangeArrowheads="1"/>
          </p:cNvSpPr>
          <p:nvPr>
            <p:ph type="sldNum" sz="quarter" idx="12"/>
          </p:nvPr>
        </p:nvSpPr>
        <p:spPr>
          <a:ln/>
        </p:spPr>
        <p:txBody>
          <a:bodyPr/>
          <a:lstStyle>
            <a:lvl1pPr>
              <a:defRPr/>
            </a:lvl1pPr>
          </a:lstStyle>
          <a:p>
            <a:pPr>
              <a:defRPr/>
            </a:pPr>
            <a:fld id="{C338B93C-7351-4D34-AAB3-099ADB0142F4}" type="slidenum">
              <a:rPr lang="en-US" altLang="zh-TW"/>
              <a:pPr>
                <a:defRPr/>
              </a:pPr>
              <a:t>‹#›</a:t>
            </a:fld>
            <a:endParaRPr lang="en-US" altLang="zh-TW"/>
          </a:p>
        </p:txBody>
      </p:sp>
    </p:spTree>
    <p:extLst>
      <p:ext uri="{BB962C8B-B14F-4D97-AF65-F5344CB8AC3E}">
        <p14:creationId xmlns:p14="http://schemas.microsoft.com/office/powerpoint/2010/main" val="9136370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Rectangle 4">
            <a:extLst>
              <a:ext uri="{FF2B5EF4-FFF2-40B4-BE49-F238E27FC236}">
                <a16:creationId xmlns:a16="http://schemas.microsoft.com/office/drawing/2014/main" id="{B57FFC9D-4937-4F0A-B8A4-6D3C95F9B1F6}"/>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C696E94A-76A1-4B30-A135-69E2FBDE0C0C}"/>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130D1ABF-5D36-43E3-B78B-8A3ABFD850A5}"/>
              </a:ext>
            </a:extLst>
          </p:cNvPr>
          <p:cNvSpPr>
            <a:spLocks noGrp="1" noChangeArrowheads="1"/>
          </p:cNvSpPr>
          <p:nvPr>
            <p:ph type="sldNum" sz="quarter" idx="12"/>
          </p:nvPr>
        </p:nvSpPr>
        <p:spPr>
          <a:ln/>
        </p:spPr>
        <p:txBody>
          <a:bodyPr/>
          <a:lstStyle>
            <a:lvl1pPr>
              <a:defRPr/>
            </a:lvl1pPr>
          </a:lstStyle>
          <a:p>
            <a:pPr>
              <a:defRPr/>
            </a:pPr>
            <a:fld id="{B310FF18-980F-4791-9621-38BDE090973D}" type="slidenum">
              <a:rPr lang="en-US" altLang="zh-TW"/>
              <a:pPr>
                <a:defRPr/>
              </a:pPr>
              <a:t>‹#›</a:t>
            </a:fld>
            <a:endParaRPr lang="en-US" altLang="zh-TW"/>
          </a:p>
        </p:txBody>
      </p:sp>
    </p:spTree>
    <p:extLst>
      <p:ext uri="{BB962C8B-B14F-4D97-AF65-F5344CB8AC3E}">
        <p14:creationId xmlns:p14="http://schemas.microsoft.com/office/powerpoint/2010/main" val="35054605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Rectangle 4">
            <a:extLst>
              <a:ext uri="{FF2B5EF4-FFF2-40B4-BE49-F238E27FC236}">
                <a16:creationId xmlns:a16="http://schemas.microsoft.com/office/drawing/2014/main" id="{221B67C7-72F3-4C89-A506-87D02E96A508}"/>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a:extLst>
              <a:ext uri="{FF2B5EF4-FFF2-40B4-BE49-F238E27FC236}">
                <a16:creationId xmlns:a16="http://schemas.microsoft.com/office/drawing/2014/main" id="{C775E39C-C7B6-440E-A61B-60D6EF6ED1C4}"/>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9" name="Rectangle 6">
            <a:extLst>
              <a:ext uri="{FF2B5EF4-FFF2-40B4-BE49-F238E27FC236}">
                <a16:creationId xmlns:a16="http://schemas.microsoft.com/office/drawing/2014/main" id="{2462AD5A-2C80-47A0-A965-6358EAE18AC4}"/>
              </a:ext>
            </a:extLst>
          </p:cNvPr>
          <p:cNvSpPr>
            <a:spLocks noGrp="1" noChangeArrowheads="1"/>
          </p:cNvSpPr>
          <p:nvPr>
            <p:ph type="sldNum" sz="quarter" idx="12"/>
          </p:nvPr>
        </p:nvSpPr>
        <p:spPr>
          <a:ln/>
        </p:spPr>
        <p:txBody>
          <a:bodyPr/>
          <a:lstStyle>
            <a:lvl1pPr>
              <a:defRPr/>
            </a:lvl1pPr>
          </a:lstStyle>
          <a:p>
            <a:pPr>
              <a:defRPr/>
            </a:pPr>
            <a:fld id="{4580656C-5F31-4D13-A56F-E3D542287ADC}" type="slidenum">
              <a:rPr lang="en-US" altLang="zh-TW"/>
              <a:pPr>
                <a:defRPr/>
              </a:pPr>
              <a:t>‹#›</a:t>
            </a:fld>
            <a:endParaRPr lang="en-US" altLang="zh-TW"/>
          </a:p>
        </p:txBody>
      </p:sp>
    </p:spTree>
    <p:extLst>
      <p:ext uri="{BB962C8B-B14F-4D97-AF65-F5344CB8AC3E}">
        <p14:creationId xmlns:p14="http://schemas.microsoft.com/office/powerpoint/2010/main" val="193512211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Rectangle 4">
            <a:extLst>
              <a:ext uri="{FF2B5EF4-FFF2-40B4-BE49-F238E27FC236}">
                <a16:creationId xmlns:a16="http://schemas.microsoft.com/office/drawing/2014/main" id="{8D56DC06-47EA-4288-9BF7-ABD0F30E69B0}"/>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a:extLst>
              <a:ext uri="{FF2B5EF4-FFF2-40B4-BE49-F238E27FC236}">
                <a16:creationId xmlns:a16="http://schemas.microsoft.com/office/drawing/2014/main" id="{7584EC82-AA36-4EFE-AA86-C369B22D1D6E}"/>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5" name="Rectangle 6">
            <a:extLst>
              <a:ext uri="{FF2B5EF4-FFF2-40B4-BE49-F238E27FC236}">
                <a16:creationId xmlns:a16="http://schemas.microsoft.com/office/drawing/2014/main" id="{F264B20F-A070-4D40-A17E-067F4E3E0E82}"/>
              </a:ext>
            </a:extLst>
          </p:cNvPr>
          <p:cNvSpPr>
            <a:spLocks noGrp="1" noChangeArrowheads="1"/>
          </p:cNvSpPr>
          <p:nvPr>
            <p:ph type="sldNum" sz="quarter" idx="12"/>
          </p:nvPr>
        </p:nvSpPr>
        <p:spPr>
          <a:ln/>
        </p:spPr>
        <p:txBody>
          <a:bodyPr/>
          <a:lstStyle>
            <a:lvl1pPr>
              <a:defRPr/>
            </a:lvl1pPr>
          </a:lstStyle>
          <a:p>
            <a:pPr>
              <a:defRPr/>
            </a:pPr>
            <a:fld id="{A7A1C493-A98B-4A8E-BBC8-B07806E0C927}" type="slidenum">
              <a:rPr lang="en-US" altLang="zh-TW"/>
              <a:pPr>
                <a:defRPr/>
              </a:pPr>
              <a:t>‹#›</a:t>
            </a:fld>
            <a:endParaRPr lang="en-US" altLang="zh-TW"/>
          </a:p>
        </p:txBody>
      </p:sp>
    </p:spTree>
    <p:extLst>
      <p:ext uri="{BB962C8B-B14F-4D97-AF65-F5344CB8AC3E}">
        <p14:creationId xmlns:p14="http://schemas.microsoft.com/office/powerpoint/2010/main" val="171692891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BDFE884-750B-4329-94D8-EF4CA4E36D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a:extLst>
              <a:ext uri="{FF2B5EF4-FFF2-40B4-BE49-F238E27FC236}">
                <a16:creationId xmlns:a16="http://schemas.microsoft.com/office/drawing/2014/main" id="{73092EF0-3D29-4BC1-A781-06B9DF5E528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4" name="Rectangle 6">
            <a:extLst>
              <a:ext uri="{FF2B5EF4-FFF2-40B4-BE49-F238E27FC236}">
                <a16:creationId xmlns:a16="http://schemas.microsoft.com/office/drawing/2014/main" id="{A48133B9-36B3-4B6A-AB79-CD16ABC9B9D5}"/>
              </a:ext>
            </a:extLst>
          </p:cNvPr>
          <p:cNvSpPr>
            <a:spLocks noGrp="1" noChangeArrowheads="1"/>
          </p:cNvSpPr>
          <p:nvPr>
            <p:ph type="sldNum" sz="quarter" idx="12"/>
          </p:nvPr>
        </p:nvSpPr>
        <p:spPr>
          <a:ln/>
        </p:spPr>
        <p:txBody>
          <a:bodyPr/>
          <a:lstStyle>
            <a:lvl1pPr>
              <a:defRPr/>
            </a:lvl1pPr>
          </a:lstStyle>
          <a:p>
            <a:pPr>
              <a:defRPr/>
            </a:pPr>
            <a:fld id="{AA7FE27B-E5A9-47BA-B7F1-7D550AE2FA38}" type="slidenum">
              <a:rPr lang="en-US" altLang="zh-TW"/>
              <a:pPr>
                <a:defRPr/>
              </a:pPr>
              <a:t>‹#›</a:t>
            </a:fld>
            <a:endParaRPr lang="en-US" altLang="zh-TW"/>
          </a:p>
        </p:txBody>
      </p:sp>
    </p:spTree>
    <p:extLst>
      <p:ext uri="{BB962C8B-B14F-4D97-AF65-F5344CB8AC3E}">
        <p14:creationId xmlns:p14="http://schemas.microsoft.com/office/powerpoint/2010/main" val="31925567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a:t>按一下以編輯母片標題樣式</a:t>
            </a:r>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6FC5D753-458E-4288-8C65-B0EC70075049}"/>
              </a:ext>
            </a:extLst>
          </p:cNvPr>
          <p:cNvSpPr>
            <a:spLocks noGrp="1"/>
          </p:cNvSpPr>
          <p:nvPr>
            <p:ph type="dt" sz="half" idx="10"/>
          </p:nvPr>
        </p:nvSpPr>
        <p:spPr/>
        <p:txBody>
          <a:bodyPr/>
          <a:lstStyle>
            <a:lvl1pPr>
              <a:defRPr/>
            </a:lvl1pPr>
          </a:lstStyle>
          <a:p>
            <a:pPr>
              <a:defRPr/>
            </a:pPr>
            <a:fld id="{032D0D51-1E2E-4DE1-B6D1-747323A6BFC4}" type="datetimeFigureOut">
              <a:rPr lang="zh-TW" altLang="en-US"/>
              <a:pPr>
                <a:defRPr/>
              </a:pPr>
              <a:t>2024/7/9</a:t>
            </a:fld>
            <a:endParaRPr lang="zh-TW" altLang="en-US"/>
          </a:p>
        </p:txBody>
      </p:sp>
      <p:sp>
        <p:nvSpPr>
          <p:cNvPr id="5" name="頁尾版面配置區 4">
            <a:extLst>
              <a:ext uri="{FF2B5EF4-FFF2-40B4-BE49-F238E27FC236}">
                <a16:creationId xmlns:a16="http://schemas.microsoft.com/office/drawing/2014/main" id="{53C4754A-5D63-4562-9786-AA908C3661D4}"/>
              </a:ext>
            </a:extLst>
          </p:cNvPr>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a:extLst>
              <a:ext uri="{FF2B5EF4-FFF2-40B4-BE49-F238E27FC236}">
                <a16:creationId xmlns:a16="http://schemas.microsoft.com/office/drawing/2014/main" id="{55B81E9B-44A1-4D8D-A07E-39318AFDFB90}"/>
              </a:ext>
            </a:extLst>
          </p:cNvPr>
          <p:cNvSpPr>
            <a:spLocks noGrp="1"/>
          </p:cNvSpPr>
          <p:nvPr>
            <p:ph type="sldNum" sz="quarter" idx="12"/>
          </p:nvPr>
        </p:nvSpPr>
        <p:spPr/>
        <p:txBody>
          <a:bodyPr/>
          <a:lstStyle>
            <a:lvl1pPr>
              <a:defRPr/>
            </a:lvl1pPr>
          </a:lstStyle>
          <a:p>
            <a:pPr>
              <a:defRPr/>
            </a:pPr>
            <a:fld id="{A813D5D5-A9F9-4BFC-8FC6-05336580C9DA}" type="slidenum">
              <a:rPr lang="zh-TW" altLang="en-US"/>
              <a:pPr>
                <a:defRPr/>
              </a:pPr>
              <a:t>‹#›</a:t>
            </a:fld>
            <a:endParaRPr lang="zh-TW" altLang="en-US"/>
          </a:p>
        </p:txBody>
      </p:sp>
    </p:spTree>
    <p:extLst>
      <p:ext uri="{BB962C8B-B14F-4D97-AF65-F5344CB8AC3E}">
        <p14:creationId xmlns:p14="http://schemas.microsoft.com/office/powerpoint/2010/main" val="26635756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D30237CF-42EA-4151-838C-6F7B422D77D5}"/>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EC51660F-1450-4699-977B-A06867B77F96}"/>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72AB77AE-7EE9-4A80-8A21-C2F4C53774DF}"/>
              </a:ext>
            </a:extLst>
          </p:cNvPr>
          <p:cNvSpPr>
            <a:spLocks noGrp="1" noChangeArrowheads="1"/>
          </p:cNvSpPr>
          <p:nvPr>
            <p:ph type="sldNum" sz="quarter" idx="12"/>
          </p:nvPr>
        </p:nvSpPr>
        <p:spPr>
          <a:ln/>
        </p:spPr>
        <p:txBody>
          <a:bodyPr/>
          <a:lstStyle>
            <a:lvl1pPr>
              <a:defRPr/>
            </a:lvl1pPr>
          </a:lstStyle>
          <a:p>
            <a:pPr>
              <a:defRPr/>
            </a:pPr>
            <a:fld id="{23E4F9BE-3931-4902-AF19-10BE77DB3B02}" type="slidenum">
              <a:rPr lang="en-US" altLang="zh-TW"/>
              <a:pPr>
                <a:defRPr/>
              </a:pPr>
              <a:t>‹#›</a:t>
            </a:fld>
            <a:endParaRPr lang="en-US" altLang="zh-TW"/>
          </a:p>
        </p:txBody>
      </p:sp>
    </p:spTree>
    <p:extLst>
      <p:ext uri="{BB962C8B-B14F-4D97-AF65-F5344CB8AC3E}">
        <p14:creationId xmlns:p14="http://schemas.microsoft.com/office/powerpoint/2010/main" val="20014931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Rectangle 4">
            <a:extLst>
              <a:ext uri="{FF2B5EF4-FFF2-40B4-BE49-F238E27FC236}">
                <a16:creationId xmlns:a16="http://schemas.microsoft.com/office/drawing/2014/main" id="{B5190FD6-E760-4306-ACCE-FC5F7A9C7077}"/>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a:extLst>
              <a:ext uri="{FF2B5EF4-FFF2-40B4-BE49-F238E27FC236}">
                <a16:creationId xmlns:a16="http://schemas.microsoft.com/office/drawing/2014/main" id="{273EBAF5-E6F2-440B-B8EF-A26B3F90B0B5}"/>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7" name="Rectangle 6">
            <a:extLst>
              <a:ext uri="{FF2B5EF4-FFF2-40B4-BE49-F238E27FC236}">
                <a16:creationId xmlns:a16="http://schemas.microsoft.com/office/drawing/2014/main" id="{CFB4014B-BA79-4CAF-955D-526BA9100BBB}"/>
              </a:ext>
            </a:extLst>
          </p:cNvPr>
          <p:cNvSpPr>
            <a:spLocks noGrp="1" noChangeArrowheads="1"/>
          </p:cNvSpPr>
          <p:nvPr>
            <p:ph type="sldNum" sz="quarter" idx="12"/>
          </p:nvPr>
        </p:nvSpPr>
        <p:spPr>
          <a:ln/>
        </p:spPr>
        <p:txBody>
          <a:bodyPr/>
          <a:lstStyle>
            <a:lvl1pPr>
              <a:defRPr/>
            </a:lvl1pPr>
          </a:lstStyle>
          <a:p>
            <a:pPr>
              <a:defRPr/>
            </a:pPr>
            <a:fld id="{7A793259-C2DD-41B0-B113-FDA9E7DB7149}" type="slidenum">
              <a:rPr lang="en-US" altLang="zh-TW"/>
              <a:pPr>
                <a:defRPr/>
              </a:pPr>
              <a:t>‹#›</a:t>
            </a:fld>
            <a:endParaRPr lang="en-US" altLang="zh-TW"/>
          </a:p>
        </p:txBody>
      </p:sp>
    </p:spTree>
    <p:extLst>
      <p:ext uri="{BB962C8B-B14F-4D97-AF65-F5344CB8AC3E}">
        <p14:creationId xmlns:p14="http://schemas.microsoft.com/office/powerpoint/2010/main" val="5069118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EA683274-E34F-4F70-B21A-7D3169ACD0CA}"/>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4B58035C-9F88-44B2-B0C4-FE216D4C69AD}"/>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0390D14E-EFA7-4112-A9CD-72D623CCDF18}"/>
              </a:ext>
            </a:extLst>
          </p:cNvPr>
          <p:cNvSpPr>
            <a:spLocks noGrp="1" noChangeArrowheads="1"/>
          </p:cNvSpPr>
          <p:nvPr>
            <p:ph type="sldNum" sz="quarter" idx="12"/>
          </p:nvPr>
        </p:nvSpPr>
        <p:spPr>
          <a:ln/>
        </p:spPr>
        <p:txBody>
          <a:bodyPr/>
          <a:lstStyle>
            <a:lvl1pPr>
              <a:defRPr/>
            </a:lvl1pPr>
          </a:lstStyle>
          <a:p>
            <a:pPr>
              <a:defRPr/>
            </a:pPr>
            <a:fld id="{56B8128C-7CB8-480A-8E26-646EDE2C8353}" type="slidenum">
              <a:rPr lang="en-US" altLang="zh-TW"/>
              <a:pPr>
                <a:defRPr/>
              </a:pPr>
              <a:t>‹#›</a:t>
            </a:fld>
            <a:endParaRPr lang="en-US" altLang="zh-TW"/>
          </a:p>
        </p:txBody>
      </p:sp>
    </p:spTree>
    <p:extLst>
      <p:ext uri="{BB962C8B-B14F-4D97-AF65-F5344CB8AC3E}">
        <p14:creationId xmlns:p14="http://schemas.microsoft.com/office/powerpoint/2010/main" val="29634598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Rectangle 4">
            <a:extLst>
              <a:ext uri="{FF2B5EF4-FFF2-40B4-BE49-F238E27FC236}">
                <a16:creationId xmlns:a16="http://schemas.microsoft.com/office/drawing/2014/main" id="{25D6303A-30FB-471C-9F01-1DAA81955DA4}"/>
              </a:ext>
            </a:extLst>
          </p:cNvPr>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a:extLst>
              <a:ext uri="{FF2B5EF4-FFF2-40B4-BE49-F238E27FC236}">
                <a16:creationId xmlns:a16="http://schemas.microsoft.com/office/drawing/2014/main" id="{554129BB-87A1-465B-A047-7296A26963D0}"/>
              </a:ext>
            </a:extLst>
          </p:cNvPr>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a:extLst>
              <a:ext uri="{FF2B5EF4-FFF2-40B4-BE49-F238E27FC236}">
                <a16:creationId xmlns:a16="http://schemas.microsoft.com/office/drawing/2014/main" id="{DEF2E20E-3445-4BD2-BA61-D7BFA6C79218}"/>
              </a:ext>
            </a:extLst>
          </p:cNvPr>
          <p:cNvSpPr>
            <a:spLocks noGrp="1" noChangeArrowheads="1"/>
          </p:cNvSpPr>
          <p:nvPr>
            <p:ph type="sldNum" sz="quarter" idx="12"/>
          </p:nvPr>
        </p:nvSpPr>
        <p:spPr>
          <a:ln/>
        </p:spPr>
        <p:txBody>
          <a:bodyPr/>
          <a:lstStyle>
            <a:lvl1pPr>
              <a:defRPr/>
            </a:lvl1pPr>
          </a:lstStyle>
          <a:p>
            <a:pPr>
              <a:defRPr/>
            </a:pPr>
            <a:fld id="{2E97C41A-DBA5-40FE-AD6A-C053AF5C5C3C}" type="slidenum">
              <a:rPr lang="en-US" altLang="zh-TW"/>
              <a:pPr>
                <a:defRPr/>
              </a:pPr>
              <a:t>‹#›</a:t>
            </a:fld>
            <a:endParaRPr lang="en-US" altLang="zh-TW"/>
          </a:p>
        </p:txBody>
      </p:sp>
    </p:spTree>
    <p:extLst>
      <p:ext uri="{BB962C8B-B14F-4D97-AF65-F5344CB8AC3E}">
        <p14:creationId xmlns:p14="http://schemas.microsoft.com/office/powerpoint/2010/main" val="167064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3">
            <a:extLst>
              <a:ext uri="{FF2B5EF4-FFF2-40B4-BE49-F238E27FC236}">
                <a16:creationId xmlns:a16="http://schemas.microsoft.com/office/drawing/2014/main" id="{9C715242-24C4-462D-A510-8E30080F8989}"/>
              </a:ext>
            </a:extLst>
          </p:cNvPr>
          <p:cNvSpPr>
            <a:spLocks noGrp="1"/>
          </p:cNvSpPr>
          <p:nvPr>
            <p:ph type="dt" sz="half" idx="10"/>
          </p:nvPr>
        </p:nvSpPr>
        <p:spPr/>
        <p:txBody>
          <a:bodyPr/>
          <a:lstStyle>
            <a:lvl1pPr>
              <a:defRPr/>
            </a:lvl1pPr>
          </a:lstStyle>
          <a:p>
            <a:pPr>
              <a:defRPr/>
            </a:pPr>
            <a:fld id="{FCB47034-672A-4400-9C3C-341FF7B44957}" type="datetimeFigureOut">
              <a:rPr lang="zh-TW" altLang="en-US"/>
              <a:pPr>
                <a:defRPr/>
              </a:pPr>
              <a:t>2024/7/9</a:t>
            </a:fld>
            <a:endParaRPr lang="zh-TW" altLang="en-US"/>
          </a:p>
        </p:txBody>
      </p:sp>
      <p:sp>
        <p:nvSpPr>
          <p:cNvPr id="6" name="頁尾版面配置區 4">
            <a:extLst>
              <a:ext uri="{FF2B5EF4-FFF2-40B4-BE49-F238E27FC236}">
                <a16:creationId xmlns:a16="http://schemas.microsoft.com/office/drawing/2014/main" id="{B3D3F9B1-9CAA-4B55-A560-6CDA790C7598}"/>
              </a:ext>
            </a:extLst>
          </p:cNvPr>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a:extLst>
              <a:ext uri="{FF2B5EF4-FFF2-40B4-BE49-F238E27FC236}">
                <a16:creationId xmlns:a16="http://schemas.microsoft.com/office/drawing/2014/main" id="{EF8A643D-4675-468A-8CAA-90F7E335EFF6}"/>
              </a:ext>
            </a:extLst>
          </p:cNvPr>
          <p:cNvSpPr>
            <a:spLocks noGrp="1"/>
          </p:cNvSpPr>
          <p:nvPr>
            <p:ph type="sldNum" sz="quarter" idx="12"/>
          </p:nvPr>
        </p:nvSpPr>
        <p:spPr/>
        <p:txBody>
          <a:bodyPr/>
          <a:lstStyle>
            <a:lvl1pPr>
              <a:defRPr/>
            </a:lvl1pPr>
          </a:lstStyle>
          <a:p>
            <a:pPr>
              <a:defRPr/>
            </a:pPr>
            <a:fld id="{87B2DD2A-B064-417C-96F8-DFEC8D191A50}" type="slidenum">
              <a:rPr lang="zh-TW" altLang="en-US"/>
              <a:pPr>
                <a:defRPr/>
              </a:pPr>
              <a:t>‹#›</a:t>
            </a:fld>
            <a:endParaRPr lang="zh-TW" altLang="en-US"/>
          </a:p>
        </p:txBody>
      </p:sp>
    </p:spTree>
    <p:extLst>
      <p:ext uri="{BB962C8B-B14F-4D97-AF65-F5344CB8AC3E}">
        <p14:creationId xmlns:p14="http://schemas.microsoft.com/office/powerpoint/2010/main" val="3274242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a:t>按一下以編輯母片標題樣式</a:t>
            </a:r>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3">
            <a:extLst>
              <a:ext uri="{FF2B5EF4-FFF2-40B4-BE49-F238E27FC236}">
                <a16:creationId xmlns:a16="http://schemas.microsoft.com/office/drawing/2014/main" id="{4EAA1850-0707-4CA1-8E61-7B12751D8396}"/>
              </a:ext>
            </a:extLst>
          </p:cNvPr>
          <p:cNvSpPr>
            <a:spLocks noGrp="1"/>
          </p:cNvSpPr>
          <p:nvPr>
            <p:ph type="dt" sz="half" idx="10"/>
          </p:nvPr>
        </p:nvSpPr>
        <p:spPr/>
        <p:txBody>
          <a:bodyPr/>
          <a:lstStyle>
            <a:lvl1pPr>
              <a:defRPr/>
            </a:lvl1pPr>
          </a:lstStyle>
          <a:p>
            <a:pPr>
              <a:defRPr/>
            </a:pPr>
            <a:fld id="{3AFCD299-10DF-45C0-A42E-F33E8342DD06}" type="datetimeFigureOut">
              <a:rPr lang="zh-TW" altLang="en-US"/>
              <a:pPr>
                <a:defRPr/>
              </a:pPr>
              <a:t>2024/7/9</a:t>
            </a:fld>
            <a:endParaRPr lang="zh-TW" altLang="en-US"/>
          </a:p>
        </p:txBody>
      </p:sp>
      <p:sp>
        <p:nvSpPr>
          <p:cNvPr id="8" name="頁尾版面配置區 4">
            <a:extLst>
              <a:ext uri="{FF2B5EF4-FFF2-40B4-BE49-F238E27FC236}">
                <a16:creationId xmlns:a16="http://schemas.microsoft.com/office/drawing/2014/main" id="{4A2B96F4-50E9-4C6B-95D4-799006637DE9}"/>
              </a:ext>
            </a:extLst>
          </p:cNvPr>
          <p:cNvSpPr>
            <a:spLocks noGrp="1"/>
          </p:cNvSpPr>
          <p:nvPr>
            <p:ph type="ftr" sz="quarter" idx="11"/>
          </p:nvPr>
        </p:nvSpPr>
        <p:spPr/>
        <p:txBody>
          <a:bodyPr/>
          <a:lstStyle>
            <a:lvl1pPr>
              <a:defRPr/>
            </a:lvl1pPr>
          </a:lstStyle>
          <a:p>
            <a:pPr>
              <a:defRPr/>
            </a:pPr>
            <a:endParaRPr lang="zh-TW" altLang="en-US"/>
          </a:p>
        </p:txBody>
      </p:sp>
      <p:sp>
        <p:nvSpPr>
          <p:cNvPr id="9" name="投影片編號版面配置區 5">
            <a:extLst>
              <a:ext uri="{FF2B5EF4-FFF2-40B4-BE49-F238E27FC236}">
                <a16:creationId xmlns:a16="http://schemas.microsoft.com/office/drawing/2014/main" id="{F4AEE0A4-9761-4B53-AD90-94DEDCF92B94}"/>
              </a:ext>
            </a:extLst>
          </p:cNvPr>
          <p:cNvSpPr>
            <a:spLocks noGrp="1"/>
          </p:cNvSpPr>
          <p:nvPr>
            <p:ph type="sldNum" sz="quarter" idx="12"/>
          </p:nvPr>
        </p:nvSpPr>
        <p:spPr/>
        <p:txBody>
          <a:bodyPr/>
          <a:lstStyle>
            <a:lvl1pPr>
              <a:defRPr/>
            </a:lvl1pPr>
          </a:lstStyle>
          <a:p>
            <a:pPr>
              <a:defRPr/>
            </a:pPr>
            <a:fld id="{793125B9-0EEA-4C2F-A262-CA7ACD3FAA5A}" type="slidenum">
              <a:rPr lang="zh-TW" altLang="en-US"/>
              <a:pPr>
                <a:defRPr/>
              </a:pPr>
              <a:t>‹#›</a:t>
            </a:fld>
            <a:endParaRPr lang="zh-TW" altLang="en-US"/>
          </a:p>
        </p:txBody>
      </p:sp>
    </p:spTree>
    <p:extLst>
      <p:ext uri="{BB962C8B-B14F-4D97-AF65-F5344CB8AC3E}">
        <p14:creationId xmlns:p14="http://schemas.microsoft.com/office/powerpoint/2010/main" val="30158079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3">
            <a:extLst>
              <a:ext uri="{FF2B5EF4-FFF2-40B4-BE49-F238E27FC236}">
                <a16:creationId xmlns:a16="http://schemas.microsoft.com/office/drawing/2014/main" id="{65BEC327-B157-4015-88DE-6F393DF8D1CC}"/>
              </a:ext>
            </a:extLst>
          </p:cNvPr>
          <p:cNvSpPr>
            <a:spLocks noGrp="1"/>
          </p:cNvSpPr>
          <p:nvPr>
            <p:ph type="dt" sz="half" idx="10"/>
          </p:nvPr>
        </p:nvSpPr>
        <p:spPr/>
        <p:txBody>
          <a:bodyPr/>
          <a:lstStyle>
            <a:lvl1pPr>
              <a:defRPr/>
            </a:lvl1pPr>
          </a:lstStyle>
          <a:p>
            <a:pPr>
              <a:defRPr/>
            </a:pPr>
            <a:fld id="{4D32D499-AB11-4B45-8A82-6523E3985DFF}" type="datetimeFigureOut">
              <a:rPr lang="zh-TW" altLang="en-US"/>
              <a:pPr>
                <a:defRPr/>
              </a:pPr>
              <a:t>2024/7/9</a:t>
            </a:fld>
            <a:endParaRPr lang="zh-TW" altLang="en-US"/>
          </a:p>
        </p:txBody>
      </p:sp>
      <p:sp>
        <p:nvSpPr>
          <p:cNvPr id="4" name="頁尾版面配置區 4">
            <a:extLst>
              <a:ext uri="{FF2B5EF4-FFF2-40B4-BE49-F238E27FC236}">
                <a16:creationId xmlns:a16="http://schemas.microsoft.com/office/drawing/2014/main" id="{8BE4CAD1-8633-4F75-BD23-E2E5260D6067}"/>
              </a:ext>
            </a:extLst>
          </p:cNvPr>
          <p:cNvSpPr>
            <a:spLocks noGrp="1"/>
          </p:cNvSpPr>
          <p:nvPr>
            <p:ph type="ftr" sz="quarter" idx="11"/>
          </p:nvPr>
        </p:nvSpPr>
        <p:spPr/>
        <p:txBody>
          <a:bodyPr/>
          <a:lstStyle>
            <a:lvl1pPr>
              <a:defRPr/>
            </a:lvl1pPr>
          </a:lstStyle>
          <a:p>
            <a:pPr>
              <a:defRPr/>
            </a:pPr>
            <a:endParaRPr lang="zh-TW" altLang="en-US"/>
          </a:p>
        </p:txBody>
      </p:sp>
      <p:sp>
        <p:nvSpPr>
          <p:cNvPr id="5" name="投影片編號版面配置區 5">
            <a:extLst>
              <a:ext uri="{FF2B5EF4-FFF2-40B4-BE49-F238E27FC236}">
                <a16:creationId xmlns:a16="http://schemas.microsoft.com/office/drawing/2014/main" id="{40E2FDE5-292F-48BA-B74F-2642EC58AF47}"/>
              </a:ext>
            </a:extLst>
          </p:cNvPr>
          <p:cNvSpPr>
            <a:spLocks noGrp="1"/>
          </p:cNvSpPr>
          <p:nvPr>
            <p:ph type="sldNum" sz="quarter" idx="12"/>
          </p:nvPr>
        </p:nvSpPr>
        <p:spPr/>
        <p:txBody>
          <a:bodyPr/>
          <a:lstStyle>
            <a:lvl1pPr>
              <a:defRPr/>
            </a:lvl1pPr>
          </a:lstStyle>
          <a:p>
            <a:pPr>
              <a:defRPr/>
            </a:pPr>
            <a:fld id="{ECBBA7F8-C004-4196-9254-190A1B2E27D6}" type="slidenum">
              <a:rPr lang="zh-TW" altLang="en-US"/>
              <a:pPr>
                <a:defRPr/>
              </a:pPr>
              <a:t>‹#›</a:t>
            </a:fld>
            <a:endParaRPr lang="zh-TW" altLang="en-US"/>
          </a:p>
        </p:txBody>
      </p:sp>
    </p:spTree>
    <p:extLst>
      <p:ext uri="{BB962C8B-B14F-4D97-AF65-F5344CB8AC3E}">
        <p14:creationId xmlns:p14="http://schemas.microsoft.com/office/powerpoint/2010/main" val="708705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3">
            <a:extLst>
              <a:ext uri="{FF2B5EF4-FFF2-40B4-BE49-F238E27FC236}">
                <a16:creationId xmlns:a16="http://schemas.microsoft.com/office/drawing/2014/main" id="{ADEDB9F3-CE35-4305-AA41-C6F3C9CD60FE}"/>
              </a:ext>
            </a:extLst>
          </p:cNvPr>
          <p:cNvSpPr>
            <a:spLocks noGrp="1"/>
          </p:cNvSpPr>
          <p:nvPr>
            <p:ph type="dt" sz="half" idx="10"/>
          </p:nvPr>
        </p:nvSpPr>
        <p:spPr/>
        <p:txBody>
          <a:bodyPr/>
          <a:lstStyle>
            <a:lvl1pPr>
              <a:defRPr/>
            </a:lvl1pPr>
          </a:lstStyle>
          <a:p>
            <a:pPr>
              <a:defRPr/>
            </a:pPr>
            <a:fld id="{99E795B1-F666-45D7-83E7-4C962B094D6C}" type="datetimeFigureOut">
              <a:rPr lang="zh-TW" altLang="en-US"/>
              <a:pPr>
                <a:defRPr/>
              </a:pPr>
              <a:t>2024/7/9</a:t>
            </a:fld>
            <a:endParaRPr lang="zh-TW" altLang="en-US"/>
          </a:p>
        </p:txBody>
      </p:sp>
      <p:sp>
        <p:nvSpPr>
          <p:cNvPr id="3" name="頁尾版面配置區 4">
            <a:extLst>
              <a:ext uri="{FF2B5EF4-FFF2-40B4-BE49-F238E27FC236}">
                <a16:creationId xmlns:a16="http://schemas.microsoft.com/office/drawing/2014/main" id="{E733E859-FC51-4E46-AE05-4FEFA2DA26A3}"/>
              </a:ext>
            </a:extLst>
          </p:cNvPr>
          <p:cNvSpPr>
            <a:spLocks noGrp="1"/>
          </p:cNvSpPr>
          <p:nvPr>
            <p:ph type="ftr" sz="quarter" idx="11"/>
          </p:nvPr>
        </p:nvSpPr>
        <p:spPr/>
        <p:txBody>
          <a:bodyPr/>
          <a:lstStyle>
            <a:lvl1pPr>
              <a:defRPr/>
            </a:lvl1pPr>
          </a:lstStyle>
          <a:p>
            <a:pPr>
              <a:defRPr/>
            </a:pPr>
            <a:endParaRPr lang="zh-TW" altLang="en-US"/>
          </a:p>
        </p:txBody>
      </p:sp>
      <p:sp>
        <p:nvSpPr>
          <p:cNvPr id="4" name="投影片編號版面配置區 5">
            <a:extLst>
              <a:ext uri="{FF2B5EF4-FFF2-40B4-BE49-F238E27FC236}">
                <a16:creationId xmlns:a16="http://schemas.microsoft.com/office/drawing/2014/main" id="{B0F62B61-7690-400C-A091-038C27E54F07}"/>
              </a:ext>
            </a:extLst>
          </p:cNvPr>
          <p:cNvSpPr>
            <a:spLocks noGrp="1"/>
          </p:cNvSpPr>
          <p:nvPr>
            <p:ph type="sldNum" sz="quarter" idx="12"/>
          </p:nvPr>
        </p:nvSpPr>
        <p:spPr/>
        <p:txBody>
          <a:bodyPr/>
          <a:lstStyle>
            <a:lvl1pPr>
              <a:defRPr/>
            </a:lvl1pPr>
          </a:lstStyle>
          <a:p>
            <a:pPr>
              <a:defRPr/>
            </a:pPr>
            <a:fld id="{AB70F1F7-731E-4CE5-B0B0-E287D86264A7}" type="slidenum">
              <a:rPr lang="zh-TW" altLang="en-US"/>
              <a:pPr>
                <a:defRPr/>
              </a:pPr>
              <a:t>‹#›</a:t>
            </a:fld>
            <a:endParaRPr lang="zh-TW" altLang="en-US"/>
          </a:p>
        </p:txBody>
      </p:sp>
    </p:spTree>
    <p:extLst>
      <p:ext uri="{BB962C8B-B14F-4D97-AF65-F5344CB8AC3E}">
        <p14:creationId xmlns:p14="http://schemas.microsoft.com/office/powerpoint/2010/main" val="3601329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a:t>按一下以編輯母片標題樣式</a:t>
            </a:r>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a:extLst>
              <a:ext uri="{FF2B5EF4-FFF2-40B4-BE49-F238E27FC236}">
                <a16:creationId xmlns:a16="http://schemas.microsoft.com/office/drawing/2014/main" id="{5B95C48A-68F6-4836-978A-714047EFE9EA}"/>
              </a:ext>
            </a:extLst>
          </p:cNvPr>
          <p:cNvSpPr>
            <a:spLocks noGrp="1"/>
          </p:cNvSpPr>
          <p:nvPr>
            <p:ph type="dt" sz="half" idx="10"/>
          </p:nvPr>
        </p:nvSpPr>
        <p:spPr/>
        <p:txBody>
          <a:bodyPr/>
          <a:lstStyle>
            <a:lvl1pPr>
              <a:defRPr/>
            </a:lvl1pPr>
          </a:lstStyle>
          <a:p>
            <a:pPr>
              <a:defRPr/>
            </a:pPr>
            <a:fld id="{AA23F997-9BED-4C93-A5C3-DD2393C937A8}" type="datetimeFigureOut">
              <a:rPr lang="zh-TW" altLang="en-US"/>
              <a:pPr>
                <a:defRPr/>
              </a:pPr>
              <a:t>2024/7/9</a:t>
            </a:fld>
            <a:endParaRPr lang="zh-TW" altLang="en-US"/>
          </a:p>
        </p:txBody>
      </p:sp>
      <p:sp>
        <p:nvSpPr>
          <p:cNvPr id="6" name="頁尾版面配置區 4">
            <a:extLst>
              <a:ext uri="{FF2B5EF4-FFF2-40B4-BE49-F238E27FC236}">
                <a16:creationId xmlns:a16="http://schemas.microsoft.com/office/drawing/2014/main" id="{8BD3B2DB-A78D-4867-882C-78E26E6A83AA}"/>
              </a:ext>
            </a:extLst>
          </p:cNvPr>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a:extLst>
              <a:ext uri="{FF2B5EF4-FFF2-40B4-BE49-F238E27FC236}">
                <a16:creationId xmlns:a16="http://schemas.microsoft.com/office/drawing/2014/main" id="{9647972F-9ED5-415B-918F-CEB6C2A7DF72}"/>
              </a:ext>
            </a:extLst>
          </p:cNvPr>
          <p:cNvSpPr>
            <a:spLocks noGrp="1"/>
          </p:cNvSpPr>
          <p:nvPr>
            <p:ph type="sldNum" sz="quarter" idx="12"/>
          </p:nvPr>
        </p:nvSpPr>
        <p:spPr/>
        <p:txBody>
          <a:bodyPr/>
          <a:lstStyle>
            <a:lvl1pPr>
              <a:defRPr/>
            </a:lvl1pPr>
          </a:lstStyle>
          <a:p>
            <a:pPr>
              <a:defRPr/>
            </a:pPr>
            <a:fld id="{A4224A7E-9C10-41CC-99A5-778F5FC9AA98}" type="slidenum">
              <a:rPr lang="zh-TW" altLang="en-US"/>
              <a:pPr>
                <a:defRPr/>
              </a:pPr>
              <a:t>‹#›</a:t>
            </a:fld>
            <a:endParaRPr lang="zh-TW" altLang="en-US"/>
          </a:p>
        </p:txBody>
      </p:sp>
    </p:spTree>
    <p:extLst>
      <p:ext uri="{BB962C8B-B14F-4D97-AF65-F5344CB8AC3E}">
        <p14:creationId xmlns:p14="http://schemas.microsoft.com/office/powerpoint/2010/main" val="1957559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a:t>按一下以編輯母片標題樣式</a:t>
            </a:r>
          </a:p>
        </p:txBody>
      </p:sp>
      <p:sp>
        <p:nvSpPr>
          <p:cNvPr id="3" name="圖片版面配置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日期版面配置區 3">
            <a:extLst>
              <a:ext uri="{FF2B5EF4-FFF2-40B4-BE49-F238E27FC236}">
                <a16:creationId xmlns:a16="http://schemas.microsoft.com/office/drawing/2014/main" id="{41474767-1719-4787-A707-A97FF8A2D414}"/>
              </a:ext>
            </a:extLst>
          </p:cNvPr>
          <p:cNvSpPr>
            <a:spLocks noGrp="1"/>
          </p:cNvSpPr>
          <p:nvPr>
            <p:ph type="dt" sz="half" idx="10"/>
          </p:nvPr>
        </p:nvSpPr>
        <p:spPr/>
        <p:txBody>
          <a:bodyPr/>
          <a:lstStyle>
            <a:lvl1pPr>
              <a:defRPr/>
            </a:lvl1pPr>
          </a:lstStyle>
          <a:p>
            <a:pPr>
              <a:defRPr/>
            </a:pPr>
            <a:fld id="{70C6187F-3CEC-4B63-8598-2E6F347D006A}" type="datetimeFigureOut">
              <a:rPr lang="zh-TW" altLang="en-US"/>
              <a:pPr>
                <a:defRPr/>
              </a:pPr>
              <a:t>2024/7/9</a:t>
            </a:fld>
            <a:endParaRPr lang="zh-TW" altLang="en-US"/>
          </a:p>
        </p:txBody>
      </p:sp>
      <p:sp>
        <p:nvSpPr>
          <p:cNvPr id="6" name="頁尾版面配置區 4">
            <a:extLst>
              <a:ext uri="{FF2B5EF4-FFF2-40B4-BE49-F238E27FC236}">
                <a16:creationId xmlns:a16="http://schemas.microsoft.com/office/drawing/2014/main" id="{84C3BC42-6AB1-4015-8ACC-A2B358AC7313}"/>
              </a:ext>
            </a:extLst>
          </p:cNvPr>
          <p:cNvSpPr>
            <a:spLocks noGrp="1"/>
          </p:cNvSpPr>
          <p:nvPr>
            <p:ph type="ftr" sz="quarter" idx="11"/>
          </p:nvPr>
        </p:nvSpPr>
        <p:spPr/>
        <p:txBody>
          <a:bodyPr/>
          <a:lstStyle>
            <a:lvl1pPr>
              <a:defRPr/>
            </a:lvl1pPr>
          </a:lstStyle>
          <a:p>
            <a:pPr>
              <a:defRPr/>
            </a:pPr>
            <a:endParaRPr lang="zh-TW" altLang="en-US"/>
          </a:p>
        </p:txBody>
      </p:sp>
      <p:sp>
        <p:nvSpPr>
          <p:cNvPr id="7" name="投影片編號版面配置區 5">
            <a:extLst>
              <a:ext uri="{FF2B5EF4-FFF2-40B4-BE49-F238E27FC236}">
                <a16:creationId xmlns:a16="http://schemas.microsoft.com/office/drawing/2014/main" id="{A00D5F7B-4B9A-4539-A180-87D031B079F9}"/>
              </a:ext>
            </a:extLst>
          </p:cNvPr>
          <p:cNvSpPr>
            <a:spLocks noGrp="1"/>
          </p:cNvSpPr>
          <p:nvPr>
            <p:ph type="sldNum" sz="quarter" idx="12"/>
          </p:nvPr>
        </p:nvSpPr>
        <p:spPr/>
        <p:txBody>
          <a:bodyPr/>
          <a:lstStyle>
            <a:lvl1pPr>
              <a:defRPr/>
            </a:lvl1pPr>
          </a:lstStyle>
          <a:p>
            <a:pPr>
              <a:defRPr/>
            </a:pPr>
            <a:fld id="{71E0EE94-881E-497D-91DD-D0FA23F196AD}" type="slidenum">
              <a:rPr lang="zh-TW" altLang="en-US"/>
              <a:pPr>
                <a:defRPr/>
              </a:pPr>
              <a:t>‹#›</a:t>
            </a:fld>
            <a:endParaRPr lang="zh-TW" altLang="en-US"/>
          </a:p>
        </p:txBody>
      </p:sp>
    </p:spTree>
    <p:extLst>
      <p:ext uri="{BB962C8B-B14F-4D97-AF65-F5344CB8AC3E}">
        <p14:creationId xmlns:p14="http://schemas.microsoft.com/office/powerpoint/2010/main" val="1772684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標題版面配置區 1">
            <a:extLst>
              <a:ext uri="{FF2B5EF4-FFF2-40B4-BE49-F238E27FC236}">
                <a16:creationId xmlns:a16="http://schemas.microsoft.com/office/drawing/2014/main" id="{9A73344E-9ECA-45C2-98C2-231E24A14D7A}"/>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1027" name="文字版面配置區 2">
            <a:extLst>
              <a:ext uri="{FF2B5EF4-FFF2-40B4-BE49-F238E27FC236}">
                <a16:creationId xmlns:a16="http://schemas.microsoft.com/office/drawing/2014/main" id="{C86E3B55-C0C9-42EF-9B5F-AB6780A072E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9DC623C5-8A71-49B2-816B-8FE8C93BB0A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kumimoji="0" sz="1200">
                <a:solidFill>
                  <a:schemeClr val="tx1">
                    <a:tint val="75000"/>
                  </a:schemeClr>
                </a:solidFill>
                <a:latin typeface="+mn-lt"/>
                <a:ea typeface="+mn-ea"/>
              </a:defRPr>
            </a:lvl1pPr>
          </a:lstStyle>
          <a:p>
            <a:pPr>
              <a:defRPr/>
            </a:pPr>
            <a:fld id="{0C076B56-7DD5-47CB-8B0C-49BAFBF719F5}" type="datetimeFigureOut">
              <a:rPr lang="zh-TW" altLang="en-US"/>
              <a:pPr>
                <a:defRPr/>
              </a:pPr>
              <a:t>2024/7/9</a:t>
            </a:fld>
            <a:endParaRPr lang="zh-TW" altLang="en-US"/>
          </a:p>
        </p:txBody>
      </p:sp>
      <p:sp>
        <p:nvSpPr>
          <p:cNvPr id="5" name="頁尾版面配置區 4">
            <a:extLst>
              <a:ext uri="{FF2B5EF4-FFF2-40B4-BE49-F238E27FC236}">
                <a16:creationId xmlns:a16="http://schemas.microsoft.com/office/drawing/2014/main" id="{8086ECCF-67D1-4BBE-B892-26CE1C980E8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kumimoji="0" sz="1200">
                <a:solidFill>
                  <a:schemeClr val="tx1">
                    <a:tint val="75000"/>
                  </a:schemeClr>
                </a:solidFill>
                <a:latin typeface="+mn-lt"/>
                <a:ea typeface="+mn-ea"/>
              </a:defRPr>
            </a:lvl1pPr>
          </a:lstStyle>
          <a:p>
            <a:pPr>
              <a:defRPr/>
            </a:pPr>
            <a:endParaRPr lang="zh-TW" altLang="en-US"/>
          </a:p>
        </p:txBody>
      </p:sp>
      <p:sp>
        <p:nvSpPr>
          <p:cNvPr id="6" name="投影片編號版面配置區 5">
            <a:extLst>
              <a:ext uri="{FF2B5EF4-FFF2-40B4-BE49-F238E27FC236}">
                <a16:creationId xmlns:a16="http://schemas.microsoft.com/office/drawing/2014/main" id="{9595C455-B34E-48EE-8FED-742DCD1DBB02}"/>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0" sz="1200" smtClean="0">
                <a:solidFill>
                  <a:srgbClr val="898989"/>
                </a:solidFill>
                <a:latin typeface="Calibri" panose="020F0502020204030204" pitchFamily="34" charset="0"/>
              </a:defRPr>
            </a:lvl1pPr>
          </a:lstStyle>
          <a:p>
            <a:pPr>
              <a:defRPr/>
            </a:pPr>
            <a:fld id="{801018EB-ED78-4A80-A02F-AB878EE0BF9B}"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ea typeface="新細明體" charset="-120"/>
        </a:defRPr>
      </a:lvl2pPr>
      <a:lvl3pPr algn="ctr" rtl="0" eaLnBrk="0" fontAlgn="base" hangingPunct="0">
        <a:spcBef>
          <a:spcPct val="0"/>
        </a:spcBef>
        <a:spcAft>
          <a:spcPct val="0"/>
        </a:spcAft>
        <a:defRPr sz="4400">
          <a:solidFill>
            <a:schemeClr val="tx1"/>
          </a:solidFill>
          <a:latin typeface="Calibri" pitchFamily="34" charset="0"/>
          <a:ea typeface="新細明體" charset="-120"/>
        </a:defRPr>
      </a:lvl3pPr>
      <a:lvl4pPr algn="ctr" rtl="0" eaLnBrk="0" fontAlgn="base" hangingPunct="0">
        <a:spcBef>
          <a:spcPct val="0"/>
        </a:spcBef>
        <a:spcAft>
          <a:spcPct val="0"/>
        </a:spcAft>
        <a:defRPr sz="4400">
          <a:solidFill>
            <a:schemeClr val="tx1"/>
          </a:solidFill>
          <a:latin typeface="Calibri" pitchFamily="34" charset="0"/>
          <a:ea typeface="新細明體" charset="-120"/>
        </a:defRPr>
      </a:lvl4pPr>
      <a:lvl5pPr algn="ctr" rtl="0" eaLnBrk="0" fontAlgn="base" hangingPunct="0">
        <a:spcBef>
          <a:spcPct val="0"/>
        </a:spcBef>
        <a:spcAft>
          <a:spcPct val="0"/>
        </a:spcAft>
        <a:defRPr sz="4400">
          <a:solidFill>
            <a:schemeClr val="tx1"/>
          </a:solidFill>
          <a:latin typeface="Calibri" pitchFamily="34" charset="0"/>
          <a:ea typeface="新細明體" charset="-120"/>
        </a:defRPr>
      </a:lvl5pPr>
      <a:lvl6pPr marL="457200" algn="ctr" rtl="0" fontAlgn="base">
        <a:spcBef>
          <a:spcPct val="0"/>
        </a:spcBef>
        <a:spcAft>
          <a:spcPct val="0"/>
        </a:spcAft>
        <a:defRPr sz="4400">
          <a:solidFill>
            <a:schemeClr val="tx1"/>
          </a:solidFill>
          <a:latin typeface="Calibri" pitchFamily="34" charset="0"/>
          <a:ea typeface="新細明體" charset="-120"/>
        </a:defRPr>
      </a:lvl6pPr>
      <a:lvl7pPr marL="914400" algn="ctr" rtl="0" fontAlgn="base">
        <a:spcBef>
          <a:spcPct val="0"/>
        </a:spcBef>
        <a:spcAft>
          <a:spcPct val="0"/>
        </a:spcAft>
        <a:defRPr sz="4400">
          <a:solidFill>
            <a:schemeClr val="tx1"/>
          </a:solidFill>
          <a:latin typeface="Calibri" pitchFamily="34" charset="0"/>
          <a:ea typeface="新細明體" charset="-120"/>
        </a:defRPr>
      </a:lvl7pPr>
      <a:lvl8pPr marL="1371600" algn="ctr" rtl="0" fontAlgn="base">
        <a:spcBef>
          <a:spcPct val="0"/>
        </a:spcBef>
        <a:spcAft>
          <a:spcPct val="0"/>
        </a:spcAft>
        <a:defRPr sz="4400">
          <a:solidFill>
            <a:schemeClr val="tx1"/>
          </a:solidFill>
          <a:latin typeface="Calibri" pitchFamily="34" charset="0"/>
          <a:ea typeface="新細明體" charset="-120"/>
        </a:defRPr>
      </a:lvl8pPr>
      <a:lvl9pPr marL="1828800" algn="ctr" rtl="0" fontAlgn="base">
        <a:spcBef>
          <a:spcPct val="0"/>
        </a:spcBef>
        <a:spcAft>
          <a:spcPct val="0"/>
        </a:spcAft>
        <a:defRPr sz="4400">
          <a:solidFill>
            <a:schemeClr val="tx1"/>
          </a:solidFill>
          <a:latin typeface="Calibri" pitchFamily="34" charset="0"/>
          <a:ea typeface="新細明體" charset="-12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F1413B2-F8B2-48B0-861F-14CB2F230B48}"/>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2051" name="Rectangle 3">
            <a:extLst>
              <a:ext uri="{FF2B5EF4-FFF2-40B4-BE49-F238E27FC236}">
                <a16:creationId xmlns:a16="http://schemas.microsoft.com/office/drawing/2014/main" id="{C354CB5C-141E-4E83-BF35-27125E5D3434}"/>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68EC3A3D-B390-4381-9DEA-7B83552AD4E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en-US" altLang="zh-TW"/>
          </a:p>
        </p:txBody>
      </p:sp>
      <p:sp>
        <p:nvSpPr>
          <p:cNvPr id="1029" name="Rectangle 5">
            <a:extLst>
              <a:ext uri="{FF2B5EF4-FFF2-40B4-BE49-F238E27FC236}">
                <a16:creationId xmlns:a16="http://schemas.microsoft.com/office/drawing/2014/main" id="{63B39748-D7CB-48DF-8500-E9CABE520377}"/>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en-US" altLang="zh-TW"/>
          </a:p>
        </p:txBody>
      </p:sp>
      <p:sp>
        <p:nvSpPr>
          <p:cNvPr id="1030" name="Rectangle 6">
            <a:extLst>
              <a:ext uri="{FF2B5EF4-FFF2-40B4-BE49-F238E27FC236}">
                <a16:creationId xmlns:a16="http://schemas.microsoft.com/office/drawing/2014/main" id="{BE295668-5F83-41FC-AFBF-DC6CA9545E17}"/>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a:defRPr/>
            </a:pPr>
            <a:fld id="{94FE9ED4-8E82-4155-80FA-72947140664A}"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42EA6B34-06DE-4032-BEBE-046264B868CB}"/>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a:t>按一下以編輯母片標題樣式</a:t>
            </a:r>
          </a:p>
        </p:txBody>
      </p:sp>
      <p:sp>
        <p:nvSpPr>
          <p:cNvPr id="3075" name="Rectangle 3">
            <a:extLst>
              <a:ext uri="{FF2B5EF4-FFF2-40B4-BE49-F238E27FC236}">
                <a16:creationId xmlns:a16="http://schemas.microsoft.com/office/drawing/2014/main" id="{2D5D5224-5112-4F74-8619-A9F6E7C7A076}"/>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8" name="Rectangle 4">
            <a:extLst>
              <a:ext uri="{FF2B5EF4-FFF2-40B4-BE49-F238E27FC236}">
                <a16:creationId xmlns:a16="http://schemas.microsoft.com/office/drawing/2014/main" id="{E314ABC1-5F6F-43C2-8C20-482A463D707E}"/>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rgbClr val="000000"/>
                </a:solidFill>
                <a:latin typeface="Arial" charset="0"/>
              </a:defRPr>
            </a:lvl1pPr>
          </a:lstStyle>
          <a:p>
            <a:pPr>
              <a:defRPr/>
            </a:pPr>
            <a:endParaRPr lang="en-US" altLang="zh-TW"/>
          </a:p>
        </p:txBody>
      </p:sp>
      <p:sp>
        <p:nvSpPr>
          <p:cNvPr id="1029" name="Rectangle 5">
            <a:extLst>
              <a:ext uri="{FF2B5EF4-FFF2-40B4-BE49-F238E27FC236}">
                <a16:creationId xmlns:a16="http://schemas.microsoft.com/office/drawing/2014/main" id="{01BE9C1B-374F-43C7-AEF6-9E06E82C7B9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rgbClr val="000000"/>
                </a:solidFill>
                <a:latin typeface="Arial" charset="0"/>
              </a:defRPr>
            </a:lvl1pPr>
          </a:lstStyle>
          <a:p>
            <a:pPr>
              <a:defRPr/>
            </a:pPr>
            <a:endParaRPr lang="en-US" altLang="zh-TW"/>
          </a:p>
        </p:txBody>
      </p:sp>
      <p:sp>
        <p:nvSpPr>
          <p:cNvPr id="1030" name="Rectangle 6">
            <a:extLst>
              <a:ext uri="{FF2B5EF4-FFF2-40B4-BE49-F238E27FC236}">
                <a16:creationId xmlns:a16="http://schemas.microsoft.com/office/drawing/2014/main" id="{B3B06E77-A80F-4452-ABBE-C9ADC4B0D552}"/>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smtClean="0">
                <a:solidFill>
                  <a:srgbClr val="000000"/>
                </a:solidFill>
              </a:defRPr>
            </a:lvl1pPr>
          </a:lstStyle>
          <a:p>
            <a:pPr>
              <a:defRPr/>
            </a:pPr>
            <a:fld id="{395D434B-085A-4F4F-BB17-92B9F5988E2F}"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新細明體" pitchFamily="18" charset="-120"/>
        </a:defRPr>
      </a:lvl2pPr>
      <a:lvl3pPr algn="ctr" rtl="0" eaLnBrk="0" fontAlgn="base" hangingPunct="0">
        <a:spcBef>
          <a:spcPct val="0"/>
        </a:spcBef>
        <a:spcAft>
          <a:spcPct val="0"/>
        </a:spcAft>
        <a:defRPr kumimoji="1" sz="4400">
          <a:solidFill>
            <a:schemeClr val="tx2"/>
          </a:solidFill>
          <a:latin typeface="Arial" charset="0"/>
          <a:ea typeface="新細明體" pitchFamily="18" charset="-120"/>
        </a:defRPr>
      </a:lvl3pPr>
      <a:lvl4pPr algn="ctr" rtl="0" eaLnBrk="0" fontAlgn="base" hangingPunct="0">
        <a:spcBef>
          <a:spcPct val="0"/>
        </a:spcBef>
        <a:spcAft>
          <a:spcPct val="0"/>
        </a:spcAft>
        <a:defRPr kumimoji="1" sz="4400">
          <a:solidFill>
            <a:schemeClr val="tx2"/>
          </a:solidFill>
          <a:latin typeface="Arial" charset="0"/>
          <a:ea typeface="新細明體" pitchFamily="18" charset="-120"/>
        </a:defRPr>
      </a:lvl4pPr>
      <a:lvl5pPr algn="ctr" rtl="0" eaLnBrk="0" fontAlgn="base" hangingPunct="0">
        <a:spcBef>
          <a:spcPct val="0"/>
        </a:spcBef>
        <a:spcAft>
          <a:spcPct val="0"/>
        </a:spcAft>
        <a:defRPr kumimoji="1" sz="4400">
          <a:solidFill>
            <a:schemeClr val="tx2"/>
          </a:solidFill>
          <a:latin typeface="Arial" charset="0"/>
          <a:ea typeface="新細明體" pitchFamily="18" charset="-120"/>
        </a:defRPr>
      </a:lvl5pPr>
      <a:lvl6pPr marL="457200" algn="ctr" rtl="0" fontAlgn="base">
        <a:spcBef>
          <a:spcPct val="0"/>
        </a:spcBef>
        <a:spcAft>
          <a:spcPct val="0"/>
        </a:spcAft>
        <a:defRPr kumimoji="1" sz="4400">
          <a:solidFill>
            <a:schemeClr val="tx2"/>
          </a:solidFill>
          <a:latin typeface="Arial" charset="0"/>
          <a:ea typeface="新細明體" pitchFamily="18" charset="-120"/>
        </a:defRPr>
      </a:lvl6pPr>
      <a:lvl7pPr marL="914400" algn="ctr" rtl="0" fontAlgn="base">
        <a:spcBef>
          <a:spcPct val="0"/>
        </a:spcBef>
        <a:spcAft>
          <a:spcPct val="0"/>
        </a:spcAft>
        <a:defRPr kumimoji="1" sz="4400">
          <a:solidFill>
            <a:schemeClr val="tx2"/>
          </a:solidFill>
          <a:latin typeface="Arial" charset="0"/>
          <a:ea typeface="新細明體" pitchFamily="18" charset="-120"/>
        </a:defRPr>
      </a:lvl7pPr>
      <a:lvl8pPr marL="1371600" algn="ctr" rtl="0" fontAlgn="base">
        <a:spcBef>
          <a:spcPct val="0"/>
        </a:spcBef>
        <a:spcAft>
          <a:spcPct val="0"/>
        </a:spcAft>
        <a:defRPr kumimoji="1" sz="4400">
          <a:solidFill>
            <a:schemeClr val="tx2"/>
          </a:solidFill>
          <a:latin typeface="Arial" charset="0"/>
          <a:ea typeface="新細明體" pitchFamily="18" charset="-120"/>
        </a:defRPr>
      </a:lvl8pPr>
      <a:lvl9pPr marL="1828800" algn="ctr" rtl="0" fontAlgn="base">
        <a:spcBef>
          <a:spcPct val="0"/>
        </a:spcBef>
        <a:spcAft>
          <a:spcPct val="0"/>
        </a:spcAft>
        <a:defRPr kumimoji="1" sz="4400">
          <a:solidFill>
            <a:schemeClr val="tx2"/>
          </a:solidFill>
          <a:latin typeface="Arial"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副標題 2">
            <a:extLst>
              <a:ext uri="{FF2B5EF4-FFF2-40B4-BE49-F238E27FC236}">
                <a16:creationId xmlns:a16="http://schemas.microsoft.com/office/drawing/2014/main" id="{51CF9D9D-7384-419A-B2E7-6F901C6CE832}"/>
              </a:ext>
            </a:extLst>
          </p:cNvPr>
          <p:cNvSpPr>
            <a:spLocks noGrp="1"/>
          </p:cNvSpPr>
          <p:nvPr>
            <p:ph type="subTitle" idx="1"/>
          </p:nvPr>
        </p:nvSpPr>
        <p:spPr>
          <a:xfrm>
            <a:off x="0" y="0"/>
            <a:ext cx="9144000" cy="6858000"/>
          </a:xfrm>
        </p:spPr>
        <p:txBody>
          <a:bodyPr/>
          <a:lstStyle/>
          <a:p>
            <a:pPr>
              <a:spcAft>
                <a:spcPts val="1200"/>
              </a:spcAft>
            </a:pPr>
            <a:r>
              <a:rPr lang="en-US" altLang="zh-TW" sz="5400">
                <a:solidFill>
                  <a:srgbClr val="FF0000"/>
                </a:solidFill>
                <a:latin typeface="華康粗黑體" panose="020B0709000000000000" pitchFamily="49" charset="-120"/>
                <a:ea typeface="華康粗黑體" panose="020B0709000000000000" pitchFamily="49" charset="-120"/>
              </a:rPr>
              <a:t>《</a:t>
            </a:r>
            <a:r>
              <a:rPr lang="zh-TW" altLang="en-US" sz="5400">
                <a:solidFill>
                  <a:srgbClr val="FF0000"/>
                </a:solidFill>
                <a:latin typeface="華康粗黑體" panose="020B0709000000000000" pitchFamily="49" charset="-120"/>
                <a:ea typeface="華康粗黑體" panose="020B0709000000000000" pitchFamily="49" charset="-120"/>
              </a:rPr>
              <a:t>正視人生的信仰</a:t>
            </a:r>
            <a:r>
              <a:rPr lang="en-US" altLang="zh-TW" sz="5400">
                <a:solidFill>
                  <a:srgbClr val="FF0000"/>
                </a:solidFill>
                <a:latin typeface="華康粗黑體" panose="020B0709000000000000" pitchFamily="49" charset="-120"/>
                <a:ea typeface="華康粗黑體" panose="020B0709000000000000" pitchFamily="49" charset="-120"/>
              </a:rPr>
              <a:t>》</a:t>
            </a:r>
          </a:p>
          <a:p>
            <a:r>
              <a:rPr lang="zh-TW" altLang="en-US" sz="3600">
                <a:solidFill>
                  <a:schemeClr val="tx1"/>
                </a:solidFill>
                <a:latin typeface="華康粗黑體" panose="020B0709000000000000" pitchFamily="49" charset="-120"/>
                <a:ea typeface="華康粗黑體" panose="020B0709000000000000" pitchFamily="49" charset="-120"/>
              </a:rPr>
              <a:t>正眼而視</a:t>
            </a:r>
            <a:r>
              <a:rPr lang="en-US" altLang="zh-TW" sz="3600">
                <a:solidFill>
                  <a:schemeClr val="tx1"/>
                </a:solidFill>
                <a:latin typeface="華康粗黑體" panose="020B0709000000000000" pitchFamily="49" charset="-120"/>
                <a:ea typeface="華康粗黑體" panose="020B0709000000000000" pitchFamily="49" charset="-120"/>
              </a:rPr>
              <a:t>——</a:t>
            </a:r>
            <a:r>
              <a:rPr lang="zh-TW" altLang="en-US" sz="3600">
                <a:solidFill>
                  <a:schemeClr val="tx1"/>
                </a:solidFill>
                <a:latin typeface="華康粗黑體" panose="020B0709000000000000" pitchFamily="49" charset="-120"/>
                <a:ea typeface="華康粗黑體" panose="020B0709000000000000" pitchFamily="49" charset="-120"/>
              </a:rPr>
              <a:t>直面面對問題</a:t>
            </a:r>
            <a:endParaRPr lang="en-US" altLang="zh-TW" sz="3600">
              <a:solidFill>
                <a:schemeClr val="tx1"/>
              </a:solidFill>
              <a:latin typeface="華康粗黑體" panose="020B0709000000000000" pitchFamily="49" charset="-120"/>
              <a:ea typeface="華康粗黑體" panose="020B0709000000000000" pitchFamily="49" charset="-120"/>
            </a:endParaRPr>
          </a:p>
          <a:p>
            <a:r>
              <a:rPr lang="zh-TW" altLang="en-US" sz="4000">
                <a:solidFill>
                  <a:srgbClr val="C00000"/>
                </a:solidFill>
                <a:latin typeface="華康粗黑體" panose="020B0709000000000000" pitchFamily="49" charset="-120"/>
                <a:ea typeface="華康粗黑體" panose="020B0709000000000000" pitchFamily="49" charset="-120"/>
              </a:rPr>
              <a:t>不廻避</a:t>
            </a:r>
            <a:r>
              <a:rPr lang="en-US" altLang="zh-TW" sz="4000">
                <a:solidFill>
                  <a:srgbClr val="C00000"/>
                </a:solidFill>
                <a:latin typeface="華康粗黑體" panose="020B0709000000000000" pitchFamily="49" charset="-120"/>
                <a:ea typeface="華康粗黑體" panose="020B0709000000000000" pitchFamily="49" charset="-120"/>
              </a:rPr>
              <a:t>,</a:t>
            </a:r>
            <a:r>
              <a:rPr lang="zh-TW" altLang="en-US" sz="4000">
                <a:solidFill>
                  <a:srgbClr val="C00000"/>
                </a:solidFill>
                <a:latin typeface="華康粗黑體" panose="020B0709000000000000" pitchFamily="49" charset="-120"/>
                <a:ea typeface="華康粗黑體" panose="020B0709000000000000" pitchFamily="49" charset="-120"/>
              </a:rPr>
              <a:t>不誇大</a:t>
            </a:r>
            <a:r>
              <a:rPr lang="en-US" altLang="zh-TW" sz="4000">
                <a:solidFill>
                  <a:srgbClr val="C00000"/>
                </a:solidFill>
                <a:latin typeface="華康粗黑體" panose="020B0709000000000000" pitchFamily="49" charset="-120"/>
                <a:ea typeface="華康粗黑體" panose="020B0709000000000000" pitchFamily="49" charset="-120"/>
              </a:rPr>
              <a:t>,</a:t>
            </a:r>
            <a:r>
              <a:rPr lang="zh-TW" altLang="en-US" sz="4000">
                <a:solidFill>
                  <a:srgbClr val="C00000"/>
                </a:solidFill>
                <a:latin typeface="華康粗黑體" panose="020B0709000000000000" pitchFamily="49" charset="-120"/>
                <a:ea typeface="華康粗黑體" panose="020B0709000000000000" pitchFamily="49" charset="-120"/>
              </a:rPr>
              <a:t>不縮小</a:t>
            </a:r>
            <a:endParaRPr lang="en-US" altLang="zh-TW" sz="4000">
              <a:solidFill>
                <a:srgbClr val="C00000"/>
              </a:solidFill>
              <a:latin typeface="華康粗黑體" panose="020B0709000000000000" pitchFamily="49" charset="-120"/>
              <a:ea typeface="華康粗黑體" panose="020B0709000000000000" pitchFamily="49" charset="-120"/>
            </a:endParaRPr>
          </a:p>
          <a:p>
            <a:r>
              <a:rPr lang="zh-TW" altLang="en-US" sz="3600">
                <a:solidFill>
                  <a:schemeClr val="tx1"/>
                </a:solidFill>
                <a:latin typeface="華康粗黑體" panose="020B0709000000000000" pitchFamily="49" charset="-120"/>
                <a:ea typeface="華康粗黑體" panose="020B0709000000000000" pitchFamily="49" charset="-120"/>
              </a:rPr>
              <a:t>尋找問題的根源</a:t>
            </a:r>
            <a:r>
              <a:rPr lang="en-US" altLang="zh-TW" sz="3600">
                <a:solidFill>
                  <a:schemeClr val="tx1"/>
                </a:solidFill>
                <a:latin typeface="華康粗黑體" panose="020B0709000000000000" pitchFamily="49" charset="-120"/>
                <a:ea typeface="華康粗黑體" panose="020B0709000000000000" pitchFamily="49" charset="-120"/>
              </a:rPr>
              <a:t>,</a:t>
            </a:r>
            <a:r>
              <a:rPr lang="zh-TW" altLang="en-US" sz="3600">
                <a:solidFill>
                  <a:schemeClr val="tx1"/>
                </a:solidFill>
                <a:latin typeface="華康粗黑體" panose="020B0709000000000000" pitchFamily="49" charset="-120"/>
                <a:ea typeface="華康粗黑體" panose="020B0709000000000000" pitchFamily="49" charset="-120"/>
              </a:rPr>
              <a:t>對症下藥</a:t>
            </a:r>
            <a:endParaRPr lang="en-US" altLang="zh-TW" sz="3600">
              <a:solidFill>
                <a:schemeClr val="tx1"/>
              </a:solidFill>
              <a:latin typeface="華康粗黑體" panose="020B0709000000000000" pitchFamily="49" charset="-120"/>
              <a:ea typeface="華康粗黑體" panose="020B0709000000000000" pitchFamily="49" charset="-120"/>
            </a:endParaRPr>
          </a:p>
          <a:p>
            <a:r>
              <a:rPr lang="zh-TW" altLang="en-US" sz="3600">
                <a:solidFill>
                  <a:srgbClr val="0000FF"/>
                </a:solidFill>
                <a:latin typeface="華康粗黑體" panose="020B0709000000000000" pitchFamily="49" charset="-120"/>
                <a:ea typeface="華康粗黑體" panose="020B0709000000000000" pitchFamily="49" charset="-120"/>
              </a:rPr>
              <a:t>不求天主替我解決問題</a:t>
            </a:r>
            <a:endParaRPr lang="en-US" altLang="zh-TW" sz="3600">
              <a:solidFill>
                <a:srgbClr val="0000FF"/>
              </a:solidFill>
              <a:latin typeface="華康粗黑體" panose="020B0709000000000000" pitchFamily="49" charset="-120"/>
              <a:ea typeface="華康粗黑體" panose="020B0709000000000000" pitchFamily="49" charset="-120"/>
            </a:endParaRPr>
          </a:p>
          <a:p>
            <a:r>
              <a:rPr lang="zh-TW" altLang="en-US" sz="3600">
                <a:solidFill>
                  <a:schemeClr val="tx1"/>
                </a:solidFill>
                <a:latin typeface="華康粗黑體" panose="020B0709000000000000" pitchFamily="49" charset="-120"/>
                <a:ea typeface="華康粗黑體" panose="020B0709000000000000" pitchFamily="49" charset="-120"/>
              </a:rPr>
              <a:t>但求天主給我</a:t>
            </a:r>
            <a:r>
              <a:rPr lang="zh-TW" altLang="en-US" sz="4400">
                <a:solidFill>
                  <a:srgbClr val="C00000"/>
                </a:solidFill>
                <a:latin typeface="華康粗黑體" panose="020B0709000000000000" pitchFamily="49" charset="-120"/>
                <a:ea typeface="華康粗黑體" panose="020B0709000000000000" pitchFamily="49" charset="-120"/>
              </a:rPr>
              <a:t>智慧</a:t>
            </a:r>
            <a:r>
              <a:rPr lang="zh-TW" altLang="en-US" sz="3600">
                <a:solidFill>
                  <a:schemeClr val="tx1"/>
                </a:solidFill>
                <a:latin typeface="華康粗黑體" panose="020B0709000000000000" pitchFamily="49" charset="-120"/>
                <a:ea typeface="華康粗黑體" panose="020B0709000000000000" pitchFamily="49" charset="-120"/>
              </a:rPr>
              <a:t>去看清問題</a:t>
            </a:r>
            <a:endParaRPr lang="en-US" altLang="zh-TW" sz="3600">
              <a:solidFill>
                <a:schemeClr val="tx1"/>
              </a:solidFill>
              <a:latin typeface="華康粗黑體" panose="020B0709000000000000" pitchFamily="49" charset="-120"/>
              <a:ea typeface="華康粗黑體" panose="020B0709000000000000" pitchFamily="49" charset="-120"/>
            </a:endParaRPr>
          </a:p>
          <a:p>
            <a:r>
              <a:rPr lang="zh-TW" altLang="en-US" sz="3600">
                <a:solidFill>
                  <a:schemeClr val="tx1"/>
                </a:solidFill>
                <a:latin typeface="華康粗黑體" panose="020B0709000000000000" pitchFamily="49" charset="-120"/>
                <a:ea typeface="華康粗黑體" panose="020B0709000000000000" pitchFamily="49" charset="-120"/>
              </a:rPr>
              <a:t>給我</a:t>
            </a:r>
            <a:r>
              <a:rPr lang="zh-TW" altLang="en-US" sz="4400">
                <a:solidFill>
                  <a:srgbClr val="C00000"/>
                </a:solidFill>
                <a:latin typeface="華康粗黑體" panose="020B0709000000000000" pitchFamily="49" charset="-120"/>
                <a:ea typeface="華康粗黑體" panose="020B0709000000000000" pitchFamily="49" charset="-120"/>
              </a:rPr>
              <a:t>力量</a:t>
            </a:r>
            <a:r>
              <a:rPr lang="zh-TW" altLang="en-US" sz="3600">
                <a:solidFill>
                  <a:schemeClr val="tx1"/>
                </a:solidFill>
                <a:latin typeface="華康粗黑體" panose="020B0709000000000000" pitchFamily="49" charset="-120"/>
                <a:ea typeface="華康粗黑體" panose="020B0709000000000000" pitchFamily="49" charset="-120"/>
              </a:rPr>
              <a:t>去解決問題</a:t>
            </a:r>
            <a:endParaRPr lang="en-US" altLang="zh-TW" sz="3600">
              <a:solidFill>
                <a:schemeClr val="tx1"/>
              </a:solidFill>
              <a:latin typeface="華康粗黑體" panose="020B0709000000000000" pitchFamily="49" charset="-120"/>
              <a:ea typeface="華康粗黑體" panose="020B0709000000000000" pitchFamily="49" charset="-120"/>
            </a:endParaRPr>
          </a:p>
          <a:p>
            <a:r>
              <a:rPr lang="zh-TW" altLang="en-US" sz="4400">
                <a:solidFill>
                  <a:srgbClr val="C00000"/>
                </a:solidFill>
                <a:latin typeface="華康粗黑體" panose="020B0709000000000000" pitchFamily="49" charset="-120"/>
                <a:ea typeface="華康粗黑體" panose="020B0709000000000000" pitchFamily="49" charset="-120"/>
              </a:rPr>
              <a:t>陪伴</a:t>
            </a:r>
            <a:r>
              <a:rPr lang="zh-TW" altLang="en-US" sz="3600">
                <a:solidFill>
                  <a:schemeClr val="tx1"/>
                </a:solidFill>
                <a:latin typeface="華康粗黑體" panose="020B0709000000000000" pitchFamily="49" charset="-120"/>
                <a:ea typeface="華康粗黑體" panose="020B0709000000000000" pitchFamily="49" charset="-120"/>
              </a:rPr>
              <a:t>我去面對問題</a:t>
            </a:r>
            <a:endParaRPr lang="zh-HK" altLang="en-US" sz="3600">
              <a:solidFill>
                <a:schemeClr val="tx1"/>
              </a:solidFill>
              <a:latin typeface="華康粗黑體" panose="020B0709000000000000" pitchFamily="49" charset="-120"/>
              <a:ea typeface="華康粗黑體" panose="020B0709000000000000" pitchFamily="49" charset="-12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098">
                                            <p:txEl>
                                              <p:pRg st="1" end="1"/>
                                            </p:txEl>
                                          </p:spTgt>
                                        </p:tgtEl>
                                        <p:attrNameLst>
                                          <p:attrName>style.visibility</p:attrName>
                                        </p:attrNameLst>
                                      </p:cBhvr>
                                      <p:to>
                                        <p:strVal val="visible"/>
                                      </p:to>
                                    </p:set>
                                    <p:anim calcmode="lin" valueType="num">
                                      <p:cBhvr additive="base">
                                        <p:cTn id="7" dur="500" fill="hold"/>
                                        <p:tgtEl>
                                          <p:spTgt spid="409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98">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098">
                                            <p:txEl>
                                              <p:pRg st="2" end="2"/>
                                            </p:txEl>
                                          </p:spTgt>
                                        </p:tgtEl>
                                        <p:attrNameLst>
                                          <p:attrName>style.visibility</p:attrName>
                                        </p:attrNameLst>
                                      </p:cBhvr>
                                      <p:to>
                                        <p:strVal val="visible"/>
                                      </p:to>
                                    </p:set>
                                    <p:anim calcmode="lin" valueType="num">
                                      <p:cBhvr additive="base">
                                        <p:cTn id="11" dur="500" fill="hold"/>
                                        <p:tgtEl>
                                          <p:spTgt spid="4098">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0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4098">
                                            <p:txEl>
                                              <p:pRg st="3" end="3"/>
                                            </p:txEl>
                                          </p:spTgt>
                                        </p:tgtEl>
                                        <p:attrNameLst>
                                          <p:attrName>style.visibility</p:attrName>
                                        </p:attrNameLst>
                                      </p:cBhvr>
                                      <p:to>
                                        <p:strVal val="visible"/>
                                      </p:to>
                                    </p:set>
                                    <p:anim calcmode="lin" valueType="num">
                                      <p:cBhvr additive="base">
                                        <p:cTn id="17" dur="500" fill="hold"/>
                                        <p:tgtEl>
                                          <p:spTgt spid="4098">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409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4098">
                                            <p:txEl>
                                              <p:pRg st="4" end="4"/>
                                            </p:txEl>
                                          </p:spTgt>
                                        </p:tgtEl>
                                        <p:attrNameLst>
                                          <p:attrName>style.visibility</p:attrName>
                                        </p:attrNameLst>
                                      </p:cBhvr>
                                      <p:to>
                                        <p:strVal val="visible"/>
                                      </p:to>
                                    </p:set>
                                    <p:anim calcmode="lin" valueType="num">
                                      <p:cBhvr additive="base">
                                        <p:cTn id="23" dur="500" fill="hold"/>
                                        <p:tgtEl>
                                          <p:spTgt spid="409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09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098">
                                            <p:txEl>
                                              <p:pRg st="5" end="5"/>
                                            </p:txEl>
                                          </p:spTgt>
                                        </p:tgtEl>
                                        <p:attrNameLst>
                                          <p:attrName>style.visibility</p:attrName>
                                        </p:attrNameLst>
                                      </p:cBhvr>
                                      <p:to>
                                        <p:strVal val="visible"/>
                                      </p:to>
                                    </p:set>
                                    <p:anim calcmode="lin" valueType="num">
                                      <p:cBhvr additive="base">
                                        <p:cTn id="27" dur="500" fill="hold"/>
                                        <p:tgtEl>
                                          <p:spTgt spid="4098">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098">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098">
                                            <p:txEl>
                                              <p:pRg st="6" end="6"/>
                                            </p:txEl>
                                          </p:spTgt>
                                        </p:tgtEl>
                                        <p:attrNameLst>
                                          <p:attrName>style.visibility</p:attrName>
                                        </p:attrNameLst>
                                      </p:cBhvr>
                                      <p:to>
                                        <p:strVal val="visible"/>
                                      </p:to>
                                    </p:set>
                                    <p:anim calcmode="lin" valueType="num">
                                      <p:cBhvr additive="base">
                                        <p:cTn id="31" dur="500" fill="hold"/>
                                        <p:tgtEl>
                                          <p:spTgt spid="4098">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98">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098">
                                            <p:txEl>
                                              <p:pRg st="7" end="7"/>
                                            </p:txEl>
                                          </p:spTgt>
                                        </p:tgtEl>
                                        <p:attrNameLst>
                                          <p:attrName>style.visibility</p:attrName>
                                        </p:attrNameLst>
                                      </p:cBhvr>
                                      <p:to>
                                        <p:strVal val="visible"/>
                                      </p:to>
                                    </p:set>
                                    <p:anim calcmode="lin" valueType="num">
                                      <p:cBhvr additive="base">
                                        <p:cTn id="35" dur="500" fill="hold"/>
                                        <p:tgtEl>
                                          <p:spTgt spid="4098">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09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FA591FE-2B38-437D-B82E-F319A9049531}"/>
              </a:ext>
            </a:extLst>
          </p:cNvPr>
          <p:cNvSpPr>
            <a:spLocks noGrp="1" noChangeArrowheads="1"/>
          </p:cNvSpPr>
          <p:nvPr>
            <p:ph type="body" idx="1"/>
          </p:nvPr>
        </p:nvSpPr>
        <p:spPr>
          <a:xfrm>
            <a:off x="0" y="0"/>
            <a:ext cx="9144000" cy="6858000"/>
          </a:xfrm>
          <a:noFill/>
        </p:spPr>
        <p:txBody>
          <a:bodyPr/>
          <a:lstStyle/>
          <a:p>
            <a:pPr marL="0" indent="0" algn="just" eaLnBrk="1" hangingPunct="1">
              <a:buFontTx/>
              <a:buNone/>
            </a:pPr>
            <a:r>
              <a:rPr lang="zh-TW" altLang="zh-TW" sz="36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瑪竇福音　7:21-27</a:t>
            </a:r>
          </a:p>
          <a:p>
            <a:pPr marL="0" indent="0" algn="just" eaLnBrk="1" hangingPunct="1">
              <a:buFontTx/>
              <a:buNone/>
            </a:pP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那時，耶穌對門徒說：</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不是凡向我說</a:t>
            </a:r>
            <a:r>
              <a:rPr lang="en-US" altLang="zh-TW"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主啊！主啊！</a:t>
            </a:r>
            <a:r>
              <a:rPr lang="en-US" altLang="zh-TW"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的人，就能進天國；而是那承行我在天之父旨意的人，纔能進天國</a:t>
            </a: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。到那一天有許多人要向我說：主啊！主啊！我們不是因你的名字說過預言，因你的名字驅過魔鬼，因你的名字行過許多奇蹟嗎？那時</a:t>
            </a:r>
            <a:r>
              <a:rPr lang="zh-TW" altLang="en-US">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a:t>
            </a:r>
          </a:p>
        </p:txBody>
      </p:sp>
      <p:sp>
        <p:nvSpPr>
          <p:cNvPr id="15363" name="Text Box 3">
            <a:extLst>
              <a:ext uri="{FF2B5EF4-FFF2-40B4-BE49-F238E27FC236}">
                <a16:creationId xmlns:a16="http://schemas.microsoft.com/office/drawing/2014/main" id="{3F21C572-EA12-4E59-B50D-3C9C15B3A36B}"/>
              </a:ext>
            </a:extLst>
          </p:cNvPr>
          <p:cNvSpPr txBox="1">
            <a:spLocks noChangeArrowheads="1"/>
          </p:cNvSpPr>
          <p:nvPr/>
        </p:nvSpPr>
        <p:spPr bwMode="auto">
          <a:xfrm>
            <a:off x="8569325" y="6446838"/>
            <a:ext cx="1331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endParaRPr lang="zh-TW" altLang="zh-TW" sz="1800" b="1">
              <a:solidFill>
                <a:srgbClr val="FFFFFF"/>
              </a:solidFill>
            </a:endParaRPr>
          </a:p>
        </p:txBody>
      </p:sp>
      <p:sp>
        <p:nvSpPr>
          <p:cNvPr id="15364" name="Text Box 4">
            <a:extLst>
              <a:ext uri="{FF2B5EF4-FFF2-40B4-BE49-F238E27FC236}">
                <a16:creationId xmlns:a16="http://schemas.microsoft.com/office/drawing/2014/main" id="{D11511F3-D95A-4601-AC68-EDCC3F0F57F3}"/>
              </a:ext>
            </a:extLst>
          </p:cNvPr>
          <p:cNvSpPr txBox="1">
            <a:spLocks noChangeArrowheads="1"/>
          </p:cNvSpPr>
          <p:nvPr/>
        </p:nvSpPr>
        <p:spPr bwMode="auto">
          <a:xfrm>
            <a:off x="8243888" y="6597650"/>
            <a:ext cx="9001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en-US" altLang="zh-TW" sz="1800" b="1">
                <a:solidFill>
                  <a:srgbClr val="FFFFFF"/>
                </a:solidFill>
              </a:rPr>
              <a:t>1/3</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E8B4A5E2-AA7D-4011-A234-B37AEE71B574}"/>
              </a:ext>
            </a:extLst>
          </p:cNvPr>
          <p:cNvSpPr>
            <a:spLocks noGrp="1" noChangeArrowheads="1"/>
          </p:cNvSpPr>
          <p:nvPr>
            <p:ph type="body" idx="1"/>
          </p:nvPr>
        </p:nvSpPr>
        <p:spPr>
          <a:xfrm>
            <a:off x="0" y="0"/>
            <a:ext cx="9144000" cy="6858000"/>
          </a:xfrm>
          <a:noFill/>
        </p:spPr>
        <p:txBody>
          <a:bodyPr/>
          <a:lstStyle/>
          <a:p>
            <a:pPr marL="0" indent="0" algn="just" eaLnBrk="1">
              <a:buFontTx/>
              <a:buNone/>
            </a:pP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我必要向他們聲明說：我從來不認識你們，你們這些作惡的人，離開我罷！</a:t>
            </a:r>
          </a:p>
          <a:p>
            <a:pPr marL="0" indent="0" algn="just" eaLnBrk="1">
              <a:buFontTx/>
              <a:buNone/>
            </a:pP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「所以，</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凡聽了我這些話而實行的</a:t>
            </a: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，就好像一個聰明人，把自己的房屋建在磐石上：雨淋，水沖，風吹，襲擊那座房屋，它並不坍塌，因為基礎是建在磐石上。</a:t>
            </a:r>
            <a:r>
              <a:rPr lang="zh-TW" altLang="en-US" sz="4800">
                <a:solidFill>
                  <a:srgbClr val="FFFF00"/>
                </a:solidFill>
                <a:latin typeface="華康粗黑體" panose="020B0709000000000000" pitchFamily="49" charset="-120"/>
                <a:ea typeface="華康粗黑體" panose="020B0709000000000000" pitchFamily="49" charset="-120"/>
                <a:cs typeface="華康中黑體" panose="020B0509000000000000" pitchFamily="49" charset="-120"/>
              </a:rPr>
              <a:t>凡聽了我這些話而不實行的</a:t>
            </a:r>
            <a:r>
              <a:rPr lang="zh-TW" altLang="en-US">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a:t>
            </a:r>
          </a:p>
        </p:txBody>
      </p:sp>
      <p:sp>
        <p:nvSpPr>
          <p:cNvPr id="16387" name="Text Box 3">
            <a:extLst>
              <a:ext uri="{FF2B5EF4-FFF2-40B4-BE49-F238E27FC236}">
                <a16:creationId xmlns:a16="http://schemas.microsoft.com/office/drawing/2014/main" id="{69DC5BDF-E13B-423B-88DE-382F0ABBFCAD}"/>
              </a:ext>
            </a:extLst>
          </p:cNvPr>
          <p:cNvSpPr txBox="1">
            <a:spLocks noChangeArrowheads="1"/>
          </p:cNvSpPr>
          <p:nvPr/>
        </p:nvSpPr>
        <p:spPr bwMode="auto">
          <a:xfrm>
            <a:off x="8569325" y="6446838"/>
            <a:ext cx="1331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endParaRPr lang="zh-TW" altLang="zh-TW" sz="1800" b="1">
              <a:solidFill>
                <a:srgbClr val="FFFFFF"/>
              </a:solidFill>
            </a:endParaRPr>
          </a:p>
        </p:txBody>
      </p:sp>
      <p:sp>
        <p:nvSpPr>
          <p:cNvPr id="16388" name="Text Box 4">
            <a:extLst>
              <a:ext uri="{FF2B5EF4-FFF2-40B4-BE49-F238E27FC236}">
                <a16:creationId xmlns:a16="http://schemas.microsoft.com/office/drawing/2014/main" id="{4BDAC017-8F50-4D25-B60B-5EF2064D0C83}"/>
              </a:ext>
            </a:extLst>
          </p:cNvPr>
          <p:cNvSpPr txBox="1">
            <a:spLocks noChangeArrowheads="1"/>
          </p:cNvSpPr>
          <p:nvPr/>
        </p:nvSpPr>
        <p:spPr bwMode="auto">
          <a:xfrm>
            <a:off x="8693150" y="6591300"/>
            <a:ext cx="9001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en-US" altLang="zh-TW" sz="1800" b="1">
                <a:solidFill>
                  <a:srgbClr val="FFFFFF"/>
                </a:solidFill>
              </a:rPr>
              <a:t>2/3</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CE221BE3-7F52-470E-B2C1-AA5415E1AC2D}"/>
              </a:ext>
            </a:extLst>
          </p:cNvPr>
          <p:cNvSpPr>
            <a:spLocks noGrp="1" noChangeArrowheads="1"/>
          </p:cNvSpPr>
          <p:nvPr>
            <p:ph type="body" idx="1"/>
          </p:nvPr>
        </p:nvSpPr>
        <p:spPr>
          <a:xfrm>
            <a:off x="0" y="0"/>
            <a:ext cx="9144000" cy="6858000"/>
          </a:xfrm>
          <a:noFill/>
        </p:spPr>
        <p:txBody>
          <a:bodyPr/>
          <a:lstStyle/>
          <a:p>
            <a:pPr marL="0" indent="0" algn="just" eaLnBrk="1">
              <a:buFontTx/>
              <a:buNone/>
            </a:pPr>
            <a:r>
              <a:rPr lang="zh-TW" altLang="en-US" sz="4800">
                <a:solidFill>
                  <a:schemeClr val="bg1"/>
                </a:solidFill>
                <a:latin typeface="華康粗黑體" panose="020B0709000000000000" pitchFamily="49" charset="-120"/>
                <a:ea typeface="華康粗黑體" panose="020B0709000000000000" pitchFamily="49" charset="-120"/>
                <a:cs typeface="華康中黑體" panose="020B0509000000000000" pitchFamily="49" charset="-120"/>
              </a:rPr>
              <a:t>就好像一個愚昧人，把自己的房屋建在沙土上：雨淋，水沖，風吹，襲擊那座房屋，它就坍塌了，且坍塌的很慘。」</a:t>
            </a:r>
          </a:p>
        </p:txBody>
      </p:sp>
      <p:sp>
        <p:nvSpPr>
          <p:cNvPr id="17411" name="Text Box 3">
            <a:extLst>
              <a:ext uri="{FF2B5EF4-FFF2-40B4-BE49-F238E27FC236}">
                <a16:creationId xmlns:a16="http://schemas.microsoft.com/office/drawing/2014/main" id="{1AF925B3-A7F6-45EF-B943-0F33E93D7A5C}"/>
              </a:ext>
            </a:extLst>
          </p:cNvPr>
          <p:cNvSpPr txBox="1">
            <a:spLocks noChangeArrowheads="1"/>
          </p:cNvSpPr>
          <p:nvPr/>
        </p:nvSpPr>
        <p:spPr bwMode="auto">
          <a:xfrm>
            <a:off x="8569325" y="6446838"/>
            <a:ext cx="133191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endParaRPr lang="zh-TW" altLang="zh-TW" sz="1800" b="1">
              <a:solidFill>
                <a:srgbClr val="FFFFFF"/>
              </a:solidFill>
            </a:endParaRPr>
          </a:p>
        </p:txBody>
      </p:sp>
      <p:sp>
        <p:nvSpPr>
          <p:cNvPr id="17412" name="Text Box 4">
            <a:extLst>
              <a:ext uri="{FF2B5EF4-FFF2-40B4-BE49-F238E27FC236}">
                <a16:creationId xmlns:a16="http://schemas.microsoft.com/office/drawing/2014/main" id="{99A705A6-F718-4941-B328-FD93F7833E72}"/>
              </a:ext>
            </a:extLst>
          </p:cNvPr>
          <p:cNvSpPr txBox="1">
            <a:spLocks noChangeArrowheads="1"/>
          </p:cNvSpPr>
          <p:nvPr/>
        </p:nvSpPr>
        <p:spPr bwMode="auto">
          <a:xfrm>
            <a:off x="8243888" y="6597650"/>
            <a:ext cx="900112"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en-US" altLang="zh-TW" sz="1800" b="1">
                <a:solidFill>
                  <a:srgbClr val="FFFFFF"/>
                </a:solidFill>
              </a:rPr>
              <a:t>3/3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E913FF63-2A73-47AF-BD3C-C7DFAC0D4199}"/>
              </a:ext>
            </a:extLst>
          </p:cNvPr>
          <p:cNvSpPr>
            <a:spLocks noGrp="1" noChangeArrowheads="1"/>
          </p:cNvSpPr>
          <p:nvPr>
            <p:ph type="body" idx="1"/>
          </p:nvPr>
        </p:nvSpPr>
        <p:spPr>
          <a:xfrm>
            <a:off x="0" y="0"/>
            <a:ext cx="9144000" cy="6858000"/>
          </a:xfrm>
        </p:spPr>
        <p:txBody>
          <a:bodyPr/>
          <a:lstStyle/>
          <a:p>
            <a:pPr algn="ctr" eaLnBrk="1">
              <a:spcAft>
                <a:spcPct val="30000"/>
              </a:spcAft>
              <a:buFontTx/>
              <a:buNone/>
            </a:pPr>
            <a:r>
              <a:rPr lang="zh-TW" altLang="en-US" sz="4000">
                <a:solidFill>
                  <a:schemeClr val="bg1"/>
                </a:solidFill>
                <a:latin typeface="華康粗黑體" panose="020B0709000000000000" pitchFamily="49" charset="-120"/>
                <a:ea typeface="華康粗黑體" panose="020B0709000000000000" pitchFamily="49" charset="-120"/>
                <a:cs typeface="華康黑體-GB5" pitchFamily="49" charset="-120"/>
              </a:rPr>
              <a:t>掛在嘴邊的信仰</a:t>
            </a:r>
          </a:p>
          <a:p>
            <a:pPr eaLnBrk="1">
              <a:spcAft>
                <a:spcPct val="30000"/>
              </a:spcAft>
              <a:buFontTx/>
              <a:buNone/>
            </a:pPr>
            <a:r>
              <a:rPr lang="zh-CN"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孔子之言</a:t>
            </a:r>
            <a:r>
              <a:rPr lang="zh-TW"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滿</a:t>
            </a:r>
            <a:r>
              <a:rPr lang="zh-CN"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天下，孔子之道</a:t>
            </a:r>
            <a:r>
              <a:rPr lang="zh-TW"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未嘗</a:t>
            </a:r>
            <a:r>
              <a:rPr lang="zh-CN" altLang="en-US" sz="3600">
                <a:solidFill>
                  <a:srgbClr val="FFFF00"/>
                </a:solidFill>
                <a:latin typeface="華康粗黑體" panose="020B0709000000000000" pitchFamily="49" charset="-120"/>
                <a:ea typeface="華康粗黑體" panose="020B0709000000000000" pitchFamily="49" charset="-120"/>
                <a:cs typeface="華康黑體-GB5" pitchFamily="49" charset="-120"/>
              </a:rPr>
              <a:t>行。</a:t>
            </a:r>
            <a:r>
              <a:rPr lang="en-US" altLang="zh-TW">
                <a:solidFill>
                  <a:srgbClr val="FFFF00"/>
                </a:solidFill>
                <a:latin typeface="華康粗黑體" panose="020B0709000000000000" pitchFamily="49" charset="-120"/>
                <a:ea typeface="華康粗黑體" panose="020B0709000000000000" pitchFamily="49" charset="-120"/>
                <a:cs typeface="華康黑體-GB5" pitchFamily="49" charset="-120"/>
              </a:rPr>
              <a:t>(</a:t>
            </a:r>
            <a:r>
              <a:rPr lang="zh-TW" altLang="en-US">
                <a:solidFill>
                  <a:srgbClr val="FFFF00"/>
                </a:solidFill>
                <a:latin typeface="華康粗黑體" panose="020B0709000000000000" pitchFamily="49" charset="-120"/>
                <a:ea typeface="華康粗黑體" panose="020B0709000000000000" pitchFamily="49" charset="-120"/>
                <a:cs typeface="華康黑體-GB5" pitchFamily="49" charset="-120"/>
              </a:rPr>
              <a:t>李覯</a:t>
            </a:r>
            <a:r>
              <a:rPr lang="en-US" altLang="zh-TW">
                <a:solidFill>
                  <a:srgbClr val="FFFF00"/>
                </a:solidFill>
                <a:latin typeface="華康粗黑體" panose="020B0709000000000000" pitchFamily="49" charset="-120"/>
                <a:ea typeface="華康粗黑體" panose="020B0709000000000000" pitchFamily="49" charset="-120"/>
                <a:cs typeface="華康黑體-GB5" pitchFamily="49" charset="-120"/>
              </a:rPr>
              <a:t>)</a:t>
            </a:r>
            <a:endParaRPr lang="zh-TW" altLang="zh-CN">
              <a:solidFill>
                <a:srgbClr val="FFFF00"/>
              </a:solidFill>
              <a:latin typeface="華康粗黑體" panose="020B0709000000000000" pitchFamily="49" charset="-120"/>
              <a:ea typeface="華康粗黑體" panose="020B0709000000000000" pitchFamily="49" charset="-120"/>
              <a:cs typeface="華康黑體-GB5" pitchFamily="49" charset="-120"/>
            </a:endParaRPr>
          </a:p>
          <a:p>
            <a:pPr eaLnBrk="1">
              <a:spcAft>
                <a:spcPct val="30000"/>
              </a:spcAft>
              <a:buFontTx/>
              <a:buNone/>
            </a:pP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而</a:t>
            </a: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堯</a:t>
            </a: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舜禹</a:t>
            </a: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湯</a:t>
            </a: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文武周公孔子之道，</a:t>
            </a:r>
            <a:br>
              <a:rPr lang="en-US" altLang="zh-CN" sz="3600">
                <a:solidFill>
                  <a:schemeClr val="bg1"/>
                </a:solidFill>
                <a:latin typeface="華康粗黑體" panose="020B0709000000000000" pitchFamily="49" charset="-120"/>
                <a:ea typeface="華康粗黑體" panose="020B0709000000000000" pitchFamily="49" charset="-120"/>
                <a:cs typeface="華康黑體-GB5" pitchFamily="49" charset="-120"/>
              </a:rPr>
            </a:br>
            <a:r>
              <a:rPr lang="en-US" altLang="zh-CN" sz="3600">
                <a:solidFill>
                  <a:schemeClr val="bg1"/>
                </a:solidFill>
                <a:latin typeface="華康粗黑體" panose="020B0709000000000000" pitchFamily="49" charset="-120"/>
                <a:ea typeface="華康粗黑體" panose="020B0709000000000000" pitchFamily="49" charset="-120"/>
                <a:cs typeface="華康黑體-GB5" pitchFamily="49" charset="-120"/>
              </a:rPr>
              <a:t>       </a:t>
            </a: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未嘗</a:t>
            </a: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一日得行于天地</a:t>
            </a: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之間</a:t>
            </a:r>
            <a:r>
              <a:rPr lang="zh-CN"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en-US" altLang="zh-TW">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TW" altLang="en-US">
                <a:solidFill>
                  <a:schemeClr val="bg1"/>
                </a:solidFill>
                <a:latin typeface="華康粗黑體" panose="020B0709000000000000" pitchFamily="49" charset="-120"/>
                <a:ea typeface="華康粗黑體" panose="020B0709000000000000" pitchFamily="49" charset="-120"/>
                <a:cs typeface="華康黑體-GB5" pitchFamily="49" charset="-120"/>
              </a:rPr>
              <a:t>朱熹</a:t>
            </a:r>
            <a:r>
              <a:rPr lang="en-US" altLang="zh-TW">
                <a:solidFill>
                  <a:schemeClr val="bg1"/>
                </a:solidFill>
                <a:latin typeface="華康粗黑體" panose="020B0709000000000000" pitchFamily="49" charset="-120"/>
                <a:ea typeface="華康粗黑體" panose="020B0709000000000000" pitchFamily="49" charset="-120"/>
                <a:cs typeface="華康黑體-GB5" pitchFamily="49" charset="-120"/>
              </a:rPr>
              <a:t>)</a:t>
            </a:r>
            <a:endParaRPr lang="zh-CN" altLang="zh-TW">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eaLnBrk="1">
              <a:spcAft>
                <a:spcPct val="30000"/>
              </a:spcAft>
              <a:buFontTx/>
              <a:buNone/>
            </a:pPr>
            <a:r>
              <a:rPr lang="en-US" altLang="zh-TW" sz="4400">
                <a:solidFill>
                  <a:srgbClr val="FFFF00"/>
                </a:solidFill>
                <a:latin typeface="華康粗黑體" panose="020B0709000000000000" pitchFamily="49" charset="-120"/>
                <a:ea typeface="華康粗黑體" panose="020B0709000000000000" pitchFamily="49" charset="-120"/>
                <a:cs typeface="華康黑體-GB5" pitchFamily="49" charset="-120"/>
              </a:rPr>
              <a:t>       </a:t>
            </a:r>
            <a: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力行方有</a:t>
            </a:r>
            <a:r>
              <a:rPr lang="zh-TW" altLang="en-US" sz="5400" b="1" u="sng">
                <a:solidFill>
                  <a:srgbClr val="FFFF00"/>
                </a:solidFill>
                <a:latin typeface="華康粗黑體" panose="020B0709000000000000" pitchFamily="49" charset="-120"/>
                <a:ea typeface="華康粗黑體" panose="020B0709000000000000" pitchFamily="49" charset="-120"/>
                <a:cs typeface="華康黑體-GB5" pitchFamily="49" charset="-120"/>
              </a:rPr>
              <a:t>真知</a:t>
            </a:r>
            <a:b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br>
            <a: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      力行方有</a:t>
            </a:r>
            <a:r>
              <a:rPr lang="zh-TW" altLang="en-US" sz="5400" b="1" u="sng">
                <a:solidFill>
                  <a:srgbClr val="FFFF00"/>
                </a:solidFill>
                <a:latin typeface="華康粗黑體" panose="020B0709000000000000" pitchFamily="49" charset="-120"/>
                <a:ea typeface="華康粗黑體" panose="020B0709000000000000" pitchFamily="49" charset="-120"/>
                <a:cs typeface="華康黑體-GB5" pitchFamily="49" charset="-120"/>
              </a:rPr>
              <a:t>真信</a:t>
            </a:r>
          </a:p>
          <a:p>
            <a:pPr eaLnBrk="1">
              <a:spcAft>
                <a:spcPct val="30000"/>
              </a:spcAft>
              <a:buFontTx/>
              <a:buNone/>
            </a:pP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  居其位，無其言，君子恥之；</a:t>
            </a:r>
            <a:b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br>
            <a:r>
              <a:rPr lang="zh-TW" altLang="en-US" sz="3600">
                <a:solidFill>
                  <a:schemeClr val="bg1"/>
                </a:solidFill>
                <a:latin typeface="華康粗黑體" panose="020B0709000000000000" pitchFamily="49" charset="-120"/>
                <a:ea typeface="華康粗黑體" panose="020B0709000000000000" pitchFamily="49" charset="-120"/>
                <a:cs typeface="華康黑體-GB5" pitchFamily="49" charset="-120"/>
              </a:rPr>
              <a:t>    有其言，無其行，君子恥之。</a:t>
            </a:r>
            <a:r>
              <a:rPr lang="zh-TW" altLang="en-US">
                <a:solidFill>
                  <a:schemeClr val="bg1"/>
                </a:solidFill>
                <a:latin typeface="華康粗黑體" panose="020B0709000000000000" pitchFamily="49" charset="-120"/>
                <a:ea typeface="華康粗黑體" panose="020B0709000000000000" pitchFamily="49" charset="-120"/>
                <a:cs typeface="華康黑體-GB5" pitchFamily="49" charset="-120"/>
              </a:rPr>
              <a:t>（禮記）</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6146">
                                            <p:txEl>
                                              <p:pRg st="1" end="1"/>
                                            </p:txEl>
                                          </p:spTgt>
                                        </p:tgtEl>
                                        <p:attrNameLst>
                                          <p:attrName>style.visibility</p:attrName>
                                        </p:attrNameLst>
                                      </p:cBhvr>
                                      <p:to>
                                        <p:strVal val="visible"/>
                                      </p:to>
                                    </p:set>
                                    <p:animEffect transition="in" filter="fade">
                                      <p:cBhvr>
                                        <p:cTn id="7" dur="2000"/>
                                        <p:tgtEl>
                                          <p:spTgt spid="6146">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146">
                                            <p:txEl>
                                              <p:pRg st="2" end="2"/>
                                            </p:txEl>
                                          </p:spTgt>
                                        </p:tgtEl>
                                        <p:attrNameLst>
                                          <p:attrName>style.visibility</p:attrName>
                                        </p:attrNameLst>
                                      </p:cBhvr>
                                      <p:to>
                                        <p:strVal val="visible"/>
                                      </p:to>
                                    </p:set>
                                    <p:animEffect transition="in" filter="fade">
                                      <p:cBhvr>
                                        <p:cTn id="10" dur="2000"/>
                                        <p:tgtEl>
                                          <p:spTgt spid="6146">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nodeType="clickEffect">
                                  <p:stCondLst>
                                    <p:cond delay="0"/>
                                  </p:stCondLst>
                                  <p:childTnLst>
                                    <p:set>
                                      <p:cBhvr>
                                        <p:cTn id="14" dur="1" fill="hold">
                                          <p:stCondLst>
                                            <p:cond delay="0"/>
                                          </p:stCondLst>
                                        </p:cTn>
                                        <p:tgtEl>
                                          <p:spTgt spid="6146">
                                            <p:txEl>
                                              <p:pRg st="3" end="3"/>
                                            </p:txEl>
                                          </p:spTgt>
                                        </p:tgtEl>
                                        <p:attrNameLst>
                                          <p:attrName>style.visibility</p:attrName>
                                        </p:attrNameLst>
                                      </p:cBhvr>
                                      <p:to>
                                        <p:strVal val="visible"/>
                                      </p:to>
                                    </p:set>
                                    <p:animEffect transition="in" filter="fade">
                                      <p:cBhvr>
                                        <p:cTn id="15" dur="2000"/>
                                        <p:tgtEl>
                                          <p:spTgt spid="6146">
                                            <p:txEl>
                                              <p:pRg st="3" end="3"/>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6146">
                                            <p:txEl>
                                              <p:pRg st="4" end="4"/>
                                            </p:txEl>
                                          </p:spTgt>
                                        </p:tgtEl>
                                        <p:attrNameLst>
                                          <p:attrName>style.visibility</p:attrName>
                                        </p:attrNameLst>
                                      </p:cBhvr>
                                      <p:to>
                                        <p:strVal val="visible"/>
                                      </p:to>
                                    </p:set>
                                    <p:animEffect transition="in" filter="fade">
                                      <p:cBhvr>
                                        <p:cTn id="20" dur="2000"/>
                                        <p:tgtEl>
                                          <p:spTgt spid="614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F15D80FE-E048-4D72-8A08-462AF607216F}"/>
              </a:ext>
            </a:extLst>
          </p:cNvPr>
          <p:cNvSpPr>
            <a:spLocks noGrp="1" noChangeArrowheads="1"/>
          </p:cNvSpPr>
          <p:nvPr>
            <p:ph type="subTitle" idx="1"/>
          </p:nvPr>
        </p:nvSpPr>
        <p:spPr>
          <a:xfrm>
            <a:off x="-36513" y="0"/>
            <a:ext cx="9144001" cy="6858000"/>
          </a:xfrm>
        </p:spPr>
        <p:txBody>
          <a:bodyPr/>
          <a:lstStyle/>
          <a:p>
            <a:pPr algn="l" eaLnBrk="1"/>
            <a:r>
              <a:rPr lang="zh-TW" altLang="en-US" sz="4400" b="1">
                <a:solidFill>
                  <a:srgbClr val="FFFF00"/>
                </a:solidFill>
                <a:latin typeface="華康粗黑體" panose="020B0709000000000000" pitchFamily="49" charset="-120"/>
                <a:ea typeface="華康粗黑體" panose="020B0709000000000000" pitchFamily="49" charset="-120"/>
                <a:cs typeface="華康黑體-GB5" pitchFamily="49" charset="-120"/>
              </a:rPr>
              <a:t>力行</a:t>
            </a:r>
            <a:r>
              <a:rPr lang="zh-TW" altLang="en-US">
                <a:solidFill>
                  <a:srgbClr val="FFFF00"/>
                </a:solidFill>
                <a:latin typeface="華康粗黑體" panose="020B0709000000000000" pitchFamily="49" charset="-120"/>
                <a:ea typeface="華康粗黑體" panose="020B0709000000000000" pitchFamily="49" charset="-120"/>
                <a:cs typeface="華康黑體-GB5" pitchFamily="49" charset="-120"/>
              </a:rPr>
              <a:t>方有真知</a:t>
            </a:r>
            <a:r>
              <a:rPr lang="en-US" altLang="zh-TW">
                <a:solidFill>
                  <a:srgbClr val="FFFF00"/>
                </a:solidFill>
                <a:latin typeface="華康粗黑體" panose="020B0709000000000000" pitchFamily="49" charset="-120"/>
                <a:ea typeface="華康粗黑體" panose="020B0709000000000000" pitchFamily="49" charset="-120"/>
                <a:cs typeface="華康黑體-GB5" pitchFamily="49" charset="-120"/>
              </a:rPr>
              <a:t>,</a:t>
            </a:r>
            <a:r>
              <a:rPr lang="zh-TW" altLang="en-US">
                <a:solidFill>
                  <a:srgbClr val="FFFF00"/>
                </a:solidFill>
                <a:latin typeface="華康粗黑體" panose="020B0709000000000000" pitchFamily="49" charset="-120"/>
                <a:ea typeface="華康粗黑體" panose="020B0709000000000000" pitchFamily="49" charset="-120"/>
                <a:cs typeface="華康黑體-GB5" pitchFamily="49" charset="-120"/>
              </a:rPr>
              <a:t>真信；</a:t>
            </a:r>
            <a:r>
              <a:rPr lang="zh-TW" altLang="en-US" sz="4400" b="1">
                <a:solidFill>
                  <a:schemeClr val="bg1"/>
                </a:solidFill>
                <a:latin typeface="華康粗黑體" panose="020B0709000000000000" pitchFamily="49" charset="-120"/>
                <a:ea typeface="華康粗黑體" panose="020B0709000000000000" pitchFamily="49" charset="-120"/>
                <a:cs typeface="華康黑體-GB5" pitchFamily="49" charset="-120"/>
              </a:rPr>
              <a:t>實踐</a:t>
            </a:r>
            <a:r>
              <a:rPr lang="zh-TW" altLang="en-US">
                <a:solidFill>
                  <a:schemeClr val="bg1"/>
                </a:solidFill>
                <a:latin typeface="華康粗黑體" panose="020B0709000000000000" pitchFamily="49" charset="-120"/>
                <a:ea typeface="華康粗黑體" panose="020B0709000000000000" pitchFamily="49" charset="-120"/>
                <a:cs typeface="華康黑體-GB5" pitchFamily="49" charset="-120"/>
              </a:rPr>
              <a:t>是檢驗真理的標準</a:t>
            </a:r>
          </a:p>
        </p:txBody>
      </p:sp>
      <p:sp>
        <p:nvSpPr>
          <p:cNvPr id="7171" name="Line 3">
            <a:extLst>
              <a:ext uri="{FF2B5EF4-FFF2-40B4-BE49-F238E27FC236}">
                <a16:creationId xmlns:a16="http://schemas.microsoft.com/office/drawing/2014/main" id="{5E8AD812-31FA-431C-AB0D-318FD8989E32}"/>
              </a:ext>
            </a:extLst>
          </p:cNvPr>
          <p:cNvSpPr>
            <a:spLocks noChangeShapeType="1"/>
          </p:cNvSpPr>
          <p:nvPr/>
        </p:nvSpPr>
        <p:spPr bwMode="auto">
          <a:xfrm flipV="1">
            <a:off x="900113" y="5734050"/>
            <a:ext cx="6408737" cy="0"/>
          </a:xfrm>
          <a:prstGeom prst="line">
            <a:avLst/>
          </a:prstGeom>
          <a:noFill/>
          <a:ln w="9525">
            <a:solidFill>
              <a:schemeClr val="bg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2" name="Line 4">
            <a:extLst>
              <a:ext uri="{FF2B5EF4-FFF2-40B4-BE49-F238E27FC236}">
                <a16:creationId xmlns:a16="http://schemas.microsoft.com/office/drawing/2014/main" id="{7DD2B1D7-19C2-4FBF-B043-175B7B2A38A6}"/>
              </a:ext>
            </a:extLst>
          </p:cNvPr>
          <p:cNvSpPr>
            <a:spLocks noChangeShapeType="1"/>
          </p:cNvSpPr>
          <p:nvPr/>
        </p:nvSpPr>
        <p:spPr bwMode="auto">
          <a:xfrm flipH="1">
            <a:off x="2005013" y="4919663"/>
            <a:ext cx="5995987" cy="44450"/>
          </a:xfrm>
          <a:prstGeom prst="line">
            <a:avLst/>
          </a:prstGeom>
          <a:noFill/>
          <a:ln w="9525">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3" name="Line 5">
            <a:extLst>
              <a:ext uri="{FF2B5EF4-FFF2-40B4-BE49-F238E27FC236}">
                <a16:creationId xmlns:a16="http://schemas.microsoft.com/office/drawing/2014/main" id="{A5B47302-B38F-45F5-81E8-90F726CCD773}"/>
              </a:ext>
            </a:extLst>
          </p:cNvPr>
          <p:cNvSpPr>
            <a:spLocks noChangeShapeType="1"/>
          </p:cNvSpPr>
          <p:nvPr/>
        </p:nvSpPr>
        <p:spPr bwMode="auto">
          <a:xfrm>
            <a:off x="971550" y="4076700"/>
            <a:ext cx="6408738" cy="0"/>
          </a:xfrm>
          <a:prstGeom prst="line">
            <a:avLst/>
          </a:prstGeom>
          <a:noFill/>
          <a:ln w="38100">
            <a:solidFill>
              <a:schemeClr val="bg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4" name="Line 6">
            <a:extLst>
              <a:ext uri="{FF2B5EF4-FFF2-40B4-BE49-F238E27FC236}">
                <a16:creationId xmlns:a16="http://schemas.microsoft.com/office/drawing/2014/main" id="{B9B12786-5366-4572-8835-35CB7CD74D10}"/>
              </a:ext>
            </a:extLst>
          </p:cNvPr>
          <p:cNvSpPr>
            <a:spLocks noChangeShapeType="1"/>
          </p:cNvSpPr>
          <p:nvPr/>
        </p:nvSpPr>
        <p:spPr bwMode="auto">
          <a:xfrm flipH="1" flipV="1">
            <a:off x="1714500" y="3335338"/>
            <a:ext cx="6362700" cy="44450"/>
          </a:xfrm>
          <a:prstGeom prst="line">
            <a:avLst/>
          </a:prstGeom>
          <a:noFill/>
          <a:ln w="5715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5" name="Line 7">
            <a:extLst>
              <a:ext uri="{FF2B5EF4-FFF2-40B4-BE49-F238E27FC236}">
                <a16:creationId xmlns:a16="http://schemas.microsoft.com/office/drawing/2014/main" id="{D47709FE-2F5A-4AAA-83A1-99800EA8B60C}"/>
              </a:ext>
            </a:extLst>
          </p:cNvPr>
          <p:cNvSpPr>
            <a:spLocks noChangeShapeType="1"/>
          </p:cNvSpPr>
          <p:nvPr/>
        </p:nvSpPr>
        <p:spPr bwMode="auto">
          <a:xfrm flipV="1">
            <a:off x="1357313" y="2398713"/>
            <a:ext cx="5635625" cy="44450"/>
          </a:xfrm>
          <a:prstGeom prst="line">
            <a:avLst/>
          </a:prstGeom>
          <a:noFill/>
          <a:ln w="76200">
            <a:solidFill>
              <a:schemeClr val="bg1"/>
            </a:solidFill>
            <a:prstDash val="sysDash"/>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6" name="Line 8">
            <a:extLst>
              <a:ext uri="{FF2B5EF4-FFF2-40B4-BE49-F238E27FC236}">
                <a16:creationId xmlns:a16="http://schemas.microsoft.com/office/drawing/2014/main" id="{F60D3CA7-2E00-42B1-BA53-6082C721298A}"/>
              </a:ext>
            </a:extLst>
          </p:cNvPr>
          <p:cNvSpPr>
            <a:spLocks noChangeShapeType="1"/>
          </p:cNvSpPr>
          <p:nvPr/>
        </p:nvSpPr>
        <p:spPr bwMode="auto">
          <a:xfrm flipH="1" flipV="1">
            <a:off x="1833563" y="1612900"/>
            <a:ext cx="5667375" cy="46038"/>
          </a:xfrm>
          <a:prstGeom prst="line">
            <a:avLst/>
          </a:prstGeom>
          <a:noFill/>
          <a:ln w="76200">
            <a:solidFill>
              <a:srgbClr val="FFFF00"/>
            </a:solidFill>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77" name="Text Box 9">
            <a:extLst>
              <a:ext uri="{FF2B5EF4-FFF2-40B4-BE49-F238E27FC236}">
                <a16:creationId xmlns:a16="http://schemas.microsoft.com/office/drawing/2014/main" id="{A5BD5A12-D94A-4555-B307-660FB7D5A847}"/>
              </a:ext>
            </a:extLst>
          </p:cNvPr>
          <p:cNvSpPr txBox="1">
            <a:spLocks noChangeArrowheads="1"/>
          </p:cNvSpPr>
          <p:nvPr/>
        </p:nvSpPr>
        <p:spPr bwMode="auto">
          <a:xfrm>
            <a:off x="206375" y="5410200"/>
            <a:ext cx="8651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2800">
                <a:solidFill>
                  <a:srgbClr val="FFFFFF"/>
                </a:solidFill>
                <a:ea typeface="華康黑體(P)-GB5" pitchFamily="34" charset="-120"/>
              </a:rPr>
              <a:t>知</a:t>
            </a:r>
            <a:r>
              <a:rPr lang="en-US" altLang="zh-TW" sz="2800">
                <a:solidFill>
                  <a:srgbClr val="FFFFFF"/>
                </a:solidFill>
              </a:rPr>
              <a:t>1</a:t>
            </a:r>
          </a:p>
        </p:txBody>
      </p:sp>
      <p:sp>
        <p:nvSpPr>
          <p:cNvPr id="7178" name="Text Box 10">
            <a:extLst>
              <a:ext uri="{FF2B5EF4-FFF2-40B4-BE49-F238E27FC236}">
                <a16:creationId xmlns:a16="http://schemas.microsoft.com/office/drawing/2014/main" id="{DA639C2C-421E-435E-9C37-E5815082107D}"/>
              </a:ext>
            </a:extLst>
          </p:cNvPr>
          <p:cNvSpPr txBox="1">
            <a:spLocks noChangeArrowheads="1"/>
          </p:cNvSpPr>
          <p:nvPr/>
        </p:nvSpPr>
        <p:spPr bwMode="auto">
          <a:xfrm>
            <a:off x="8135938" y="4552950"/>
            <a:ext cx="792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2800">
                <a:solidFill>
                  <a:srgbClr val="FFFF00"/>
                </a:solidFill>
                <a:ea typeface="華康黑體(P)-GB5" pitchFamily="34" charset="-120"/>
              </a:rPr>
              <a:t>行</a:t>
            </a:r>
            <a:r>
              <a:rPr lang="en-US" altLang="zh-TW" sz="2800">
                <a:solidFill>
                  <a:srgbClr val="FFFF00"/>
                </a:solidFill>
              </a:rPr>
              <a:t>1</a:t>
            </a:r>
          </a:p>
        </p:txBody>
      </p:sp>
      <p:sp>
        <p:nvSpPr>
          <p:cNvPr id="7179" name="Text Box 11">
            <a:extLst>
              <a:ext uri="{FF2B5EF4-FFF2-40B4-BE49-F238E27FC236}">
                <a16:creationId xmlns:a16="http://schemas.microsoft.com/office/drawing/2014/main" id="{79386635-22A4-47B1-B027-5FC142E61164}"/>
              </a:ext>
            </a:extLst>
          </p:cNvPr>
          <p:cNvSpPr txBox="1">
            <a:spLocks noChangeArrowheads="1"/>
          </p:cNvSpPr>
          <p:nvPr/>
        </p:nvSpPr>
        <p:spPr bwMode="auto">
          <a:xfrm>
            <a:off x="71438" y="3573463"/>
            <a:ext cx="12144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4000">
                <a:solidFill>
                  <a:srgbClr val="FFFFFF"/>
                </a:solidFill>
                <a:ea typeface="華康黑體(P)-GB5" pitchFamily="34" charset="-120"/>
              </a:rPr>
              <a:t>知</a:t>
            </a:r>
            <a:r>
              <a:rPr lang="en-US" altLang="zh-TW">
                <a:solidFill>
                  <a:srgbClr val="FFFFFF"/>
                </a:solidFill>
              </a:rPr>
              <a:t>2</a:t>
            </a:r>
          </a:p>
        </p:txBody>
      </p:sp>
      <p:sp>
        <p:nvSpPr>
          <p:cNvPr id="7180" name="Text Box 12">
            <a:extLst>
              <a:ext uri="{FF2B5EF4-FFF2-40B4-BE49-F238E27FC236}">
                <a16:creationId xmlns:a16="http://schemas.microsoft.com/office/drawing/2014/main" id="{AA7A69EE-C38D-49B9-A44C-01433F082B72}"/>
              </a:ext>
            </a:extLst>
          </p:cNvPr>
          <p:cNvSpPr txBox="1">
            <a:spLocks noChangeArrowheads="1"/>
          </p:cNvSpPr>
          <p:nvPr/>
        </p:nvSpPr>
        <p:spPr bwMode="auto">
          <a:xfrm>
            <a:off x="8001000" y="2708275"/>
            <a:ext cx="1143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4000">
                <a:solidFill>
                  <a:srgbClr val="FFFF00"/>
                </a:solidFill>
                <a:ea typeface="華康黑體(P)-GB5" pitchFamily="34" charset="-120"/>
              </a:rPr>
              <a:t>行</a:t>
            </a:r>
            <a:r>
              <a:rPr lang="en-US" altLang="zh-TW">
                <a:solidFill>
                  <a:srgbClr val="FFFF00"/>
                </a:solidFill>
              </a:rPr>
              <a:t>2</a:t>
            </a:r>
          </a:p>
        </p:txBody>
      </p:sp>
      <p:sp>
        <p:nvSpPr>
          <p:cNvPr id="7181" name="Text Box 13">
            <a:extLst>
              <a:ext uri="{FF2B5EF4-FFF2-40B4-BE49-F238E27FC236}">
                <a16:creationId xmlns:a16="http://schemas.microsoft.com/office/drawing/2014/main" id="{C82E9D2A-F143-4630-92EC-A56B6A6AB87E}"/>
              </a:ext>
            </a:extLst>
          </p:cNvPr>
          <p:cNvSpPr txBox="1">
            <a:spLocks noChangeArrowheads="1"/>
          </p:cNvSpPr>
          <p:nvPr/>
        </p:nvSpPr>
        <p:spPr bwMode="auto">
          <a:xfrm>
            <a:off x="71438" y="1844675"/>
            <a:ext cx="135731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6000" b="1">
                <a:solidFill>
                  <a:srgbClr val="FFFFFF"/>
                </a:solidFill>
                <a:ea typeface="華康黑體(P)-GB5" pitchFamily="34" charset="-120"/>
              </a:rPr>
              <a:t>知</a:t>
            </a:r>
            <a:r>
              <a:rPr lang="en-US" altLang="zh-TW" sz="4000">
                <a:solidFill>
                  <a:srgbClr val="FFFFFF"/>
                </a:solidFill>
              </a:rPr>
              <a:t>3</a:t>
            </a:r>
          </a:p>
        </p:txBody>
      </p:sp>
      <p:sp>
        <p:nvSpPr>
          <p:cNvPr id="7182" name="Text Box 14">
            <a:extLst>
              <a:ext uri="{FF2B5EF4-FFF2-40B4-BE49-F238E27FC236}">
                <a16:creationId xmlns:a16="http://schemas.microsoft.com/office/drawing/2014/main" id="{B379450F-15F9-4629-A3B7-580484EE3557}"/>
              </a:ext>
            </a:extLst>
          </p:cNvPr>
          <p:cNvSpPr txBox="1">
            <a:spLocks noChangeArrowheads="1"/>
          </p:cNvSpPr>
          <p:nvPr/>
        </p:nvSpPr>
        <p:spPr bwMode="auto">
          <a:xfrm>
            <a:off x="7758113" y="1076325"/>
            <a:ext cx="13652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5400" b="1">
                <a:solidFill>
                  <a:srgbClr val="FFFF00"/>
                </a:solidFill>
                <a:ea typeface="華康黑體(P)-GB5" pitchFamily="34" charset="-120"/>
              </a:rPr>
              <a:t>行</a:t>
            </a:r>
            <a:r>
              <a:rPr lang="en-US" altLang="zh-TW" sz="4000">
                <a:solidFill>
                  <a:srgbClr val="FFFF00"/>
                </a:solidFill>
              </a:rPr>
              <a:t>3</a:t>
            </a:r>
          </a:p>
        </p:txBody>
      </p:sp>
      <p:sp>
        <p:nvSpPr>
          <p:cNvPr id="7183" name="Line 15">
            <a:extLst>
              <a:ext uri="{FF2B5EF4-FFF2-40B4-BE49-F238E27FC236}">
                <a16:creationId xmlns:a16="http://schemas.microsoft.com/office/drawing/2014/main" id="{E507A32B-DAD0-4D11-B9F6-1AC8E7F96811}"/>
              </a:ext>
            </a:extLst>
          </p:cNvPr>
          <p:cNvSpPr>
            <a:spLocks noChangeShapeType="1"/>
          </p:cNvSpPr>
          <p:nvPr/>
        </p:nvSpPr>
        <p:spPr bwMode="auto">
          <a:xfrm flipH="1" flipV="1">
            <a:off x="4787900" y="1125538"/>
            <a:ext cx="71438" cy="5399087"/>
          </a:xfrm>
          <a:prstGeom prst="line">
            <a:avLst/>
          </a:prstGeom>
          <a:noFill/>
          <a:ln w="76200" cmpd="tri">
            <a:solidFill>
              <a:schemeClr val="bg1"/>
            </a:solidFill>
            <a:round/>
            <a:headEnd/>
            <a:tailEnd type="triangle" w="med" len="med"/>
          </a:ln>
          <a:extLst>
            <a:ext uri="{909E8E84-426E-40DD-AFC4-6F175D3DCCD1}">
              <a14:hiddenFill xmlns:a14="http://schemas.microsoft.com/office/drawing/2010/main">
                <a:noFill/>
              </a14:hiddenFill>
            </a:ext>
          </a:extLst>
        </p:spPr>
        <p:txBody>
          <a:bodyPr/>
          <a:lstStyle/>
          <a:p>
            <a:endParaRPr lang="zh-HK" altLang="en-US"/>
          </a:p>
        </p:txBody>
      </p:sp>
      <p:sp>
        <p:nvSpPr>
          <p:cNvPr id="7184" name="Text Box 16">
            <a:extLst>
              <a:ext uri="{FF2B5EF4-FFF2-40B4-BE49-F238E27FC236}">
                <a16:creationId xmlns:a16="http://schemas.microsoft.com/office/drawing/2014/main" id="{BEE5DA61-DB08-480C-959C-552D1B8B9FB6}"/>
              </a:ext>
            </a:extLst>
          </p:cNvPr>
          <p:cNvSpPr txBox="1">
            <a:spLocks noChangeArrowheads="1"/>
          </p:cNvSpPr>
          <p:nvPr/>
        </p:nvSpPr>
        <p:spPr bwMode="auto">
          <a:xfrm>
            <a:off x="5211763" y="1916113"/>
            <a:ext cx="1016000" cy="3529012"/>
          </a:xfrm>
          <a:prstGeom prst="rect">
            <a:avLst/>
          </a:prstGeom>
          <a:noFill/>
          <a:ln w="2857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vert="eaVert">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5400">
                <a:solidFill>
                  <a:srgbClr val="00FF00"/>
                </a:solidFill>
                <a:latin typeface="華康粗黑體" panose="020B0709000000000000" pitchFamily="49" charset="-120"/>
                <a:ea typeface="華康粗黑體" panose="020B0709000000000000" pitchFamily="49" charset="-120"/>
                <a:cs typeface="華康黑體-GB5" pitchFamily="49" charset="-120"/>
              </a:rPr>
              <a:t>信仰的成長</a:t>
            </a:r>
          </a:p>
        </p:txBody>
      </p:sp>
      <p:sp>
        <p:nvSpPr>
          <p:cNvPr id="7185" name="Text Box 17">
            <a:extLst>
              <a:ext uri="{FF2B5EF4-FFF2-40B4-BE49-F238E27FC236}">
                <a16:creationId xmlns:a16="http://schemas.microsoft.com/office/drawing/2014/main" id="{251FBB32-6D34-4B77-B8F3-2FBC6F4AF0EF}"/>
              </a:ext>
            </a:extLst>
          </p:cNvPr>
          <p:cNvSpPr txBox="1">
            <a:spLocks noChangeArrowheads="1"/>
          </p:cNvSpPr>
          <p:nvPr/>
        </p:nvSpPr>
        <p:spPr bwMode="auto">
          <a:xfrm>
            <a:off x="3563938" y="3470275"/>
            <a:ext cx="862012" cy="2447925"/>
          </a:xfrm>
          <a:prstGeom prst="rect">
            <a:avLst/>
          </a:prstGeom>
          <a:noFill/>
          <a:ln w="28575">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vert="eaVert">
            <a:spAutoFit/>
          </a:bodyPr>
          <a:lstStyle>
            <a:lvl1pPr>
              <a:spcBef>
                <a:spcPct val="20000"/>
              </a:spcBef>
              <a:buChar char="•"/>
              <a:defRPr kumimoji="1" sz="3200">
                <a:solidFill>
                  <a:schemeClr val="tx1"/>
                </a:solidFill>
                <a:latin typeface="Arial" panose="020B0604020202020204" pitchFamily="34" charset="0"/>
                <a:ea typeface="新細明體" panose="02020500000000000000" pitchFamily="18" charset="-120"/>
              </a:defRPr>
            </a:lvl1pPr>
            <a:lvl2pPr marL="742950" indent="-285750">
              <a:spcBef>
                <a:spcPct val="20000"/>
              </a:spcBef>
              <a:buChar char="–"/>
              <a:defRPr kumimoji="1" sz="2800">
                <a:solidFill>
                  <a:schemeClr val="tx1"/>
                </a:solidFill>
                <a:latin typeface="Arial" panose="020B0604020202020204" pitchFamily="34" charset="0"/>
                <a:ea typeface="新細明體" panose="02020500000000000000" pitchFamily="18" charset="-120"/>
              </a:defRPr>
            </a:lvl2pPr>
            <a:lvl3pPr marL="1143000" indent="-228600">
              <a:spcBef>
                <a:spcPct val="20000"/>
              </a:spcBef>
              <a:buChar char="•"/>
              <a:defRPr kumimoji="1" sz="2400">
                <a:solidFill>
                  <a:schemeClr val="tx1"/>
                </a:solidFill>
                <a:latin typeface="Arial" panose="020B0604020202020204" pitchFamily="34" charset="0"/>
                <a:ea typeface="新細明體" panose="02020500000000000000" pitchFamily="18" charset="-120"/>
              </a:defRPr>
            </a:lvl3pPr>
            <a:lvl4pPr marL="16002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4pPr>
            <a:lvl5pPr marL="2057400" indent="-228600">
              <a:spcBef>
                <a:spcPct val="20000"/>
              </a:spcBef>
              <a:buChar char="»"/>
              <a:defRPr kumimoji="1" sz="2000">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新細明體" panose="02020500000000000000" pitchFamily="18" charset="-120"/>
              </a:defRPr>
            </a:lvl9pPr>
          </a:lstStyle>
          <a:p>
            <a:pPr eaLnBrk="1" hangingPunct="1">
              <a:spcBef>
                <a:spcPct val="50000"/>
              </a:spcBef>
              <a:buFontTx/>
              <a:buNone/>
            </a:pPr>
            <a: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真知灼見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nodeType="withEffect">
                                  <p:stCondLst>
                                    <p:cond delay="0"/>
                                  </p:stCondLst>
                                  <p:childTnLst>
                                    <p:set>
                                      <p:cBhvr>
                                        <p:cTn id="6" dur="1" fill="hold">
                                          <p:stCondLst>
                                            <p:cond delay="0"/>
                                          </p:stCondLst>
                                        </p:cTn>
                                        <p:tgtEl>
                                          <p:spTgt spid="7170">
                                            <p:txEl>
                                              <p:pRg st="0" end="0"/>
                                            </p:txEl>
                                          </p:spTgt>
                                        </p:tgtEl>
                                        <p:attrNameLst>
                                          <p:attrName>style.visibility</p:attrName>
                                        </p:attrNameLst>
                                      </p:cBhvr>
                                      <p:to>
                                        <p:strVal val="visible"/>
                                      </p:to>
                                    </p:set>
                                    <p:anim calcmode="lin" valueType="num">
                                      <p:cBhvr>
                                        <p:cTn id="7" dur="1000" fill="hold"/>
                                        <p:tgtEl>
                                          <p:spTgt spid="7170">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7170">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7170">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nodeType="clickEffect">
                                  <p:stCondLst>
                                    <p:cond delay="0"/>
                                  </p:stCondLst>
                                  <p:childTnLst>
                                    <p:set>
                                      <p:cBhvr>
                                        <p:cTn id="13" dur="1" fill="hold">
                                          <p:stCondLst>
                                            <p:cond delay="0"/>
                                          </p:stCondLst>
                                        </p:cTn>
                                        <p:tgtEl>
                                          <p:spTgt spid="7171"/>
                                        </p:tgtEl>
                                        <p:attrNameLst>
                                          <p:attrName>style.visibility</p:attrName>
                                        </p:attrNameLst>
                                      </p:cBhvr>
                                      <p:to>
                                        <p:strVal val="visible"/>
                                      </p:to>
                                    </p:set>
                                    <p:animEffect transition="in" filter="fade">
                                      <p:cBhvr>
                                        <p:cTn id="14" dur="2000"/>
                                        <p:tgtEl>
                                          <p:spTgt spid="7171"/>
                                        </p:tgtEl>
                                      </p:cBhvr>
                                    </p:animEffect>
                                  </p:childTnLst>
                                </p:cTn>
                              </p:par>
                              <p:par>
                                <p:cTn id="15" presetID="10" presetClass="entr" presetSubtype="0" fill="hold" nodeType="withEffect">
                                  <p:stCondLst>
                                    <p:cond delay="0"/>
                                  </p:stCondLst>
                                  <p:childTnLst>
                                    <p:set>
                                      <p:cBhvr>
                                        <p:cTn id="16" dur="1" fill="hold">
                                          <p:stCondLst>
                                            <p:cond delay="0"/>
                                          </p:stCondLst>
                                        </p:cTn>
                                        <p:tgtEl>
                                          <p:spTgt spid="7177">
                                            <p:txEl>
                                              <p:pRg st="0" end="0"/>
                                            </p:txEl>
                                          </p:spTgt>
                                        </p:tgtEl>
                                        <p:attrNameLst>
                                          <p:attrName>style.visibility</p:attrName>
                                        </p:attrNameLst>
                                      </p:cBhvr>
                                      <p:to>
                                        <p:strVal val="visible"/>
                                      </p:to>
                                    </p:set>
                                    <p:animEffect transition="in" filter="fade">
                                      <p:cBhvr>
                                        <p:cTn id="17" dur="2000"/>
                                        <p:tgtEl>
                                          <p:spTgt spid="717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7172"/>
                                        </p:tgtEl>
                                        <p:attrNameLst>
                                          <p:attrName>style.visibility</p:attrName>
                                        </p:attrNameLst>
                                      </p:cBhvr>
                                      <p:to>
                                        <p:strVal val="visible"/>
                                      </p:to>
                                    </p:set>
                                    <p:animEffect transition="in" filter="fade">
                                      <p:cBhvr>
                                        <p:cTn id="22" dur="2000"/>
                                        <p:tgtEl>
                                          <p:spTgt spid="7172"/>
                                        </p:tgtEl>
                                      </p:cBhvr>
                                    </p:animEffect>
                                  </p:childTnLst>
                                </p:cTn>
                              </p:par>
                              <p:par>
                                <p:cTn id="23" presetID="10" presetClass="entr" presetSubtype="0" fill="hold" nodeType="withEffect">
                                  <p:stCondLst>
                                    <p:cond delay="0"/>
                                  </p:stCondLst>
                                  <p:childTnLst>
                                    <p:set>
                                      <p:cBhvr>
                                        <p:cTn id="24" dur="1" fill="hold">
                                          <p:stCondLst>
                                            <p:cond delay="0"/>
                                          </p:stCondLst>
                                        </p:cTn>
                                        <p:tgtEl>
                                          <p:spTgt spid="7178">
                                            <p:txEl>
                                              <p:pRg st="0" end="0"/>
                                            </p:txEl>
                                          </p:spTgt>
                                        </p:tgtEl>
                                        <p:attrNameLst>
                                          <p:attrName>style.visibility</p:attrName>
                                        </p:attrNameLst>
                                      </p:cBhvr>
                                      <p:to>
                                        <p:strVal val="visible"/>
                                      </p:to>
                                    </p:set>
                                    <p:animEffect transition="in" filter="fade">
                                      <p:cBhvr>
                                        <p:cTn id="25" dur="2000"/>
                                        <p:tgtEl>
                                          <p:spTgt spid="7178">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5" presetClass="entr" presetSubtype="0" fill="hold" nodeType="clickEffect">
                                  <p:stCondLst>
                                    <p:cond delay="0"/>
                                  </p:stCondLst>
                                  <p:childTnLst>
                                    <p:set>
                                      <p:cBhvr>
                                        <p:cTn id="29" dur="1" fill="hold">
                                          <p:stCondLst>
                                            <p:cond delay="0"/>
                                          </p:stCondLst>
                                        </p:cTn>
                                        <p:tgtEl>
                                          <p:spTgt spid="7173"/>
                                        </p:tgtEl>
                                        <p:attrNameLst>
                                          <p:attrName>style.visibility</p:attrName>
                                        </p:attrNameLst>
                                      </p:cBhvr>
                                      <p:to>
                                        <p:strVal val="visible"/>
                                      </p:to>
                                    </p:set>
                                    <p:anim calcmode="lin" valueType="num">
                                      <p:cBhvr>
                                        <p:cTn id="30" dur="1000" fill="hold"/>
                                        <p:tgtEl>
                                          <p:spTgt spid="7173"/>
                                        </p:tgtEl>
                                        <p:attrNameLst>
                                          <p:attrName>ppt_w</p:attrName>
                                        </p:attrNameLst>
                                      </p:cBhvr>
                                      <p:tavLst>
                                        <p:tav tm="0">
                                          <p:val>
                                            <p:strVal val="#ppt_w*0.70"/>
                                          </p:val>
                                        </p:tav>
                                        <p:tav tm="100000">
                                          <p:val>
                                            <p:strVal val="#ppt_w"/>
                                          </p:val>
                                        </p:tav>
                                      </p:tavLst>
                                    </p:anim>
                                    <p:anim calcmode="lin" valueType="num">
                                      <p:cBhvr>
                                        <p:cTn id="31" dur="1000" fill="hold"/>
                                        <p:tgtEl>
                                          <p:spTgt spid="7173"/>
                                        </p:tgtEl>
                                        <p:attrNameLst>
                                          <p:attrName>ppt_h</p:attrName>
                                        </p:attrNameLst>
                                      </p:cBhvr>
                                      <p:tavLst>
                                        <p:tav tm="0">
                                          <p:val>
                                            <p:strVal val="#ppt_h"/>
                                          </p:val>
                                        </p:tav>
                                        <p:tav tm="100000">
                                          <p:val>
                                            <p:strVal val="#ppt_h"/>
                                          </p:val>
                                        </p:tav>
                                      </p:tavLst>
                                    </p:anim>
                                    <p:animEffect transition="in" filter="fade">
                                      <p:cBhvr>
                                        <p:cTn id="32" dur="1000"/>
                                        <p:tgtEl>
                                          <p:spTgt spid="7173"/>
                                        </p:tgtEl>
                                      </p:cBhvr>
                                    </p:animEffect>
                                  </p:childTnLst>
                                </p:cTn>
                              </p:par>
                              <p:par>
                                <p:cTn id="33" presetID="55" presetClass="entr" presetSubtype="0" fill="hold" grpId="0" nodeType="withEffect">
                                  <p:stCondLst>
                                    <p:cond delay="0"/>
                                  </p:stCondLst>
                                  <p:childTnLst>
                                    <p:set>
                                      <p:cBhvr>
                                        <p:cTn id="34" dur="1" fill="hold">
                                          <p:stCondLst>
                                            <p:cond delay="0"/>
                                          </p:stCondLst>
                                        </p:cTn>
                                        <p:tgtEl>
                                          <p:spTgt spid="7179"/>
                                        </p:tgtEl>
                                        <p:attrNameLst>
                                          <p:attrName>style.visibility</p:attrName>
                                        </p:attrNameLst>
                                      </p:cBhvr>
                                      <p:to>
                                        <p:strVal val="visible"/>
                                      </p:to>
                                    </p:set>
                                    <p:anim calcmode="lin" valueType="num">
                                      <p:cBhvr>
                                        <p:cTn id="35" dur="1000" fill="hold"/>
                                        <p:tgtEl>
                                          <p:spTgt spid="7179"/>
                                        </p:tgtEl>
                                        <p:attrNameLst>
                                          <p:attrName>ppt_w</p:attrName>
                                        </p:attrNameLst>
                                      </p:cBhvr>
                                      <p:tavLst>
                                        <p:tav tm="0">
                                          <p:val>
                                            <p:strVal val="#ppt_w*0.70"/>
                                          </p:val>
                                        </p:tav>
                                        <p:tav tm="100000">
                                          <p:val>
                                            <p:strVal val="#ppt_w"/>
                                          </p:val>
                                        </p:tav>
                                      </p:tavLst>
                                    </p:anim>
                                    <p:anim calcmode="lin" valueType="num">
                                      <p:cBhvr>
                                        <p:cTn id="36" dur="1000" fill="hold"/>
                                        <p:tgtEl>
                                          <p:spTgt spid="7179"/>
                                        </p:tgtEl>
                                        <p:attrNameLst>
                                          <p:attrName>ppt_h</p:attrName>
                                        </p:attrNameLst>
                                      </p:cBhvr>
                                      <p:tavLst>
                                        <p:tav tm="0">
                                          <p:val>
                                            <p:strVal val="#ppt_h"/>
                                          </p:val>
                                        </p:tav>
                                        <p:tav tm="100000">
                                          <p:val>
                                            <p:strVal val="#ppt_h"/>
                                          </p:val>
                                        </p:tav>
                                      </p:tavLst>
                                    </p:anim>
                                    <p:animEffect transition="in" filter="fade">
                                      <p:cBhvr>
                                        <p:cTn id="37" dur="1000"/>
                                        <p:tgtEl>
                                          <p:spTgt spid="717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5" presetClass="entr" presetSubtype="0" fill="hold" nodeType="clickEffect">
                                  <p:stCondLst>
                                    <p:cond delay="0"/>
                                  </p:stCondLst>
                                  <p:childTnLst>
                                    <p:set>
                                      <p:cBhvr>
                                        <p:cTn id="41" dur="1" fill="hold">
                                          <p:stCondLst>
                                            <p:cond delay="0"/>
                                          </p:stCondLst>
                                        </p:cTn>
                                        <p:tgtEl>
                                          <p:spTgt spid="7174"/>
                                        </p:tgtEl>
                                        <p:attrNameLst>
                                          <p:attrName>style.visibility</p:attrName>
                                        </p:attrNameLst>
                                      </p:cBhvr>
                                      <p:to>
                                        <p:strVal val="visible"/>
                                      </p:to>
                                    </p:set>
                                    <p:anim calcmode="lin" valueType="num">
                                      <p:cBhvr>
                                        <p:cTn id="42" dur="1000" fill="hold"/>
                                        <p:tgtEl>
                                          <p:spTgt spid="7174"/>
                                        </p:tgtEl>
                                        <p:attrNameLst>
                                          <p:attrName>ppt_w</p:attrName>
                                        </p:attrNameLst>
                                      </p:cBhvr>
                                      <p:tavLst>
                                        <p:tav tm="0">
                                          <p:val>
                                            <p:strVal val="#ppt_w*0.70"/>
                                          </p:val>
                                        </p:tav>
                                        <p:tav tm="100000">
                                          <p:val>
                                            <p:strVal val="#ppt_w"/>
                                          </p:val>
                                        </p:tav>
                                      </p:tavLst>
                                    </p:anim>
                                    <p:anim calcmode="lin" valueType="num">
                                      <p:cBhvr>
                                        <p:cTn id="43" dur="1000" fill="hold"/>
                                        <p:tgtEl>
                                          <p:spTgt spid="7174"/>
                                        </p:tgtEl>
                                        <p:attrNameLst>
                                          <p:attrName>ppt_h</p:attrName>
                                        </p:attrNameLst>
                                      </p:cBhvr>
                                      <p:tavLst>
                                        <p:tav tm="0">
                                          <p:val>
                                            <p:strVal val="#ppt_h"/>
                                          </p:val>
                                        </p:tav>
                                        <p:tav tm="100000">
                                          <p:val>
                                            <p:strVal val="#ppt_h"/>
                                          </p:val>
                                        </p:tav>
                                      </p:tavLst>
                                    </p:anim>
                                    <p:animEffect transition="in" filter="fade">
                                      <p:cBhvr>
                                        <p:cTn id="44" dur="1000"/>
                                        <p:tgtEl>
                                          <p:spTgt spid="7174"/>
                                        </p:tgtEl>
                                      </p:cBhvr>
                                    </p:animEffect>
                                  </p:childTnLst>
                                </p:cTn>
                              </p:par>
                              <p:par>
                                <p:cTn id="45" presetID="55" presetClass="entr" presetSubtype="0" fill="hold" grpId="0" nodeType="withEffect">
                                  <p:stCondLst>
                                    <p:cond delay="0"/>
                                  </p:stCondLst>
                                  <p:childTnLst>
                                    <p:set>
                                      <p:cBhvr>
                                        <p:cTn id="46" dur="1" fill="hold">
                                          <p:stCondLst>
                                            <p:cond delay="0"/>
                                          </p:stCondLst>
                                        </p:cTn>
                                        <p:tgtEl>
                                          <p:spTgt spid="7180"/>
                                        </p:tgtEl>
                                        <p:attrNameLst>
                                          <p:attrName>style.visibility</p:attrName>
                                        </p:attrNameLst>
                                      </p:cBhvr>
                                      <p:to>
                                        <p:strVal val="visible"/>
                                      </p:to>
                                    </p:set>
                                    <p:anim calcmode="lin" valueType="num">
                                      <p:cBhvr>
                                        <p:cTn id="47" dur="1000" fill="hold"/>
                                        <p:tgtEl>
                                          <p:spTgt spid="7180"/>
                                        </p:tgtEl>
                                        <p:attrNameLst>
                                          <p:attrName>ppt_w</p:attrName>
                                        </p:attrNameLst>
                                      </p:cBhvr>
                                      <p:tavLst>
                                        <p:tav tm="0">
                                          <p:val>
                                            <p:strVal val="#ppt_w*0.70"/>
                                          </p:val>
                                        </p:tav>
                                        <p:tav tm="100000">
                                          <p:val>
                                            <p:strVal val="#ppt_w"/>
                                          </p:val>
                                        </p:tav>
                                      </p:tavLst>
                                    </p:anim>
                                    <p:anim calcmode="lin" valueType="num">
                                      <p:cBhvr>
                                        <p:cTn id="48" dur="1000" fill="hold"/>
                                        <p:tgtEl>
                                          <p:spTgt spid="7180"/>
                                        </p:tgtEl>
                                        <p:attrNameLst>
                                          <p:attrName>ppt_h</p:attrName>
                                        </p:attrNameLst>
                                      </p:cBhvr>
                                      <p:tavLst>
                                        <p:tav tm="0">
                                          <p:val>
                                            <p:strVal val="#ppt_h"/>
                                          </p:val>
                                        </p:tav>
                                        <p:tav tm="100000">
                                          <p:val>
                                            <p:strVal val="#ppt_h"/>
                                          </p:val>
                                        </p:tav>
                                      </p:tavLst>
                                    </p:anim>
                                    <p:animEffect transition="in" filter="fade">
                                      <p:cBhvr>
                                        <p:cTn id="49" dur="1000"/>
                                        <p:tgtEl>
                                          <p:spTgt spid="7180"/>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 presetClass="entr" presetSubtype="4" fill="hold" nodeType="clickEffect">
                                  <p:stCondLst>
                                    <p:cond delay="0"/>
                                  </p:stCondLst>
                                  <p:childTnLst>
                                    <p:set>
                                      <p:cBhvr>
                                        <p:cTn id="53" dur="1" fill="hold">
                                          <p:stCondLst>
                                            <p:cond delay="0"/>
                                          </p:stCondLst>
                                        </p:cTn>
                                        <p:tgtEl>
                                          <p:spTgt spid="7175"/>
                                        </p:tgtEl>
                                        <p:attrNameLst>
                                          <p:attrName>style.visibility</p:attrName>
                                        </p:attrNameLst>
                                      </p:cBhvr>
                                      <p:to>
                                        <p:strVal val="visible"/>
                                      </p:to>
                                    </p:set>
                                    <p:anim calcmode="lin" valueType="num">
                                      <p:cBhvr additive="base">
                                        <p:cTn id="54" dur="1000" fill="hold"/>
                                        <p:tgtEl>
                                          <p:spTgt spid="7175"/>
                                        </p:tgtEl>
                                        <p:attrNameLst>
                                          <p:attrName>ppt_x</p:attrName>
                                        </p:attrNameLst>
                                      </p:cBhvr>
                                      <p:tavLst>
                                        <p:tav tm="0">
                                          <p:val>
                                            <p:strVal val="#ppt_x"/>
                                          </p:val>
                                        </p:tav>
                                        <p:tav tm="100000">
                                          <p:val>
                                            <p:strVal val="#ppt_x"/>
                                          </p:val>
                                        </p:tav>
                                      </p:tavLst>
                                    </p:anim>
                                    <p:anim calcmode="lin" valueType="num">
                                      <p:cBhvr additive="base">
                                        <p:cTn id="55" dur="1000" fill="hold"/>
                                        <p:tgtEl>
                                          <p:spTgt spid="7175"/>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7181"/>
                                        </p:tgtEl>
                                        <p:attrNameLst>
                                          <p:attrName>style.visibility</p:attrName>
                                        </p:attrNameLst>
                                      </p:cBhvr>
                                      <p:to>
                                        <p:strVal val="visible"/>
                                      </p:to>
                                    </p:set>
                                    <p:anim calcmode="lin" valueType="num">
                                      <p:cBhvr additive="base">
                                        <p:cTn id="58" dur="1000" fill="hold"/>
                                        <p:tgtEl>
                                          <p:spTgt spid="7181"/>
                                        </p:tgtEl>
                                        <p:attrNameLst>
                                          <p:attrName>ppt_x</p:attrName>
                                        </p:attrNameLst>
                                      </p:cBhvr>
                                      <p:tavLst>
                                        <p:tav tm="0">
                                          <p:val>
                                            <p:strVal val="#ppt_x"/>
                                          </p:val>
                                        </p:tav>
                                        <p:tav tm="100000">
                                          <p:val>
                                            <p:strVal val="#ppt_x"/>
                                          </p:val>
                                        </p:tav>
                                      </p:tavLst>
                                    </p:anim>
                                    <p:anim calcmode="lin" valueType="num">
                                      <p:cBhvr additive="base">
                                        <p:cTn id="59" dur="1000" fill="hold"/>
                                        <p:tgtEl>
                                          <p:spTgt spid="7181"/>
                                        </p:tgtEl>
                                        <p:attrNameLst>
                                          <p:attrName>ppt_y</p:attrName>
                                        </p:attrNameLst>
                                      </p:cBhvr>
                                      <p:tavLst>
                                        <p:tav tm="0">
                                          <p:val>
                                            <p:strVal val="1+#ppt_h/2"/>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2" presetClass="entr" presetSubtype="4" fill="hold" nodeType="clickEffect">
                                  <p:stCondLst>
                                    <p:cond delay="0"/>
                                  </p:stCondLst>
                                  <p:childTnLst>
                                    <p:set>
                                      <p:cBhvr>
                                        <p:cTn id="63" dur="1" fill="hold">
                                          <p:stCondLst>
                                            <p:cond delay="0"/>
                                          </p:stCondLst>
                                        </p:cTn>
                                        <p:tgtEl>
                                          <p:spTgt spid="7176"/>
                                        </p:tgtEl>
                                        <p:attrNameLst>
                                          <p:attrName>style.visibility</p:attrName>
                                        </p:attrNameLst>
                                      </p:cBhvr>
                                      <p:to>
                                        <p:strVal val="visible"/>
                                      </p:to>
                                    </p:set>
                                    <p:anim calcmode="lin" valueType="num">
                                      <p:cBhvr additive="base">
                                        <p:cTn id="64" dur="1000" fill="hold"/>
                                        <p:tgtEl>
                                          <p:spTgt spid="7176"/>
                                        </p:tgtEl>
                                        <p:attrNameLst>
                                          <p:attrName>ppt_x</p:attrName>
                                        </p:attrNameLst>
                                      </p:cBhvr>
                                      <p:tavLst>
                                        <p:tav tm="0">
                                          <p:val>
                                            <p:strVal val="#ppt_x"/>
                                          </p:val>
                                        </p:tav>
                                        <p:tav tm="100000">
                                          <p:val>
                                            <p:strVal val="#ppt_x"/>
                                          </p:val>
                                        </p:tav>
                                      </p:tavLst>
                                    </p:anim>
                                    <p:anim calcmode="lin" valueType="num">
                                      <p:cBhvr additive="base">
                                        <p:cTn id="65" dur="1000" fill="hold"/>
                                        <p:tgtEl>
                                          <p:spTgt spid="7176"/>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7182"/>
                                        </p:tgtEl>
                                        <p:attrNameLst>
                                          <p:attrName>style.visibility</p:attrName>
                                        </p:attrNameLst>
                                      </p:cBhvr>
                                      <p:to>
                                        <p:strVal val="visible"/>
                                      </p:to>
                                    </p:set>
                                    <p:anim calcmode="lin" valueType="num">
                                      <p:cBhvr additive="base">
                                        <p:cTn id="68" dur="1000" fill="hold"/>
                                        <p:tgtEl>
                                          <p:spTgt spid="7182"/>
                                        </p:tgtEl>
                                        <p:attrNameLst>
                                          <p:attrName>ppt_x</p:attrName>
                                        </p:attrNameLst>
                                      </p:cBhvr>
                                      <p:tavLst>
                                        <p:tav tm="0">
                                          <p:val>
                                            <p:strVal val="#ppt_x"/>
                                          </p:val>
                                        </p:tav>
                                        <p:tav tm="100000">
                                          <p:val>
                                            <p:strVal val="#ppt_x"/>
                                          </p:val>
                                        </p:tav>
                                      </p:tavLst>
                                    </p:anim>
                                    <p:anim calcmode="lin" valueType="num">
                                      <p:cBhvr additive="base">
                                        <p:cTn id="69" dur="1000" fill="hold"/>
                                        <p:tgtEl>
                                          <p:spTgt spid="7182"/>
                                        </p:tgtEl>
                                        <p:attrNameLst>
                                          <p:attrName>ppt_y</p:attrName>
                                        </p:attrNameLst>
                                      </p:cBhvr>
                                      <p:tavLst>
                                        <p:tav tm="0">
                                          <p:val>
                                            <p:strVal val="1+#ppt_h/2"/>
                                          </p:val>
                                        </p:tav>
                                        <p:tav tm="100000">
                                          <p:val>
                                            <p:strVal val="#ppt_y"/>
                                          </p:val>
                                        </p:tav>
                                      </p:tavLst>
                                    </p:anim>
                                  </p:childTnLst>
                                </p:cTn>
                              </p:par>
                            </p:childTnLst>
                          </p:cTn>
                        </p:par>
                      </p:childTnLst>
                    </p:cTn>
                  </p:par>
                  <p:par>
                    <p:cTn id="70" fill="hold" nodeType="clickPar">
                      <p:stCondLst>
                        <p:cond delay="indefinite"/>
                      </p:stCondLst>
                      <p:childTnLst>
                        <p:par>
                          <p:cTn id="71" fill="hold" nodeType="withGroup">
                            <p:stCondLst>
                              <p:cond delay="0"/>
                            </p:stCondLst>
                            <p:childTnLst>
                              <p:par>
                                <p:cTn id="72" presetID="10" presetClass="entr" presetSubtype="0" fill="hold" nodeType="clickEffect">
                                  <p:stCondLst>
                                    <p:cond delay="0"/>
                                  </p:stCondLst>
                                  <p:childTnLst>
                                    <p:set>
                                      <p:cBhvr>
                                        <p:cTn id="73" dur="1" fill="hold">
                                          <p:stCondLst>
                                            <p:cond delay="0"/>
                                          </p:stCondLst>
                                        </p:cTn>
                                        <p:tgtEl>
                                          <p:spTgt spid="7183"/>
                                        </p:tgtEl>
                                        <p:attrNameLst>
                                          <p:attrName>style.visibility</p:attrName>
                                        </p:attrNameLst>
                                      </p:cBhvr>
                                      <p:to>
                                        <p:strVal val="visible"/>
                                      </p:to>
                                    </p:set>
                                    <p:animEffect transition="in" filter="fade">
                                      <p:cBhvr>
                                        <p:cTn id="74" dur="2000"/>
                                        <p:tgtEl>
                                          <p:spTgt spid="7183"/>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7184"/>
                                        </p:tgtEl>
                                        <p:attrNameLst>
                                          <p:attrName>style.visibility</p:attrName>
                                        </p:attrNameLst>
                                      </p:cBhvr>
                                      <p:to>
                                        <p:strVal val="visible"/>
                                      </p:to>
                                    </p:set>
                                    <p:anim calcmode="lin" valueType="num">
                                      <p:cBhvr additive="base">
                                        <p:cTn id="79" dur="2000" fill="hold"/>
                                        <p:tgtEl>
                                          <p:spTgt spid="7184"/>
                                        </p:tgtEl>
                                        <p:attrNameLst>
                                          <p:attrName>ppt_x</p:attrName>
                                        </p:attrNameLst>
                                      </p:cBhvr>
                                      <p:tavLst>
                                        <p:tav tm="0">
                                          <p:val>
                                            <p:strVal val="#ppt_x"/>
                                          </p:val>
                                        </p:tav>
                                        <p:tav tm="100000">
                                          <p:val>
                                            <p:strVal val="#ppt_x"/>
                                          </p:val>
                                        </p:tav>
                                      </p:tavLst>
                                    </p:anim>
                                    <p:anim calcmode="lin" valueType="num">
                                      <p:cBhvr additive="base">
                                        <p:cTn id="80" dur="2000" fill="hold"/>
                                        <p:tgtEl>
                                          <p:spTgt spid="7184"/>
                                        </p:tgtEl>
                                        <p:attrNameLst>
                                          <p:attrName>ppt_y</p:attrName>
                                        </p:attrNameLst>
                                      </p:cBhvr>
                                      <p:tavLst>
                                        <p:tav tm="0">
                                          <p:val>
                                            <p:strVal val="1+#ppt_h/2"/>
                                          </p:val>
                                        </p:tav>
                                        <p:tav tm="100000">
                                          <p:val>
                                            <p:strVal val="#ppt_y"/>
                                          </p:val>
                                        </p:tav>
                                      </p:tavLst>
                                    </p:anim>
                                  </p:childTnLst>
                                </p:cTn>
                              </p:par>
                            </p:childTnLst>
                          </p:cTn>
                        </p:par>
                      </p:childTnLst>
                    </p:cTn>
                  </p:par>
                  <p:par>
                    <p:cTn id="81" fill="hold" nodeType="clickPar">
                      <p:stCondLst>
                        <p:cond delay="indefinite"/>
                      </p:stCondLst>
                      <p:childTnLst>
                        <p:par>
                          <p:cTn id="82" fill="hold" nodeType="withGroup">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7185"/>
                                        </p:tgtEl>
                                        <p:attrNameLst>
                                          <p:attrName>style.visibility</p:attrName>
                                        </p:attrNameLst>
                                      </p:cBhvr>
                                      <p:to>
                                        <p:strVal val="visible"/>
                                      </p:to>
                                    </p:set>
                                    <p:anim calcmode="lin" valueType="num">
                                      <p:cBhvr additive="base">
                                        <p:cTn id="85" dur="2000" fill="hold"/>
                                        <p:tgtEl>
                                          <p:spTgt spid="7185"/>
                                        </p:tgtEl>
                                        <p:attrNameLst>
                                          <p:attrName>ppt_x</p:attrName>
                                        </p:attrNameLst>
                                      </p:cBhvr>
                                      <p:tavLst>
                                        <p:tav tm="0">
                                          <p:val>
                                            <p:strVal val="#ppt_x"/>
                                          </p:val>
                                        </p:tav>
                                        <p:tav tm="100000">
                                          <p:val>
                                            <p:strVal val="#ppt_x"/>
                                          </p:val>
                                        </p:tav>
                                      </p:tavLst>
                                    </p:anim>
                                    <p:anim calcmode="lin" valueType="num">
                                      <p:cBhvr additive="base">
                                        <p:cTn id="86" dur="2000" fill="hold"/>
                                        <p:tgtEl>
                                          <p:spTgt spid="718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9" grpId="0"/>
      <p:bldP spid="7180" grpId="0"/>
      <p:bldP spid="7181" grpId="0"/>
      <p:bldP spid="7182" grpId="0"/>
      <p:bldP spid="7184" grpId="0" animBg="1"/>
      <p:bldP spid="718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FD4744FB-F7D6-4762-BEA8-D5EECA6FBD3E}"/>
              </a:ext>
            </a:extLst>
          </p:cNvPr>
          <p:cNvSpPr>
            <a:spLocks noGrp="1" noChangeArrowheads="1"/>
          </p:cNvSpPr>
          <p:nvPr>
            <p:ph type="subTitle" idx="1"/>
          </p:nvPr>
        </p:nvSpPr>
        <p:spPr>
          <a:xfrm>
            <a:off x="0" y="0"/>
            <a:ext cx="9144000" cy="6858000"/>
          </a:xfrm>
        </p:spPr>
        <p:txBody>
          <a:bodyPr/>
          <a:lstStyle/>
          <a:p>
            <a:pPr eaLnBrk="1" hangingPunct="1"/>
            <a:r>
              <a:rPr lang="zh-TW" altLang="en-US">
                <a:solidFill>
                  <a:srgbClr val="00FF00"/>
                </a:solidFill>
                <a:latin typeface="華康粗黑體" panose="020B0709000000000000" pitchFamily="49" charset="-120"/>
                <a:ea typeface="華康粗黑體" panose="020B0709000000000000" pitchFamily="49" charset="-120"/>
              </a:rPr>
              <a:t>信仰與生活</a:t>
            </a:r>
          </a:p>
          <a:p>
            <a:pPr eaLnBrk="1" hangingPunct="1"/>
            <a:r>
              <a:rPr lang="zh-TW" altLang="en-US">
                <a:solidFill>
                  <a:srgbClr val="00FF00"/>
                </a:solidFill>
                <a:latin typeface="華康粗黑體" panose="020B0709000000000000" pitchFamily="49" charset="-120"/>
                <a:ea typeface="華康粗黑體" panose="020B0709000000000000" pitchFamily="49" charset="-120"/>
              </a:rPr>
              <a:t>宗教與社會</a:t>
            </a:r>
          </a:p>
          <a:p>
            <a:pPr eaLnBrk="1" hangingPunct="1"/>
            <a:r>
              <a:rPr lang="zh-TW" altLang="en-US">
                <a:solidFill>
                  <a:srgbClr val="00FF00"/>
                </a:solidFill>
                <a:latin typeface="華康粗黑體" panose="020B0709000000000000" pitchFamily="49" charset="-120"/>
                <a:ea typeface="華康粗黑體" panose="020B0709000000000000" pitchFamily="49" charset="-120"/>
              </a:rPr>
              <a:t>聖經與中國文化</a:t>
            </a:r>
            <a:endParaRPr lang="en-US" altLang="zh-TW">
              <a:solidFill>
                <a:srgbClr val="00FF00"/>
              </a:solidFill>
              <a:latin typeface="華康粗黑體" panose="020B0709000000000000" pitchFamily="49" charset="-120"/>
              <a:ea typeface="華康粗黑體" panose="020B0709000000000000" pitchFamily="49" charset="-120"/>
            </a:endParaRPr>
          </a:p>
          <a:p>
            <a:pPr eaLnBrk="1" hangingPunct="1">
              <a:spcBef>
                <a:spcPts val="3600"/>
              </a:spcBef>
            </a:pPr>
            <a:r>
              <a:rPr lang="zh-TW" altLang="en-US" sz="8000">
                <a:solidFill>
                  <a:srgbClr val="FFFF00"/>
                </a:solidFill>
                <a:latin typeface="華康粗黑體" panose="020B0709000000000000" pitchFamily="49" charset="-120"/>
                <a:ea typeface="華康粗黑體" panose="020B0709000000000000" pitchFamily="49" charset="-120"/>
              </a:rPr>
              <a:t>信仰與生活的結合</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a:extLst>
              <a:ext uri="{FF2B5EF4-FFF2-40B4-BE49-F238E27FC236}">
                <a16:creationId xmlns:a16="http://schemas.microsoft.com/office/drawing/2014/main" id="{E454F30A-A25A-4ADF-8C17-0912CA9B52BD}"/>
              </a:ext>
            </a:extLst>
          </p:cNvPr>
          <p:cNvSpPr>
            <a:spLocks noGrp="1" noChangeArrowheads="1"/>
          </p:cNvSpPr>
          <p:nvPr>
            <p:ph type="subTitle" idx="1"/>
          </p:nvPr>
        </p:nvSpPr>
        <p:spPr>
          <a:xfrm>
            <a:off x="0" y="0"/>
            <a:ext cx="9144000" cy="6858000"/>
          </a:xfrm>
        </p:spPr>
        <p:txBody>
          <a:bodyPr/>
          <a:lstStyle/>
          <a:p>
            <a:pPr eaLnBrk="1"/>
            <a:r>
              <a:rPr lang="zh-TW" altLang="en-US" sz="4400">
                <a:solidFill>
                  <a:srgbClr val="FFFF00"/>
                </a:solidFill>
                <a:latin typeface="華康粗黑體" panose="020B0709000000000000" pitchFamily="49" charset="-120"/>
                <a:ea typeface="華康粗黑體" panose="020B0709000000000000" pitchFamily="49" charset="-120"/>
              </a:rPr>
              <a:t>慕道的起點和終點：信仰與生活</a:t>
            </a:r>
          </a:p>
          <a:p>
            <a:pPr eaLnBrk="1"/>
            <a:endParaRPr lang="zh-TW" altLang="en-US" sz="2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a:solidFill>
                  <a:schemeClr val="bg1"/>
                </a:solidFill>
                <a:latin typeface="華康粗黑體" panose="020B0709000000000000" pitchFamily="49" charset="-120"/>
                <a:ea typeface="華康粗黑體" panose="020B0709000000000000" pitchFamily="49" charset="-120"/>
              </a:rPr>
              <a:t>   </a:t>
            </a:r>
            <a:r>
              <a:rPr lang="zh-TW" altLang="en-US" sz="3600">
                <a:solidFill>
                  <a:schemeClr val="bg1"/>
                </a:solidFill>
                <a:latin typeface="華康粗黑體" panose="020B0709000000000000" pitchFamily="49" charset="-120"/>
                <a:ea typeface="華康粗黑體" panose="020B0709000000000000" pitchFamily="49" charset="-120"/>
              </a:rPr>
              <a:t>這是一個永恆的問號</a:t>
            </a:r>
            <a:r>
              <a:rPr lang="en-US" altLang="zh-TW" sz="3600">
                <a:solidFill>
                  <a:schemeClr val="bg1"/>
                </a:solidFill>
                <a:latin typeface="華康粗黑體" panose="020B0709000000000000" pitchFamily="49" charset="-120"/>
                <a:ea typeface="華康粗黑體" panose="020B0709000000000000" pitchFamily="49" charset="-120"/>
              </a:rPr>
              <a:t>:</a:t>
            </a:r>
          </a:p>
          <a:p>
            <a:pPr algn="just" eaLnBrk="1">
              <a:lnSpc>
                <a:spcPct val="110000"/>
              </a:lnSpc>
            </a:pPr>
            <a:r>
              <a:rPr lang="zh-TW" altLang="en-US" sz="4400">
                <a:solidFill>
                  <a:schemeClr val="bg1"/>
                </a:solidFill>
                <a:latin typeface="華康粗黑體" panose="020B0709000000000000" pitchFamily="49" charset="-120"/>
                <a:ea typeface="華康粗黑體" panose="020B0709000000000000" pitchFamily="49" charset="-120"/>
              </a:rPr>
              <a:t>信仰是否跟生活脫了節</a:t>
            </a:r>
            <a:r>
              <a:rPr lang="zh-TW" altLang="en-US" sz="3600">
                <a:solidFill>
                  <a:schemeClr val="bg1"/>
                </a:solidFill>
                <a:latin typeface="華康粗黑體" panose="020B0709000000000000" pitchFamily="49" charset="-120"/>
                <a:ea typeface="華康粗黑體" panose="020B0709000000000000" pitchFamily="49" charset="-120"/>
              </a:rPr>
              <a:t>？</a:t>
            </a:r>
          </a:p>
          <a:p>
            <a:pPr algn="just" eaLnBrk="1">
              <a:lnSpc>
                <a:spcPct val="110000"/>
              </a:lnSpc>
            </a:pPr>
            <a:r>
              <a:rPr lang="zh-TW" altLang="en-US" sz="3600">
                <a:solidFill>
                  <a:schemeClr val="bg1"/>
                </a:solidFill>
                <a:latin typeface="華康粗黑體" panose="020B0709000000000000" pitchFamily="49" charset="-120"/>
                <a:ea typeface="華康粗黑體" panose="020B0709000000000000" pitchFamily="49" charset="-120"/>
              </a:rPr>
              <a:t>   自從我</a:t>
            </a:r>
            <a:r>
              <a:rPr lang="en-US" altLang="zh-TW" sz="3600">
                <a:solidFill>
                  <a:schemeClr val="bg1"/>
                </a:solidFill>
                <a:latin typeface="華康粗黑體" panose="020B0709000000000000" pitchFamily="49" charset="-120"/>
                <a:ea typeface="華康粗黑體" panose="020B0709000000000000" pitchFamily="49" charset="-120"/>
              </a:rPr>
              <a:t>1971</a:t>
            </a:r>
            <a:r>
              <a:rPr lang="zh-TW" altLang="en-US" sz="3600">
                <a:solidFill>
                  <a:schemeClr val="bg1"/>
                </a:solidFill>
                <a:latin typeface="華康粗黑體" panose="020B0709000000000000" pitchFamily="49" charset="-120"/>
                <a:ea typeface="華康粗黑體" panose="020B0709000000000000" pitchFamily="49" charset="-120"/>
              </a:rPr>
              <a:t>年前升神父以來，就聽過許多有心人不斷大聲疾呼</a:t>
            </a:r>
            <a:r>
              <a:rPr lang="en-US" altLang="zh-TW" sz="3600">
                <a:solidFill>
                  <a:schemeClr val="bg1"/>
                </a:solidFill>
                <a:latin typeface="華康粗黑體" panose="020B0709000000000000" pitchFamily="49" charset="-120"/>
                <a:ea typeface="華康粗黑體" panose="020B0709000000000000" pitchFamily="49" charset="-120"/>
              </a:rPr>
              <a:t>:</a:t>
            </a:r>
            <a:r>
              <a:rPr lang="zh-TW" altLang="en-US" sz="3600">
                <a:solidFill>
                  <a:schemeClr val="bg1"/>
                </a:solidFill>
                <a:latin typeface="華康粗黑體" panose="020B0709000000000000" pitchFamily="49" charset="-120"/>
                <a:ea typeface="華康粗黑體" panose="020B0709000000000000" pitchFamily="49" charset="-120"/>
              </a:rPr>
              <a:t>我們的信仰與生活</a:t>
            </a:r>
            <a:r>
              <a:rPr lang="zh-TW" altLang="en-US" sz="3600">
                <a:solidFill>
                  <a:srgbClr val="FFFF00"/>
                </a:solidFill>
                <a:latin typeface="華康粗黑體" panose="020B0709000000000000" pitchFamily="49" charset="-120"/>
                <a:ea typeface="華康粗黑體" panose="020B0709000000000000" pitchFamily="49" charset="-120"/>
              </a:rPr>
              <a:t>太脫節</a:t>
            </a:r>
            <a:r>
              <a:rPr lang="zh-TW" altLang="en-US" sz="3600">
                <a:solidFill>
                  <a:schemeClr val="bg1"/>
                </a:solidFill>
                <a:latin typeface="華康粗黑體" panose="020B0709000000000000" pitchFamily="49" charset="-120"/>
                <a:ea typeface="華康粗黑體" panose="020B0709000000000000" pitchFamily="49" charset="-120"/>
              </a:rPr>
              <a:t>了；我們要讓信仰與生活結合起來。意思是，我們既然有天主、有聖事、有聖經、有團體，那我們的生活一定要</a:t>
            </a:r>
            <a:r>
              <a:rPr lang="zh-TW" altLang="en-US" sz="3600">
                <a:solidFill>
                  <a:srgbClr val="FFFF00"/>
                </a:solidFill>
                <a:latin typeface="華康粗黑體" panose="020B0709000000000000" pitchFamily="49" charset="-120"/>
                <a:ea typeface="華康粗黑體" panose="020B0709000000000000" pitchFamily="49" charset="-120"/>
              </a:rPr>
              <a:t>比非天主教徒出色一點</a:t>
            </a:r>
            <a:r>
              <a:rPr lang="zh-TW" altLang="en-US" sz="3600">
                <a:solidFill>
                  <a:schemeClr val="bg1"/>
                </a:solidFill>
                <a:latin typeface="華康粗黑體" panose="020B0709000000000000" pitchFamily="49" charset="-120"/>
                <a:ea typeface="華康粗黑體" panose="020B0709000000000000" pitchFamily="49" charset="-12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xEl>
                                              <p:pRg st="2" end="2"/>
                                            </p:txEl>
                                          </p:spTgt>
                                        </p:tgtEl>
                                        <p:attrNameLst>
                                          <p:attrName>style.visibility</p:attrName>
                                        </p:attrNameLst>
                                      </p:cBhvr>
                                      <p:to>
                                        <p:strVal val="visible"/>
                                      </p:to>
                                    </p:set>
                                    <p:animEffect transition="in" filter="fade">
                                      <p:cBhvr>
                                        <p:cTn id="7" dur="2000"/>
                                        <p:tgtEl>
                                          <p:spTgt spid="3074">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074">
                                            <p:txEl>
                                              <p:pRg st="3" end="3"/>
                                            </p:txEl>
                                          </p:spTgt>
                                        </p:tgtEl>
                                        <p:attrNameLst>
                                          <p:attrName>style.visibility</p:attrName>
                                        </p:attrNameLst>
                                      </p:cBhvr>
                                      <p:to>
                                        <p:strVal val="visible"/>
                                      </p:to>
                                    </p:set>
                                    <p:animEffect transition="in" filter="fade">
                                      <p:cBhvr>
                                        <p:cTn id="12" dur="2000"/>
                                        <p:tgtEl>
                                          <p:spTgt spid="3074">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32" fill="hold" nodeType="clickEffect">
                                  <p:stCondLst>
                                    <p:cond delay="0"/>
                                  </p:stCondLst>
                                  <p:childTnLst>
                                    <p:set>
                                      <p:cBhvr>
                                        <p:cTn id="16" dur="1" fill="hold">
                                          <p:stCondLst>
                                            <p:cond delay="0"/>
                                          </p:stCondLst>
                                        </p:cTn>
                                        <p:tgtEl>
                                          <p:spTgt spid="3074">
                                            <p:txEl>
                                              <p:pRg st="4" end="4"/>
                                            </p:txEl>
                                          </p:spTgt>
                                        </p:tgtEl>
                                        <p:attrNameLst>
                                          <p:attrName>style.visibility</p:attrName>
                                        </p:attrNameLst>
                                      </p:cBhvr>
                                      <p:to>
                                        <p:strVal val="visible"/>
                                      </p:to>
                                    </p:set>
                                    <p:animEffect transition="in" filter="diamond(out)">
                                      <p:cBhvr>
                                        <p:cTn id="17" dur="2000"/>
                                        <p:tgtEl>
                                          <p:spTgt spid="307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847F6CB-36A1-4BCC-A5A0-85D058402809}"/>
              </a:ext>
            </a:extLst>
          </p:cNvPr>
          <p:cNvSpPr>
            <a:spLocks noGrp="1" noChangeArrowheads="1"/>
          </p:cNvSpPr>
          <p:nvPr>
            <p:ph type="subTitle" idx="1"/>
          </p:nvPr>
        </p:nvSpPr>
        <p:spPr>
          <a:xfrm>
            <a:off x="0" y="0"/>
            <a:ext cx="9144000" cy="6858000"/>
          </a:xfrm>
        </p:spPr>
        <p:txBody>
          <a:bodyPr/>
          <a:lstStyle/>
          <a:p>
            <a:pPr algn="l" eaLnBrk="1">
              <a:lnSpc>
                <a:spcPct val="110000"/>
              </a:lnSpc>
            </a:pPr>
            <a:r>
              <a:rPr lang="en-US" altLang="zh-TW">
                <a:solidFill>
                  <a:schemeClr val="bg1"/>
                </a:solidFill>
                <a:latin typeface="華康粗黑體" panose="020B0709000000000000" pitchFamily="49" charset="-120"/>
                <a:ea typeface="華康粗黑體" panose="020B0709000000000000" pitchFamily="49" charset="-120"/>
              </a:rPr>
              <a:t>   </a:t>
            </a:r>
            <a:r>
              <a:rPr lang="zh-TW" altLang="en-US" sz="3900">
                <a:solidFill>
                  <a:schemeClr val="bg1"/>
                </a:solidFill>
                <a:latin typeface="華康粗黑體" panose="020B0709000000000000" pitchFamily="49" charset="-120"/>
                <a:ea typeface="華康粗黑體" panose="020B0709000000000000" pitchFamily="49" charset="-120"/>
              </a:rPr>
              <a:t>舉例來說，一位天主教教師理應比一位非天主教教師更關心學生；一位天主教護士也應該比一位非天主教護士更愛病人。因爲他們相信在所服務的對象中看到基督；因為他們聽過基督說：「</a:t>
            </a:r>
            <a:r>
              <a:rPr lang="zh-TW" altLang="en-US" sz="3900">
                <a:solidFill>
                  <a:srgbClr val="FFFF00"/>
                </a:solidFill>
                <a:latin typeface="華康粗黑體" panose="020B0709000000000000" pitchFamily="49" charset="-120"/>
                <a:ea typeface="華康粗黑體" panose="020B0709000000000000" pitchFamily="49" charset="-120"/>
              </a:rPr>
              <a:t>你對我最小的兄弟所做的，就是對我做的。</a:t>
            </a:r>
            <a:r>
              <a:rPr lang="zh-TW" altLang="en-US" sz="3900">
                <a:solidFill>
                  <a:schemeClr val="bg1"/>
                </a:solidFill>
                <a:latin typeface="華康粗黑體" panose="020B0709000000000000" pitchFamily="49" charset="-120"/>
                <a:ea typeface="華康粗黑體" panose="020B0709000000000000" pitchFamily="49" charset="-120"/>
              </a:rPr>
              <a:t>」</a:t>
            </a:r>
          </a:p>
          <a:p>
            <a:pPr algn="l" eaLnBrk="1">
              <a:lnSpc>
                <a:spcPct val="110000"/>
              </a:lnSpc>
            </a:pPr>
            <a:r>
              <a:rPr lang="zh-TW" altLang="en-US" sz="3900">
                <a:solidFill>
                  <a:schemeClr val="bg1"/>
                </a:solidFill>
                <a:latin typeface="華康粗黑體" panose="020B0709000000000000" pitchFamily="49" charset="-120"/>
                <a:ea typeface="華康粗黑體" panose="020B0709000000000000" pitchFamily="49" charset="-120"/>
              </a:rPr>
              <a:t>  但這不常常發生，也不一定是事實。天主教徒未必比非天主教徒活得</a:t>
            </a:r>
            <a:r>
              <a:rPr lang="zh-TW" altLang="en-US" sz="3900">
                <a:solidFill>
                  <a:srgbClr val="FFFF00"/>
                </a:solidFill>
                <a:latin typeface="華康粗黑體" panose="020B0709000000000000" pitchFamily="49" charset="-120"/>
                <a:ea typeface="華康粗黑體" panose="020B0709000000000000" pitchFamily="49" charset="-120"/>
              </a:rPr>
              <a:t>更</a:t>
            </a:r>
            <a:r>
              <a:rPr lang="zh-TW" altLang="en-US" sz="3900">
                <a:solidFill>
                  <a:schemeClr val="bg1"/>
                </a:solidFill>
                <a:latin typeface="華康粗黑體" panose="020B0709000000000000" pitchFamily="49" charset="-120"/>
                <a:ea typeface="華康粗黑體" panose="020B0709000000000000" pitchFamily="49" charset="-120"/>
              </a:rPr>
              <a:t>積極、</a:t>
            </a:r>
            <a:r>
              <a:rPr lang="zh-TW" altLang="en-US" sz="3900">
                <a:solidFill>
                  <a:srgbClr val="FFFF00"/>
                </a:solidFill>
                <a:latin typeface="華康粗黑體" panose="020B0709000000000000" pitchFamily="49" charset="-120"/>
                <a:ea typeface="華康粗黑體" panose="020B0709000000000000" pitchFamily="49" charset="-120"/>
              </a:rPr>
              <a:t>更</a:t>
            </a:r>
            <a:r>
              <a:rPr lang="zh-TW" altLang="en-US" sz="3900">
                <a:solidFill>
                  <a:schemeClr val="bg1"/>
                </a:solidFill>
                <a:latin typeface="華康粗黑體" panose="020B0709000000000000" pitchFamily="49" charset="-120"/>
                <a:ea typeface="華康粗黑體" panose="020B0709000000000000" pitchFamily="49" charset="-120"/>
              </a:rPr>
              <a:t>有用、</a:t>
            </a:r>
            <a:r>
              <a:rPr lang="zh-TW" altLang="en-US" sz="3900">
                <a:solidFill>
                  <a:srgbClr val="FFFF00"/>
                </a:solidFill>
                <a:latin typeface="華康粗黑體" panose="020B0709000000000000" pitchFamily="49" charset="-120"/>
                <a:ea typeface="華康粗黑體" panose="020B0709000000000000" pitchFamily="49" charset="-120"/>
              </a:rPr>
              <a:t>更</a:t>
            </a:r>
            <a:r>
              <a:rPr lang="zh-TW" altLang="en-US" sz="3900">
                <a:solidFill>
                  <a:schemeClr val="bg1"/>
                </a:solidFill>
                <a:latin typeface="華康粗黑體" panose="020B0709000000000000" pitchFamily="49" charset="-120"/>
                <a:ea typeface="華康粗黑體" panose="020B0709000000000000" pitchFamily="49" charset="-120"/>
              </a:rPr>
              <a:t>快樂、</a:t>
            </a:r>
            <a:r>
              <a:rPr lang="zh-TW" altLang="en-US" sz="3900">
                <a:solidFill>
                  <a:srgbClr val="FFFF00"/>
                </a:solidFill>
                <a:latin typeface="華康粗黑體" panose="020B0709000000000000" pitchFamily="49" charset="-120"/>
                <a:ea typeface="華康粗黑體" panose="020B0709000000000000" pitchFamily="49" charset="-120"/>
              </a:rPr>
              <a:t>更</a:t>
            </a:r>
            <a:r>
              <a:rPr lang="zh-TW" altLang="en-US" sz="3900">
                <a:solidFill>
                  <a:schemeClr val="bg1"/>
                </a:solidFill>
                <a:latin typeface="華康粗黑體" panose="020B0709000000000000" pitchFamily="49" charset="-120"/>
                <a:ea typeface="華康粗黑體" panose="020B0709000000000000" pitchFamily="49" charset="-120"/>
              </a:rPr>
              <a:t>敬業樂業。</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4098">
                                            <p:txEl>
                                              <p:pRg st="1" end="1"/>
                                            </p:txEl>
                                          </p:spTgt>
                                        </p:tgtEl>
                                        <p:attrNameLst>
                                          <p:attrName>style.visibility</p:attrName>
                                        </p:attrNameLst>
                                      </p:cBhvr>
                                      <p:to>
                                        <p:strVal val="visible"/>
                                      </p:to>
                                    </p:set>
                                    <p:animEffect transition="in" filter="fade">
                                      <p:cBhvr>
                                        <p:cTn id="7" dur="2000"/>
                                        <p:tgtEl>
                                          <p:spTgt spid="409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DDF71C3-DBB3-49EE-9A79-AA4F6C6E3A7C}"/>
              </a:ext>
            </a:extLst>
          </p:cNvPr>
          <p:cNvSpPr>
            <a:spLocks noGrp="1" noChangeArrowheads="1"/>
          </p:cNvSpPr>
          <p:nvPr>
            <p:ph type="subTitle" idx="1"/>
          </p:nvPr>
        </p:nvSpPr>
        <p:spPr>
          <a:xfrm>
            <a:off x="0" y="0"/>
            <a:ext cx="9144000" cy="6858000"/>
          </a:xfrm>
        </p:spPr>
        <p:txBody>
          <a:bodyPr/>
          <a:lstStyle/>
          <a:p>
            <a:pPr algn="l" eaLnBrk="1">
              <a:lnSpc>
                <a:spcPct val="110000"/>
              </a:lnSpc>
            </a:pPr>
            <a:r>
              <a:rPr lang="en-US" altLang="zh-TW" sz="3600">
                <a:solidFill>
                  <a:schemeClr val="bg1"/>
                </a:solidFill>
                <a:ea typeface="華康黑體W7(P)-GB5" pitchFamily="34" charset="-120"/>
              </a:rPr>
              <a:t>      </a:t>
            </a:r>
            <a:r>
              <a:rPr lang="zh-TW" altLang="en-US" sz="4400">
                <a:solidFill>
                  <a:schemeClr val="bg1"/>
                </a:solidFill>
                <a:latin typeface="華康粗黑體" panose="020B0709000000000000" pitchFamily="49" charset="-120"/>
                <a:ea typeface="華康粗黑體" panose="020B0709000000000000" pitchFamily="49" charset="-120"/>
              </a:rPr>
              <a:t>這也許該從慕道著手。我們應從慕道班的第一課開始就告訴慕道者，他們來慕的是「</a:t>
            </a:r>
            <a:r>
              <a:rPr lang="zh-TW" altLang="en-US" sz="4400">
                <a:solidFill>
                  <a:srgbClr val="FFFF00"/>
                </a:solidFill>
                <a:latin typeface="華康粗黑體" panose="020B0709000000000000" pitchFamily="49" charset="-120"/>
                <a:ea typeface="華康粗黑體" panose="020B0709000000000000" pitchFamily="49" charset="-120"/>
              </a:rPr>
              <a:t>道</a:t>
            </a:r>
            <a:r>
              <a:rPr lang="zh-TW" altLang="en-US" sz="4400">
                <a:solidFill>
                  <a:schemeClr val="bg1"/>
                </a:solidFill>
                <a:latin typeface="華康粗黑體" panose="020B0709000000000000" pitchFamily="49" charset="-120"/>
                <a:ea typeface="華康粗黑體" panose="020B0709000000000000" pitchFamily="49" charset="-120"/>
              </a:rPr>
              <a:t>」；是耶穌「</a:t>
            </a:r>
            <a:r>
              <a:rPr lang="zh-TW" altLang="en-US" sz="4400">
                <a:solidFill>
                  <a:srgbClr val="FFFF00"/>
                </a:solidFill>
                <a:latin typeface="華康粗黑體" panose="020B0709000000000000" pitchFamily="49" charset="-120"/>
                <a:ea typeface="華康粗黑體" panose="020B0709000000000000" pitchFamily="49" charset="-120"/>
              </a:rPr>
              <a:t>道路</a:t>
            </a:r>
            <a:r>
              <a:rPr lang="zh-TW" altLang="en-US" sz="4400">
                <a:solidFill>
                  <a:schemeClr val="bg1"/>
                </a:solidFill>
                <a:latin typeface="華康粗黑體" panose="020B0709000000000000" pitchFamily="49" charset="-120"/>
                <a:ea typeface="華康粗黑體" panose="020B0709000000000000" pitchFamily="49" charset="-120"/>
              </a:rPr>
              <a:t>、真理、生命」的道。是孔子「</a:t>
            </a:r>
            <a:r>
              <a:rPr lang="zh-TW" altLang="en-US" sz="4400">
                <a:solidFill>
                  <a:srgbClr val="FFFF00"/>
                </a:solidFill>
                <a:latin typeface="華康粗黑體" panose="020B0709000000000000" pitchFamily="49" charset="-120"/>
                <a:ea typeface="華康粗黑體" panose="020B0709000000000000" pitchFamily="49" charset="-120"/>
              </a:rPr>
              <a:t>朝聞道</a:t>
            </a:r>
            <a:r>
              <a:rPr lang="zh-TW" altLang="en-US" sz="4400">
                <a:solidFill>
                  <a:schemeClr val="bg1"/>
                </a:solidFill>
                <a:latin typeface="華康粗黑體" panose="020B0709000000000000" pitchFamily="49" charset="-120"/>
                <a:ea typeface="華康粗黑體" panose="020B0709000000000000" pitchFamily="49" charset="-120"/>
              </a:rPr>
              <a:t>，夕死可矣」的「</a:t>
            </a:r>
            <a:r>
              <a:rPr lang="zh-TW" altLang="en-US" sz="4400">
                <a:solidFill>
                  <a:srgbClr val="FFFF00"/>
                </a:solidFill>
                <a:latin typeface="華康粗黑體" panose="020B0709000000000000" pitchFamily="49" charset="-120"/>
                <a:ea typeface="華康粗黑體" panose="020B0709000000000000" pitchFamily="49" charset="-120"/>
              </a:rPr>
              <a:t>道</a:t>
            </a:r>
            <a:r>
              <a:rPr lang="zh-TW" altLang="en-US" sz="4400">
                <a:solidFill>
                  <a:schemeClr val="bg1"/>
                </a:solidFill>
                <a:latin typeface="華康粗黑體" panose="020B0709000000000000" pitchFamily="49" charset="-120"/>
                <a:ea typeface="華康粗黑體" panose="020B0709000000000000" pitchFamily="49" charset="-120"/>
              </a:rPr>
              <a:t>」；是要獲得基督所賜予的生命：更豐盛的生命，一個</a:t>
            </a:r>
            <a:r>
              <a:rPr lang="zh-TW" altLang="en-US" sz="4400">
                <a:solidFill>
                  <a:srgbClr val="FFFF00"/>
                </a:solidFill>
                <a:latin typeface="華康粗黑體" panose="020B0709000000000000" pitchFamily="49" charset="-120"/>
                <a:ea typeface="華康粗黑體" panose="020B0709000000000000" pitchFamily="49" charset="-120"/>
              </a:rPr>
              <a:t>始於今生</a:t>
            </a:r>
            <a:r>
              <a:rPr lang="zh-TW" altLang="en-US" sz="4400">
                <a:solidFill>
                  <a:schemeClr val="bg1"/>
                </a:solidFill>
                <a:latin typeface="華康粗黑體" panose="020B0709000000000000" pitchFamily="49" charset="-120"/>
                <a:ea typeface="華康粗黑體" panose="020B0709000000000000" pitchFamily="49" charset="-120"/>
              </a:rPr>
              <a:t>而於</a:t>
            </a:r>
            <a:r>
              <a:rPr lang="zh-TW" altLang="en-US" sz="4400">
                <a:solidFill>
                  <a:srgbClr val="FFFF00"/>
                </a:solidFill>
                <a:latin typeface="華康粗黑體" panose="020B0709000000000000" pitchFamily="49" charset="-120"/>
                <a:ea typeface="華康粗黑體" panose="020B0709000000000000" pitchFamily="49" charset="-120"/>
              </a:rPr>
              <a:t>來世完成</a:t>
            </a:r>
            <a:r>
              <a:rPr lang="zh-TW" altLang="en-US" sz="4400">
                <a:solidFill>
                  <a:schemeClr val="bg1"/>
                </a:solidFill>
                <a:latin typeface="華康粗黑體" panose="020B0709000000000000" pitchFamily="49" charset="-120"/>
                <a:ea typeface="華康粗黑體" panose="020B0709000000000000" pitchFamily="49" charset="-120"/>
              </a:rPr>
              <a:t>的永恆真生命</a:t>
            </a:r>
            <a:r>
              <a:rPr lang="zh-TW" altLang="en-US" sz="4400">
                <a:solidFill>
                  <a:schemeClr val="bg1"/>
                </a:solidFill>
                <a:ea typeface="華康黑體W7(P)-GB5" pitchFamily="34" charset="-12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45BF78CF-3F4E-40EA-86D4-0843B33CACC5}"/>
              </a:ext>
            </a:extLst>
          </p:cNvPr>
          <p:cNvSpPr>
            <a:spLocks noGrp="1" noChangeArrowheads="1"/>
          </p:cNvSpPr>
          <p:nvPr>
            <p:ph type="subTitle" idx="1"/>
          </p:nvPr>
        </p:nvSpPr>
        <p:spPr>
          <a:xfrm>
            <a:off x="0" y="0"/>
            <a:ext cx="9144000" cy="6858000"/>
          </a:xfrm>
        </p:spPr>
        <p:txBody>
          <a:bodyPr/>
          <a:lstStyle/>
          <a:p>
            <a:pPr algn="l" eaLnBrk="1"/>
            <a:r>
              <a:rPr lang="zh-TW" altLang="en-US" sz="4000">
                <a:solidFill>
                  <a:schemeClr val="bg1"/>
                </a:solidFill>
                <a:ea typeface="華康黑體W7(P)-GB5" pitchFamily="34" charset="-120"/>
              </a:rPr>
              <a:t> </a:t>
            </a:r>
            <a:endParaRPr lang="en-US" altLang="zh-TW" sz="4000">
              <a:solidFill>
                <a:schemeClr val="bg1"/>
              </a:solidFill>
              <a:ea typeface="華康黑體W7(P)-GB5" pitchFamily="34" charset="-120"/>
            </a:endParaRPr>
          </a:p>
          <a:p>
            <a:pPr algn="l" eaLnBrk="1"/>
            <a:r>
              <a:rPr lang="zh-TW" altLang="en-US" sz="4000">
                <a:solidFill>
                  <a:schemeClr val="bg1"/>
                </a:solidFill>
                <a:latin typeface="華康粗黑體" panose="020B0709000000000000" pitchFamily="49" charset="-120"/>
                <a:ea typeface="華康粗黑體" panose="020B0709000000000000" pitchFamily="49" charset="-120"/>
              </a:rPr>
              <a:t>正因為這更豐盛的生命是始於今生，是一個</a:t>
            </a:r>
            <a:r>
              <a:rPr lang="zh-TW" altLang="en-US" sz="4000">
                <a:solidFill>
                  <a:srgbClr val="FFFF00"/>
                </a:solidFill>
                <a:latin typeface="華康粗黑體" panose="020B0709000000000000" pitchFamily="49" charset="-120"/>
                <a:ea typeface="華康粗黑體" panose="020B0709000000000000" pitchFamily="49" charset="-120"/>
              </a:rPr>
              <a:t>更充實而快樂</a:t>
            </a:r>
            <a:r>
              <a:rPr lang="zh-TW" altLang="en-US" sz="4000">
                <a:solidFill>
                  <a:schemeClr val="bg1"/>
                </a:solidFill>
                <a:latin typeface="華康粗黑體" panose="020B0709000000000000" pitchFamily="49" charset="-120"/>
                <a:ea typeface="華康粗黑體" panose="020B0709000000000000" pitchFamily="49" charset="-120"/>
              </a:rPr>
              <a:t>的生命，所以</a:t>
            </a:r>
            <a:r>
              <a:rPr lang="zh-TW" altLang="en-US" sz="6000">
                <a:solidFill>
                  <a:srgbClr val="FFFF00"/>
                </a:solidFill>
                <a:latin typeface="華康粗黑體" panose="020B0709000000000000" pitchFamily="49" charset="-120"/>
                <a:ea typeface="華康粗黑體" panose="020B0709000000000000" pitchFamily="49" charset="-120"/>
              </a:rPr>
              <a:t>即使沒有來世</a:t>
            </a:r>
            <a:r>
              <a:rPr lang="zh-TW" altLang="en-US" sz="4000">
                <a:solidFill>
                  <a:schemeClr val="bg1"/>
                </a:solidFill>
                <a:latin typeface="華康粗黑體" panose="020B0709000000000000" pitchFamily="49" charset="-120"/>
                <a:ea typeface="華康粗黑體" panose="020B0709000000000000" pitchFamily="49" charset="-120"/>
              </a:rPr>
              <a:t>，我們仍然會感到</a:t>
            </a:r>
            <a:r>
              <a:rPr lang="zh-TW" altLang="en-US" sz="4400">
                <a:solidFill>
                  <a:srgbClr val="FFFF00"/>
                </a:solidFill>
                <a:latin typeface="華康粗黑體" panose="020B0709000000000000" pitchFamily="49" charset="-120"/>
                <a:ea typeface="華康粗黑體" panose="020B0709000000000000" pitchFamily="49" charset="-120"/>
              </a:rPr>
              <a:t>不枉此生</a:t>
            </a:r>
            <a:r>
              <a:rPr lang="zh-TW" altLang="en-US" sz="4000">
                <a:solidFill>
                  <a:schemeClr val="bg1"/>
                </a:solidFill>
                <a:latin typeface="華康粗黑體" panose="020B0709000000000000" pitchFamily="49" charset="-120"/>
                <a:ea typeface="華康粗黑體" panose="020B0709000000000000" pitchFamily="49" charset="-120"/>
              </a:rPr>
              <a:t>，因為這個基督徒的生命本身就是一個有意義的生命。它足以讓我們像屈原說的：</a:t>
            </a:r>
            <a:endParaRPr lang="en-US" altLang="zh-TW" sz="4000">
              <a:solidFill>
                <a:schemeClr val="bg1"/>
              </a:solidFill>
              <a:latin typeface="華康粗黑體" panose="020B0709000000000000" pitchFamily="49" charset="-120"/>
              <a:ea typeface="華康粗黑體" panose="020B0709000000000000" pitchFamily="49" charset="-120"/>
            </a:endParaRPr>
          </a:p>
          <a:p>
            <a:pPr algn="l" eaLnBrk="1"/>
            <a:r>
              <a:rPr lang="zh-TW" altLang="en-US" sz="4000">
                <a:solidFill>
                  <a:srgbClr val="FFFF00"/>
                </a:solidFill>
                <a:latin typeface="華康粗黑體" panose="020B0709000000000000" pitchFamily="49" charset="-120"/>
                <a:ea typeface="華康粗黑體" panose="020B0709000000000000" pitchFamily="49" charset="-120"/>
              </a:rPr>
              <a:t>  </a:t>
            </a:r>
            <a:r>
              <a:rPr lang="zh-TW" altLang="en-US" sz="4400">
                <a:solidFill>
                  <a:srgbClr val="FFFF00"/>
                </a:solidFill>
                <a:latin typeface="華康粗黑體" panose="020B0709000000000000" pitchFamily="49" charset="-120"/>
                <a:ea typeface="華康粗黑體" panose="020B0709000000000000" pitchFamily="49" charset="-120"/>
              </a:rPr>
              <a:t>亦余心之所善兮</a:t>
            </a:r>
            <a:r>
              <a:rPr lang="en-US" altLang="zh-TW" sz="4400">
                <a:solidFill>
                  <a:srgbClr val="FFFF00"/>
                </a:solidFill>
                <a:latin typeface="華康粗黑體" panose="020B0709000000000000" pitchFamily="49" charset="-120"/>
                <a:ea typeface="華康粗黑體" panose="020B0709000000000000" pitchFamily="49" charset="-120"/>
              </a:rPr>
              <a:t>,</a:t>
            </a:r>
            <a:r>
              <a:rPr lang="zh-TW" altLang="en-US" sz="4400">
                <a:solidFill>
                  <a:srgbClr val="FFFF00"/>
                </a:solidFill>
                <a:latin typeface="華康粗黑體" panose="020B0709000000000000" pitchFamily="49" charset="-120"/>
                <a:ea typeface="華康粗黑體" panose="020B0709000000000000" pitchFamily="49" charset="-120"/>
              </a:rPr>
              <a:t>雖九死其猶未悔</a:t>
            </a:r>
            <a:endParaRPr lang="zh-TW" altLang="zh-TW" sz="4400">
              <a:latin typeface="華康粗黑體" panose="020B0709000000000000" pitchFamily="49" charset="-120"/>
              <a:ea typeface="華康粗黑體" panose="020B0709000000000000" pitchFamily="49" charset="-12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a:extLst>
              <a:ext uri="{FF2B5EF4-FFF2-40B4-BE49-F238E27FC236}">
                <a16:creationId xmlns:a16="http://schemas.microsoft.com/office/drawing/2014/main" id="{43CBB8F2-9F15-4432-9906-6A607B3CB3F1}"/>
              </a:ext>
            </a:extLst>
          </p:cNvPr>
          <p:cNvSpPr>
            <a:spLocks noGrp="1"/>
          </p:cNvSpPr>
          <p:nvPr>
            <p:ph type="subTitle" idx="1"/>
          </p:nvPr>
        </p:nvSpPr>
        <p:spPr>
          <a:xfrm>
            <a:off x="0" y="0"/>
            <a:ext cx="9144000" cy="6929438"/>
          </a:xfrm>
          <a:solidFill>
            <a:schemeClr val="bg1"/>
          </a:solidFill>
        </p:spPr>
        <p:txBody>
          <a:bodyPr rtlCol="0">
            <a:normAutofit/>
          </a:bodyPr>
          <a:lstStyle/>
          <a:p>
            <a:pPr eaLnBrk="1" fontAlgn="auto" hangingPunct="1">
              <a:spcAft>
                <a:spcPts val="600"/>
              </a:spcAft>
              <a:defRPr/>
            </a:pPr>
            <a:r>
              <a:rPr lang="zh-TW" altLang="en-US" sz="5400" dirty="0">
                <a:solidFill>
                  <a:srgbClr val="FF0000"/>
                </a:solidFill>
                <a:latin typeface="華康粗黑體" pitchFamily="49" charset="-120"/>
                <a:ea typeface="華康粗黑體" pitchFamily="49" charset="-120"/>
                <a:cs typeface="華康黑體-GB5" pitchFamily="49" charset="-120"/>
              </a:rPr>
              <a:t>第一課：</a:t>
            </a:r>
            <a:r>
              <a:rPr lang="zh-CN" altLang="en-US" sz="5400" dirty="0">
                <a:solidFill>
                  <a:srgbClr val="FF0000"/>
                </a:solidFill>
                <a:latin typeface="華康粗黑體" pitchFamily="49" charset="-120"/>
                <a:ea typeface="華康粗黑體" pitchFamily="49" charset="-120"/>
                <a:cs typeface="華康黑體-GB5" pitchFamily="49" charset="-120"/>
              </a:rPr>
              <a:t>互相認識</a:t>
            </a:r>
            <a:endParaRPr lang="zh-TW" altLang="en-US" sz="5400" dirty="0">
              <a:solidFill>
                <a:srgbClr val="FF0000"/>
              </a:solidFill>
              <a:latin typeface="華康粗黑體" pitchFamily="49" charset="-120"/>
              <a:ea typeface="華康粗黑體" pitchFamily="49" charset="-120"/>
              <a:cs typeface="華康黑體-GB5" pitchFamily="49" charset="-120"/>
            </a:endParaRPr>
          </a:p>
          <a:p>
            <a:pPr eaLnBrk="1" fontAlgn="auto" hangingPunct="1">
              <a:spcAft>
                <a:spcPts val="0"/>
              </a:spcAft>
              <a:defRPr/>
            </a:pPr>
            <a:r>
              <a:rPr lang="zh-TW" altLang="en-US" sz="4000" dirty="0">
                <a:solidFill>
                  <a:schemeClr val="tx1"/>
                </a:solidFill>
                <a:latin typeface="華康粗黑體" pitchFamily="49" charset="-120"/>
                <a:ea typeface="華康粗黑體" pitchFamily="49" charset="-120"/>
                <a:cs typeface="華康黑體-GB5" pitchFamily="49" charset="-120"/>
              </a:rPr>
              <a:t>基督徒生活由三個部分構成：</a:t>
            </a:r>
          </a:p>
          <a:p>
            <a:pPr eaLnBrk="1" fontAlgn="auto" hangingPunct="1">
              <a:spcAft>
                <a:spcPts val="0"/>
              </a:spcAft>
              <a:defRPr/>
            </a:pPr>
            <a:r>
              <a:rPr lang="en-US" altLang="zh-CN" sz="4000" dirty="0">
                <a:solidFill>
                  <a:schemeClr val="tx1"/>
                </a:solidFill>
                <a:latin typeface="華康粗黑體" pitchFamily="49" charset="-120"/>
                <a:ea typeface="華康粗黑體" pitchFamily="49" charset="-120"/>
                <a:cs typeface="華康黑體-GB5" pitchFamily="49" charset="-120"/>
              </a:rPr>
              <a:t>1.</a:t>
            </a:r>
            <a:r>
              <a:rPr lang="zh-CN" altLang="en-US" sz="4000" dirty="0">
                <a:solidFill>
                  <a:schemeClr val="tx1"/>
                </a:solidFill>
                <a:latin typeface="華康粗黑體" pitchFamily="49" charset="-120"/>
                <a:ea typeface="華康粗黑體" pitchFamily="49" charset="-120"/>
                <a:cs typeface="華康黑體-GB5" pitchFamily="49" charset="-120"/>
              </a:rPr>
              <a:t>信仰</a:t>
            </a:r>
            <a:r>
              <a:rPr lang="zh-CN" altLang="en-US" sz="4400" dirty="0">
                <a:solidFill>
                  <a:srgbClr val="FF0000"/>
                </a:solidFill>
                <a:latin typeface="華康粗黑體" pitchFamily="49" charset="-120"/>
                <a:ea typeface="華康粗黑體" pitchFamily="49" charset="-120"/>
                <a:cs typeface="華康黑體-GB5" pitchFamily="49" charset="-120"/>
              </a:rPr>
              <a:t>思想</a:t>
            </a:r>
            <a:r>
              <a:rPr lang="zh-CN" altLang="en-US" sz="4000" dirty="0">
                <a:solidFill>
                  <a:schemeClr val="tx1"/>
                </a:solidFill>
                <a:latin typeface="華康粗黑體" pitchFamily="49" charset="-120"/>
                <a:ea typeface="華康粗黑體" pitchFamily="49" charset="-120"/>
                <a:cs typeface="華康黑體-GB5" pitchFamily="49" charset="-120"/>
              </a:rPr>
              <a:t>；</a:t>
            </a:r>
            <a:r>
              <a:rPr lang="en-US" sz="4000" dirty="0">
                <a:solidFill>
                  <a:schemeClr val="tx1"/>
                </a:solidFill>
                <a:latin typeface="華康粗黑體" pitchFamily="49" charset="-120"/>
                <a:ea typeface="華康粗黑體" pitchFamily="49" charset="-120"/>
                <a:cs typeface="華康黑體-GB5" pitchFamily="49" charset="-120"/>
              </a:rPr>
              <a:t>2.</a:t>
            </a:r>
            <a:r>
              <a:rPr lang="zh-CN" altLang="en-US" sz="4000" dirty="0">
                <a:solidFill>
                  <a:schemeClr val="tx1"/>
                </a:solidFill>
                <a:latin typeface="華康粗黑體" pitchFamily="49" charset="-120"/>
                <a:ea typeface="華康粗黑體" pitchFamily="49" charset="-120"/>
                <a:cs typeface="華康黑體-GB5" pitchFamily="49" charset="-120"/>
              </a:rPr>
              <a:t>信仰</a:t>
            </a:r>
            <a:r>
              <a:rPr lang="zh-CN" altLang="en-US" sz="4400" dirty="0">
                <a:solidFill>
                  <a:srgbClr val="FF0000"/>
                </a:solidFill>
                <a:latin typeface="華康粗黑體" pitchFamily="49" charset="-120"/>
                <a:ea typeface="華康粗黑體" pitchFamily="49" charset="-120"/>
                <a:cs typeface="華康黑體-GB5" pitchFamily="49" charset="-120"/>
              </a:rPr>
              <a:t>生活</a:t>
            </a:r>
            <a:r>
              <a:rPr lang="zh-CN" altLang="en-US" sz="4000" dirty="0">
                <a:solidFill>
                  <a:schemeClr val="tx1"/>
                </a:solidFill>
                <a:latin typeface="華康粗黑體" pitchFamily="49" charset="-120"/>
                <a:ea typeface="華康粗黑體" pitchFamily="49" charset="-120"/>
                <a:cs typeface="華康黑體-GB5" pitchFamily="49" charset="-120"/>
              </a:rPr>
              <a:t>；</a:t>
            </a:r>
            <a:r>
              <a:rPr lang="en-US" sz="4000" dirty="0">
                <a:solidFill>
                  <a:schemeClr val="tx1"/>
                </a:solidFill>
                <a:latin typeface="華康粗黑體" pitchFamily="49" charset="-120"/>
                <a:ea typeface="華康粗黑體" pitchFamily="49" charset="-120"/>
                <a:cs typeface="華康黑體-GB5" pitchFamily="49" charset="-120"/>
              </a:rPr>
              <a:t>3.</a:t>
            </a:r>
            <a:r>
              <a:rPr lang="zh-CN" altLang="en-US" sz="4000" dirty="0">
                <a:solidFill>
                  <a:schemeClr val="tx1"/>
                </a:solidFill>
                <a:latin typeface="華康粗黑體" pitchFamily="49" charset="-120"/>
                <a:ea typeface="華康粗黑體" pitchFamily="49" charset="-120"/>
                <a:cs typeface="華康黑體-GB5" pitchFamily="49" charset="-120"/>
              </a:rPr>
              <a:t>信仰</a:t>
            </a:r>
            <a:r>
              <a:rPr lang="zh-CN" altLang="en-US" sz="4400" dirty="0">
                <a:solidFill>
                  <a:srgbClr val="FF0000"/>
                </a:solidFill>
                <a:latin typeface="華康粗黑體" pitchFamily="49" charset="-120"/>
                <a:ea typeface="華康粗黑體" pitchFamily="49" charset="-120"/>
                <a:cs typeface="華康黑體-GB5" pitchFamily="49" charset="-120"/>
              </a:rPr>
              <a:t>團體</a:t>
            </a:r>
            <a:endParaRPr lang="zh-TW" altLang="en-US" sz="4400" dirty="0">
              <a:solidFill>
                <a:srgbClr val="FF0000"/>
              </a:solidFill>
              <a:latin typeface="華康粗黑體" pitchFamily="49" charset="-120"/>
              <a:ea typeface="華康粗黑體" pitchFamily="49" charset="-120"/>
              <a:cs typeface="華康黑體-GB5" pitchFamily="49" charset="-120"/>
            </a:endParaRPr>
          </a:p>
          <a:p>
            <a:pPr eaLnBrk="1" fontAlgn="auto" hangingPunct="1">
              <a:spcAft>
                <a:spcPts val="0"/>
              </a:spcAft>
              <a:defRPr/>
            </a:pPr>
            <a:r>
              <a:rPr lang="en-US" dirty="0">
                <a:latin typeface="華康粗黑體" pitchFamily="49" charset="-120"/>
                <a:ea typeface="華康粗黑體" pitchFamily="49" charset="-120"/>
              </a:rPr>
              <a:t> </a:t>
            </a:r>
            <a:r>
              <a:rPr lang="zh-TW" dirty="0">
                <a:latin typeface="華康粗黑體" pitchFamily="49" charset="-120"/>
                <a:ea typeface="華康粗黑體" pitchFamily="49" charset="-120"/>
              </a:rPr>
              <a:t> </a:t>
            </a:r>
            <a:r>
              <a:rPr lang="en-US" dirty="0">
                <a:latin typeface="華康粗黑體" pitchFamily="49" charset="-120"/>
                <a:ea typeface="華康粗黑體" pitchFamily="49" charset="-120"/>
              </a:rPr>
              <a:t> </a:t>
            </a:r>
            <a:endParaRPr lang="zh-TW" altLang="en-US" dirty="0">
              <a:latin typeface="華康粗黑體" pitchFamily="49" charset="-120"/>
              <a:ea typeface="華康粗黑體" pitchFamily="49" charset="-120"/>
            </a:endParaRPr>
          </a:p>
          <a:p>
            <a:pPr algn="l" eaLnBrk="1" fontAlgn="auto" hangingPunct="1">
              <a:spcAft>
                <a:spcPts val="0"/>
              </a:spcAft>
              <a:defRPr/>
            </a:pPr>
            <a:r>
              <a:rPr lang="zh-TW" altLang="en-US" sz="4400" dirty="0">
                <a:solidFill>
                  <a:schemeClr val="tx1"/>
                </a:solidFill>
                <a:latin typeface="華康粗黑體" pitchFamily="49" charset="-120"/>
                <a:ea typeface="華康粗黑體" pitchFamily="49" charset="-120"/>
              </a:rPr>
              <a:t>              </a:t>
            </a:r>
            <a:r>
              <a:rPr lang="zh-TW" altLang="en-US" sz="4400" dirty="0">
                <a:solidFill>
                  <a:schemeClr val="tx1"/>
                </a:solidFill>
                <a:latin typeface="華康粗黑體" pitchFamily="49" charset="-120"/>
                <a:ea typeface="華康粗黑體" pitchFamily="49" charset="-120"/>
                <a:cs typeface="華康黑體-GB5" pitchFamily="49" charset="-120"/>
              </a:rPr>
              <a:t>思想</a:t>
            </a:r>
            <a:r>
              <a:rPr lang="en-US" dirty="0">
                <a:latin typeface="華康粗黑體" pitchFamily="49" charset="-120"/>
                <a:ea typeface="華康粗黑體" pitchFamily="49" charset="-120"/>
                <a:cs typeface="華康黑體-GB5" pitchFamily="49" charset="-120"/>
              </a:rPr>
              <a:t> </a:t>
            </a:r>
            <a:endParaRPr lang="zh-TW" altLang="en-US" dirty="0">
              <a:latin typeface="華康粗黑體" pitchFamily="49" charset="-120"/>
              <a:ea typeface="華康粗黑體" pitchFamily="49" charset="-120"/>
              <a:cs typeface="華康黑體-GB5" pitchFamily="49" charset="-120"/>
            </a:endParaRPr>
          </a:p>
          <a:p>
            <a:pPr algn="l" eaLnBrk="1" fontAlgn="auto" hangingPunct="1">
              <a:spcAft>
                <a:spcPts val="0"/>
              </a:spcAft>
              <a:defRPr/>
            </a:pPr>
            <a:r>
              <a:rPr lang="en-US" altLang="zh-TW" sz="4400" dirty="0">
                <a:solidFill>
                  <a:schemeClr val="tx1"/>
                </a:solidFill>
                <a:latin typeface="華康粗黑體" pitchFamily="49" charset="-120"/>
                <a:ea typeface="華康粗黑體" pitchFamily="49" charset="-120"/>
                <a:cs typeface="華康黑體-GB5" pitchFamily="49" charset="-120"/>
              </a:rPr>
              <a:t>    </a:t>
            </a:r>
          </a:p>
          <a:p>
            <a:pPr algn="l" eaLnBrk="1" fontAlgn="auto" hangingPunct="1">
              <a:spcAft>
                <a:spcPts val="0"/>
              </a:spcAft>
              <a:defRPr/>
            </a:pPr>
            <a:endParaRPr lang="en-US" altLang="zh-TW" sz="2800" dirty="0">
              <a:solidFill>
                <a:schemeClr val="tx1"/>
              </a:solidFill>
              <a:latin typeface="華康粗黑體" pitchFamily="49" charset="-120"/>
              <a:ea typeface="華康粗黑體" pitchFamily="49" charset="-120"/>
              <a:cs typeface="華康黑體-GB5" pitchFamily="49" charset="-120"/>
            </a:endParaRPr>
          </a:p>
          <a:p>
            <a:pPr algn="l" eaLnBrk="1" fontAlgn="auto" hangingPunct="1">
              <a:spcAft>
                <a:spcPts val="0"/>
              </a:spcAft>
              <a:defRPr/>
            </a:pPr>
            <a:r>
              <a:rPr lang="en-US" altLang="zh-TW" sz="4400" dirty="0">
                <a:solidFill>
                  <a:schemeClr val="tx1"/>
                </a:solidFill>
                <a:latin typeface="華康粗黑體" pitchFamily="49" charset="-120"/>
                <a:ea typeface="華康粗黑體" pitchFamily="49" charset="-120"/>
                <a:cs typeface="華康黑體-GB5" pitchFamily="49" charset="-120"/>
              </a:rPr>
              <a:t>     </a:t>
            </a:r>
            <a:r>
              <a:rPr lang="zh-TW" altLang="en-US" sz="4400" dirty="0">
                <a:solidFill>
                  <a:srgbClr val="FF0000"/>
                </a:solidFill>
                <a:latin typeface="華康粗黑體" pitchFamily="49" charset="-120"/>
                <a:ea typeface="華康粗黑體" pitchFamily="49" charset="-120"/>
                <a:cs typeface="華康黑體-GB5" pitchFamily="49" charset="-120"/>
              </a:rPr>
              <a:t>生活  </a:t>
            </a:r>
            <a:r>
              <a:rPr lang="zh-TW" altLang="en-US" sz="4400" dirty="0">
                <a:solidFill>
                  <a:schemeClr val="tx1"/>
                </a:solidFill>
                <a:latin typeface="華康粗黑體" pitchFamily="49" charset="-120"/>
                <a:ea typeface="華康粗黑體" pitchFamily="49" charset="-120"/>
                <a:cs typeface="華康黑體-GB5" pitchFamily="49" charset="-120"/>
              </a:rPr>
              <a:t>          </a:t>
            </a:r>
            <a:r>
              <a:rPr lang="zh-TW" altLang="en-US" dirty="0">
                <a:solidFill>
                  <a:schemeClr val="tx1"/>
                </a:solidFill>
                <a:latin typeface="華康粗黑體" pitchFamily="49" charset="-120"/>
                <a:ea typeface="華康粗黑體" pitchFamily="49" charset="-120"/>
                <a:cs typeface="華康黑體-GB5" pitchFamily="49" charset="-120"/>
              </a:rPr>
              <a:t>  </a:t>
            </a:r>
            <a:r>
              <a:rPr lang="zh-TW" altLang="en-US" sz="4400" dirty="0">
                <a:solidFill>
                  <a:srgbClr val="0000FF"/>
                </a:solidFill>
                <a:latin typeface="華康粗黑體" pitchFamily="49" charset="-120"/>
                <a:ea typeface="華康粗黑體" pitchFamily="49" charset="-120"/>
                <a:cs typeface="華康黑體-GB5" pitchFamily="49" charset="-120"/>
              </a:rPr>
              <a:t>團體</a:t>
            </a:r>
            <a:endParaRPr lang="en-US" altLang="zh-TW" sz="4400" dirty="0">
              <a:solidFill>
                <a:srgbClr val="0000FF"/>
              </a:solidFill>
              <a:latin typeface="華康粗黑體" pitchFamily="49" charset="-120"/>
              <a:ea typeface="華康粗黑體" pitchFamily="49" charset="-120"/>
              <a:cs typeface="華康黑體-GB5" pitchFamily="49" charset="-120"/>
            </a:endParaRPr>
          </a:p>
        </p:txBody>
      </p:sp>
      <p:cxnSp>
        <p:nvCxnSpPr>
          <p:cNvPr id="5" name="直線接點 4">
            <a:extLst>
              <a:ext uri="{FF2B5EF4-FFF2-40B4-BE49-F238E27FC236}">
                <a16:creationId xmlns:a16="http://schemas.microsoft.com/office/drawing/2014/main" id="{8657344C-9B84-437D-A9DA-05F51A4E22B2}"/>
              </a:ext>
            </a:extLst>
          </p:cNvPr>
          <p:cNvCxnSpPr/>
          <p:nvPr/>
        </p:nvCxnSpPr>
        <p:spPr>
          <a:xfrm rot="5400000">
            <a:off x="2928937" y="4151313"/>
            <a:ext cx="1643063" cy="1500188"/>
          </a:xfrm>
          <a:prstGeom prst="line">
            <a:avLst/>
          </a:prstGeom>
        </p:spPr>
        <p:style>
          <a:lnRef idx="3">
            <a:schemeClr val="dk1"/>
          </a:lnRef>
          <a:fillRef idx="0">
            <a:schemeClr val="dk1"/>
          </a:fillRef>
          <a:effectRef idx="2">
            <a:schemeClr val="dk1"/>
          </a:effectRef>
          <a:fontRef idx="minor">
            <a:schemeClr val="tx1"/>
          </a:fontRef>
        </p:style>
      </p:cxnSp>
      <p:cxnSp>
        <p:nvCxnSpPr>
          <p:cNvPr id="7" name="直線接點 6">
            <a:extLst>
              <a:ext uri="{FF2B5EF4-FFF2-40B4-BE49-F238E27FC236}">
                <a16:creationId xmlns:a16="http://schemas.microsoft.com/office/drawing/2014/main" id="{3A5D75C7-8CF3-4259-8DF5-43B2390884DA}"/>
              </a:ext>
            </a:extLst>
          </p:cNvPr>
          <p:cNvCxnSpPr/>
          <p:nvPr/>
        </p:nvCxnSpPr>
        <p:spPr>
          <a:xfrm rot="16200000" flipH="1">
            <a:off x="4495006" y="4155282"/>
            <a:ext cx="1500187" cy="1428750"/>
          </a:xfrm>
          <a:prstGeom prst="line">
            <a:avLst/>
          </a:prstGeom>
        </p:spPr>
        <p:style>
          <a:lnRef idx="3">
            <a:schemeClr val="dk1"/>
          </a:lnRef>
          <a:fillRef idx="0">
            <a:schemeClr val="dk1"/>
          </a:fillRef>
          <a:effectRef idx="2">
            <a:schemeClr val="dk1"/>
          </a:effectRef>
          <a:fontRef idx="minor">
            <a:schemeClr val="tx1"/>
          </a:fontRef>
        </p:style>
      </p:cxnSp>
      <p:cxnSp>
        <p:nvCxnSpPr>
          <p:cNvPr id="9" name="直線接點 8">
            <a:extLst>
              <a:ext uri="{FF2B5EF4-FFF2-40B4-BE49-F238E27FC236}">
                <a16:creationId xmlns:a16="http://schemas.microsoft.com/office/drawing/2014/main" id="{2E8A92B6-5CD6-49BF-BC53-8D28D5FCDEF0}"/>
              </a:ext>
            </a:extLst>
          </p:cNvPr>
          <p:cNvCxnSpPr/>
          <p:nvPr/>
        </p:nvCxnSpPr>
        <p:spPr>
          <a:xfrm>
            <a:off x="3000375" y="5659438"/>
            <a:ext cx="3000375" cy="1587"/>
          </a:xfrm>
          <a:prstGeom prst="line">
            <a:avLst/>
          </a:prstGeom>
        </p:spPr>
        <p:style>
          <a:lnRef idx="3">
            <a:schemeClr val="dk1"/>
          </a:lnRef>
          <a:fillRef idx="0">
            <a:schemeClr val="dk1"/>
          </a:fillRef>
          <a:effectRef idx="2">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20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2000"/>
                                        <p:tgtEl>
                                          <p:spTgt spid="3">
                                            <p:txEl>
                                              <p:pRg st="4" end="4"/>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fade">
                                      <p:cBhvr>
                                        <p:cTn id="15" dur="2000"/>
                                        <p:tgtEl>
                                          <p:spTgt spid="3">
                                            <p:txEl>
                                              <p:pRg st="5" end="5"/>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fade">
                                      <p:cBhvr>
                                        <p:cTn id="18" dur="2000"/>
                                        <p:tgtEl>
                                          <p:spTgt spid="3">
                                            <p:txEl>
                                              <p:pRg st="7" end="7"/>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000"/>
                                        <p:tgtEl>
                                          <p:spTgt spid="5"/>
                                        </p:tgtEl>
                                      </p:cBhvr>
                                    </p:animEffect>
                                  </p:childTnLst>
                                </p:cTn>
                              </p:par>
                              <p:par>
                                <p:cTn id="22" presetID="10" presetClass="entr" presetSubtype="0"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2000"/>
                                        <p:tgtEl>
                                          <p:spTgt spid="7"/>
                                        </p:tgtEl>
                                      </p:cBhvr>
                                    </p:animEffect>
                                  </p:childTnLst>
                                </p:cTn>
                              </p:par>
                              <p:par>
                                <p:cTn id="25" presetID="10"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0E3C3EA6-4079-4F04-880E-107C304FC9BC}"/>
              </a:ext>
            </a:extLst>
          </p:cNvPr>
          <p:cNvSpPr>
            <a:spLocks noGrp="1" noChangeArrowheads="1"/>
          </p:cNvSpPr>
          <p:nvPr>
            <p:ph type="subTitle" idx="1"/>
          </p:nvPr>
        </p:nvSpPr>
        <p:spPr>
          <a:xfrm>
            <a:off x="0" y="0"/>
            <a:ext cx="9144000" cy="6858000"/>
          </a:xfrm>
        </p:spPr>
        <p:txBody>
          <a:bodyPr/>
          <a:lstStyle/>
          <a:p>
            <a:pPr algn="just" eaLnBrk="1">
              <a:lnSpc>
                <a:spcPct val="110000"/>
              </a:lnSpc>
            </a:pPr>
            <a:r>
              <a:rPr lang="en-US" altLang="zh-TW" sz="4000">
                <a:solidFill>
                  <a:schemeClr val="bg1"/>
                </a:solidFill>
                <a:latin typeface="華康粗黑體" panose="020B0709000000000000" pitchFamily="49" charset="-120"/>
                <a:ea typeface="華康粗黑體" panose="020B0709000000000000" pitchFamily="49" charset="-120"/>
              </a:rPr>
              <a:t>    </a:t>
            </a:r>
            <a:r>
              <a:rPr lang="zh-TW" altLang="en-US" sz="4000">
                <a:solidFill>
                  <a:schemeClr val="bg1"/>
                </a:solidFill>
                <a:latin typeface="華康粗黑體" panose="020B0709000000000000" pitchFamily="49" charset="-120"/>
                <a:ea typeface="華康粗黑體" panose="020B0709000000000000" pitchFamily="49" charset="-120"/>
              </a:rPr>
              <a:t>我們要讓慕道者相信和覺察到，信仰裡或慕道班裡的所有信條和規誡，都只有一個目的，就是</a:t>
            </a:r>
            <a:r>
              <a:rPr lang="zh-TW" altLang="en-US" sz="4000">
                <a:solidFill>
                  <a:srgbClr val="FFFF00"/>
                </a:solidFill>
                <a:latin typeface="華康粗黑體" panose="020B0709000000000000" pitchFamily="49" charset="-120"/>
                <a:ea typeface="華康粗黑體" panose="020B0709000000000000" pitchFamily="49" charset="-120"/>
              </a:rPr>
              <a:t>幫助人活得</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rgbClr val="FFFF00"/>
                </a:solidFill>
                <a:latin typeface="華康粗黑體" panose="020B0709000000000000" pitchFamily="49" charset="-120"/>
                <a:ea typeface="華康粗黑體" panose="020B0709000000000000" pitchFamily="49" charset="-120"/>
              </a:rPr>
              <a:t>好</a:t>
            </a:r>
            <a:r>
              <a:rPr lang="zh-TW" altLang="en-US" sz="4000">
                <a:solidFill>
                  <a:schemeClr val="bg1"/>
                </a:solidFill>
                <a:latin typeface="華康粗黑體" panose="020B0709000000000000" pitchFamily="49" charset="-120"/>
                <a:ea typeface="華康粗黑體" panose="020B0709000000000000" pitchFamily="49" charset="-120"/>
              </a:rPr>
              <a:t>和</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豐富。正因為有天主，我們就要在主內愛人愛得</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深、</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濃、</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無私、</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徹底和</a:t>
            </a:r>
            <a:r>
              <a:rPr lang="zh-TW" altLang="en-US" sz="5400">
                <a:solidFill>
                  <a:srgbClr val="FFFF00"/>
                </a:solidFill>
                <a:latin typeface="華康粗黑體" panose="020B0709000000000000" pitchFamily="49" charset="-120"/>
                <a:ea typeface="華康粗黑體" panose="020B0709000000000000" pitchFamily="49" charset="-120"/>
              </a:rPr>
              <a:t>更</a:t>
            </a:r>
            <a:r>
              <a:rPr lang="zh-TW" altLang="en-US" sz="4000">
                <a:solidFill>
                  <a:schemeClr val="bg1"/>
                </a:solidFill>
                <a:latin typeface="華康粗黑體" panose="020B0709000000000000" pitchFamily="49" charset="-120"/>
                <a:ea typeface="華康粗黑體" panose="020B0709000000000000" pitchFamily="49" charset="-120"/>
              </a:rPr>
              <a:t>純潔，</a:t>
            </a:r>
            <a:r>
              <a:rPr lang="zh-TW" altLang="en-US" sz="6000">
                <a:solidFill>
                  <a:srgbClr val="00FF00"/>
                </a:solidFill>
                <a:latin typeface="華康粗黑體" panose="020B0709000000000000" pitchFamily="49" charset="-120"/>
                <a:ea typeface="華康粗黑體" panose="020B0709000000000000" pitchFamily="49" charset="-120"/>
              </a:rPr>
              <a:t>並在如此愛人時，去愛天主</a:t>
            </a:r>
            <a:r>
              <a:rPr lang="zh-TW" altLang="en-US" sz="6000">
                <a:solidFill>
                  <a:srgbClr val="FFFF00"/>
                </a:solidFill>
                <a:latin typeface="華康粗黑體" panose="020B0709000000000000" pitchFamily="49" charset="-120"/>
                <a:ea typeface="華康粗黑體" panose="020B0709000000000000" pitchFamily="49" charset="-120"/>
              </a:rPr>
              <a:t>。</a:t>
            </a:r>
            <a:r>
              <a:rPr lang="zh-TW" altLang="en-US" sz="4000">
                <a:solidFill>
                  <a:schemeClr val="bg1"/>
                </a:solidFill>
                <a:latin typeface="華康粗黑體" panose="020B0709000000000000" pitchFamily="49" charset="-120"/>
                <a:ea typeface="華康粗黑體" panose="020B0709000000000000" pitchFamily="49" charset="-120"/>
              </a:rPr>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6DAD8595-EE7C-47D8-BA9A-84828FFCD707}"/>
              </a:ext>
            </a:extLst>
          </p:cNvPr>
          <p:cNvSpPr>
            <a:spLocks noGrp="1" noChangeArrowheads="1"/>
          </p:cNvSpPr>
          <p:nvPr>
            <p:ph type="subTitle" idx="1"/>
          </p:nvPr>
        </p:nvSpPr>
        <p:spPr>
          <a:xfrm>
            <a:off x="0" y="0"/>
            <a:ext cx="9144000" cy="6858000"/>
          </a:xfrm>
        </p:spPr>
        <p:txBody>
          <a:bodyPr/>
          <a:lstStyle/>
          <a:p>
            <a:pPr algn="just" eaLnBrk="1">
              <a:lnSpc>
                <a:spcPct val="110000"/>
              </a:lnSpc>
            </a:pPr>
            <a:r>
              <a:rPr lang="zh-TW" altLang="en-US" sz="4000">
                <a:solidFill>
                  <a:schemeClr val="bg1"/>
                </a:solidFill>
                <a:latin typeface="華康粗黑體" panose="020B0709000000000000" pitchFamily="49" charset="-120"/>
                <a:ea typeface="華康粗黑體" panose="020B0709000000000000" pitchFamily="49" charset="-120"/>
              </a:rPr>
              <a:t>我要強調的是：</a:t>
            </a:r>
            <a:endParaRPr lang="en-US" altLang="zh-TW" sz="4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sz="5400">
                <a:solidFill>
                  <a:srgbClr val="FFFF00"/>
                </a:solidFill>
                <a:latin typeface="華康粗黑體" panose="020B0709000000000000" pitchFamily="49" charset="-120"/>
                <a:ea typeface="華康粗黑體" panose="020B0709000000000000" pitchFamily="49" charset="-120"/>
              </a:rPr>
              <a:t>在愛人時愛天主</a:t>
            </a:r>
            <a:r>
              <a:rPr lang="en-US" altLang="zh-TW" sz="5400">
                <a:solidFill>
                  <a:srgbClr val="FFFF00"/>
                </a:solidFill>
                <a:latin typeface="華康粗黑體" panose="020B0709000000000000" pitchFamily="49" charset="-120"/>
                <a:ea typeface="華康粗黑體" panose="020B0709000000000000" pitchFamily="49" charset="-120"/>
              </a:rPr>
              <a:t>,</a:t>
            </a:r>
            <a:r>
              <a:rPr lang="zh-TW" altLang="en-US" sz="5400">
                <a:solidFill>
                  <a:srgbClr val="FFFF00"/>
                </a:solidFill>
                <a:latin typeface="華康粗黑體" panose="020B0709000000000000" pitchFamily="49" charset="-120"/>
                <a:ea typeface="華康粗黑體" panose="020B0709000000000000" pitchFamily="49" charset="-120"/>
              </a:rPr>
              <a:t>在愛天主時提昇愛人的質量和層次</a:t>
            </a:r>
            <a:r>
              <a:rPr lang="zh-TW" altLang="en-US" sz="4000">
                <a:solidFill>
                  <a:schemeClr val="bg1"/>
                </a:solidFill>
                <a:latin typeface="華康粗黑體" panose="020B0709000000000000" pitchFamily="49" charset="-120"/>
                <a:ea typeface="華康粗黑體" panose="020B0709000000000000" pitchFamily="49" charset="-120"/>
              </a:rPr>
              <a:t>。</a:t>
            </a:r>
            <a:endParaRPr lang="en-US" altLang="zh-TW" sz="4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sz="4000">
                <a:solidFill>
                  <a:schemeClr val="bg1"/>
                </a:solidFill>
                <a:latin typeface="華康粗黑體" panose="020B0709000000000000" pitchFamily="49" charset="-120"/>
                <a:ea typeface="華康粗黑體" panose="020B0709000000000000" pitchFamily="49" charset="-120"/>
              </a:rPr>
              <a:t>這就是基督的宗教、基督的信仰。</a:t>
            </a:r>
            <a:endParaRPr lang="en-US" altLang="zh-TW" sz="4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sz="4000">
                <a:solidFill>
                  <a:schemeClr val="bg1"/>
                </a:solidFill>
                <a:latin typeface="華康粗黑體" panose="020B0709000000000000" pitchFamily="49" charset="-120"/>
                <a:ea typeface="華康粗黑體" panose="020B0709000000000000" pitchFamily="49" charset="-120"/>
              </a:rPr>
              <a:t>  這一點，要</a:t>
            </a:r>
            <a:endParaRPr lang="en-US" altLang="zh-TW" sz="4000">
              <a:solidFill>
                <a:schemeClr val="bg1"/>
              </a:solidFill>
              <a:latin typeface="華康粗黑體" panose="020B0709000000000000" pitchFamily="49" charset="-120"/>
              <a:ea typeface="華康粗黑體" panose="020B0709000000000000" pitchFamily="49" charset="-120"/>
            </a:endParaRPr>
          </a:p>
          <a:p>
            <a:pPr algn="just" eaLnBrk="1">
              <a:lnSpc>
                <a:spcPct val="110000"/>
              </a:lnSpc>
            </a:pPr>
            <a:r>
              <a:rPr lang="zh-TW" altLang="en-US" sz="6600">
                <a:solidFill>
                  <a:schemeClr val="bg1"/>
                </a:solidFill>
                <a:latin typeface="華康粗黑體" panose="020B0709000000000000" pitchFamily="49" charset="-120"/>
                <a:ea typeface="華康粗黑體" panose="020B0709000000000000" pitchFamily="49" charset="-120"/>
              </a:rPr>
              <a:t>  </a:t>
            </a:r>
            <a:r>
              <a:rPr lang="zh-TW" altLang="en-US" sz="6600">
                <a:solidFill>
                  <a:srgbClr val="00FF00"/>
                </a:solidFill>
                <a:latin typeface="華康粗黑體" panose="020B0709000000000000" pitchFamily="49" charset="-120"/>
                <a:ea typeface="華康粗黑體" panose="020B0709000000000000" pitchFamily="49" charset="-120"/>
              </a:rPr>
              <a:t>貫串整個慕道班</a:t>
            </a:r>
            <a:r>
              <a:rPr lang="zh-TW" altLang="en-US" sz="4000">
                <a:solidFill>
                  <a:schemeClr val="bg1"/>
                </a:solidFill>
                <a:latin typeface="華康粗黑體" panose="020B0709000000000000" pitchFamily="49" charset="-120"/>
                <a:ea typeface="華康粗黑體" panose="020B0709000000000000" pitchFamily="49" charset="-120"/>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副標題 2">
            <a:extLst>
              <a:ext uri="{FF2B5EF4-FFF2-40B4-BE49-F238E27FC236}">
                <a16:creationId xmlns:a16="http://schemas.microsoft.com/office/drawing/2014/main" id="{5065D020-2464-4428-AFE8-DEBD5191C49A}"/>
              </a:ext>
            </a:extLst>
          </p:cNvPr>
          <p:cNvSpPr>
            <a:spLocks noGrp="1"/>
          </p:cNvSpPr>
          <p:nvPr>
            <p:ph type="subTitle" idx="1"/>
          </p:nvPr>
        </p:nvSpPr>
        <p:spPr>
          <a:xfrm>
            <a:off x="0" y="0"/>
            <a:ext cx="9144000" cy="6858000"/>
          </a:xfrm>
          <a:solidFill>
            <a:schemeClr val="bg1"/>
          </a:solidFill>
        </p:spPr>
        <p:txBody>
          <a:bodyPr/>
          <a:lstStyle/>
          <a:p>
            <a:pPr algn="l" eaLnBrk="1" hangingPunct="1"/>
            <a:r>
              <a:rPr lang="en-US" altLang="zh-TW" sz="4800">
                <a:solidFill>
                  <a:srgbClr val="FF0000"/>
                </a:solidFill>
                <a:latin typeface="華康粗黑體" panose="020B0709000000000000" pitchFamily="49" charset="-120"/>
                <a:ea typeface="華康粗黑體" panose="020B0709000000000000" pitchFamily="49" charset="-120"/>
                <a:cs typeface="華康黑體-GB5" pitchFamily="49" charset="-120"/>
              </a:rPr>
              <a:t>1.</a:t>
            </a:r>
            <a:r>
              <a:rPr lang="zh-CN" altLang="en-US" sz="4800">
                <a:solidFill>
                  <a:srgbClr val="FF0000"/>
                </a:solidFill>
                <a:latin typeface="華康粗黑體" panose="020B0709000000000000" pitchFamily="49" charset="-120"/>
                <a:ea typeface="華康粗黑體" panose="020B0709000000000000" pitchFamily="49" charset="-120"/>
                <a:cs typeface="華康黑體-GB5" pitchFamily="49" charset="-120"/>
              </a:rPr>
              <a:t>信仰思想</a:t>
            </a:r>
            <a:endParaRPr lang="en-US" altLang="zh-CN" sz="4800">
              <a:solidFill>
                <a:srgbClr val="FF0000"/>
              </a:solidFill>
              <a:latin typeface="華康粗黑體" panose="020B0709000000000000" pitchFamily="49" charset="-120"/>
              <a:ea typeface="華康粗黑體" panose="020B0709000000000000" pitchFamily="49" charset="-120"/>
              <a:cs typeface="華康黑體-GB5" pitchFamily="49" charset="-120"/>
            </a:endParaRPr>
          </a:p>
          <a:p>
            <a:pPr algn="l" eaLnBrk="1" hangingPunct="1"/>
            <a:r>
              <a:rPr lang="zh-TW" altLang="en-US" sz="4800">
                <a:solidFill>
                  <a:schemeClr val="tx1"/>
                </a:solidFill>
                <a:latin typeface="華康粗黑體" panose="020B0709000000000000" pitchFamily="49" charset="-120"/>
                <a:ea typeface="華康粗黑體" panose="020B0709000000000000" pitchFamily="49" charset="-120"/>
                <a:cs typeface="華康黑體-GB5" pitchFamily="49" charset="-120"/>
              </a:rPr>
              <a:t>   </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就是有關宇宙、精神生活，以及一切有關人生重要際遇如生老病死成敗得失善怒哀樂等等的理論。這些理論是神的默感和人的思考的共同結晶。</a:t>
            </a:r>
            <a:endParaRPr lang="en-US" altLang="zh-TW" sz="4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algn="l" eaLnBrk="1" hangingPunct="1"/>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它的作用是</a:t>
            </a:r>
            <a:r>
              <a:rPr lang="zh-CN"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指導生活</a:t>
            </a:r>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endParaRPr lang="en-US" altLang="zh-CN" sz="4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algn="l" eaLnBrk="1" hangingPunct="1"/>
            <a:r>
              <a:rPr lang="zh-TW" altLang="en-US" sz="3600">
                <a:solidFill>
                  <a:srgbClr val="0000FF"/>
                </a:solidFill>
                <a:latin typeface="華康粗黑體" panose="020B0709000000000000" pitchFamily="49" charset="-120"/>
                <a:ea typeface="華康粗黑體" panose="020B0709000000000000" pitchFamily="49" charset="-120"/>
                <a:cs typeface="華康黑體-GB5" pitchFamily="49" charset="-120"/>
              </a:rPr>
              <a:t>蘇格拉底</a:t>
            </a:r>
            <a:r>
              <a:rPr lang="en-US" altLang="zh-TW" sz="3600">
                <a:solidFill>
                  <a:srgbClr val="0000FF"/>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rgbClr val="0000FF"/>
                </a:solidFill>
                <a:latin typeface="華康粗黑體" panose="020B0709000000000000" pitchFamily="49" charset="-120"/>
                <a:ea typeface="華康粗黑體" panose="020B0709000000000000" pitchFamily="49" charset="-120"/>
                <a:cs typeface="華康黑體-GB5" pitchFamily="49" charset="-120"/>
              </a:rPr>
              <a:t>知識就是道德</a:t>
            </a:r>
            <a:r>
              <a:rPr lang="en-US" altLang="zh-TW" sz="40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TW" altLang="en-US" sz="4000">
                <a:solidFill>
                  <a:srgbClr val="FF0000"/>
                </a:solidFill>
                <a:latin typeface="華康粗黑體" panose="020B0709000000000000" pitchFamily="49" charset="-120"/>
                <a:ea typeface="華康粗黑體" panose="020B0709000000000000" pitchFamily="49" charset="-120"/>
                <a:cs typeface="華康黑體-GB5" pitchFamily="49" charset="-120"/>
              </a:rPr>
              <a:t>思路決定出路</a:t>
            </a:r>
            <a:r>
              <a:rPr lang="en-US" altLang="zh-TW" sz="4000">
                <a:solidFill>
                  <a:srgbClr val="FF0000"/>
                </a:solidFill>
                <a:latin typeface="華康粗黑體" panose="020B0709000000000000" pitchFamily="49" charset="-120"/>
                <a:ea typeface="華康粗黑體" panose="020B0709000000000000" pitchFamily="49" charset="-120"/>
                <a:cs typeface="華康黑體-GB5" pitchFamily="49" charset="-120"/>
              </a:rPr>
              <a:t>)</a:t>
            </a:r>
          </a:p>
          <a:p>
            <a:pPr algn="l" eaLnBrk="1" hangingPunct="1"/>
            <a:r>
              <a:rPr lang="zh-TW" altLang="en-US" sz="3600">
                <a:solidFill>
                  <a:srgbClr val="FF0000"/>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   </a:t>
            </a:r>
            <a:r>
              <a:rPr lang="zh-TW" altLang="en-US"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夕陽無限好</a:t>
            </a:r>
            <a:r>
              <a:rPr lang="en-US" altLang="zh-TW"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a:t>
            </a:r>
            <a:r>
              <a:rPr lang="zh-TW" altLang="en-US"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只是近黃昏？或</a:t>
            </a:r>
            <a:endParaRPr lang="en-US" altLang="zh-TW"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endParaRPr>
          </a:p>
          <a:p>
            <a:pPr algn="l" eaLnBrk="1" hangingPunct="1"/>
            <a:r>
              <a:rPr lang="en-US" altLang="zh-TW" sz="3600">
                <a:solidFill>
                  <a:srgbClr val="CC0099"/>
                </a:solidFill>
                <a:latin typeface="華康粗黑體" panose="020B0709000000000000" pitchFamily="49" charset="-120"/>
                <a:ea typeface="華康粗黑體" panose="020B0709000000000000" pitchFamily="49" charset="-120"/>
                <a:cs typeface="華康黑體-GB5" pitchFamily="49" charset="-120"/>
                <a:sym typeface="Wingdings" panose="05000000000000000000" pitchFamily="2" charset="2"/>
              </a:rPr>
              <a:t> </a:t>
            </a:r>
            <a:r>
              <a:rPr lang="zh-TW" altLang="en-US" sz="3600">
                <a:solidFill>
                  <a:srgbClr val="CC0099"/>
                </a:solidFill>
                <a:latin typeface="華康粗黑體" panose="020B0709000000000000" pitchFamily="49" charset="-120"/>
                <a:ea typeface="華康粗黑體" panose="020B0709000000000000" pitchFamily="49" charset="-120"/>
                <a:cs typeface="華康黑體-GB5" pitchFamily="49" charset="-120"/>
              </a:rPr>
              <a:t>但得夕陽無限好</a:t>
            </a:r>
            <a:r>
              <a:rPr lang="en-US" altLang="zh-TW" sz="3600">
                <a:solidFill>
                  <a:srgbClr val="CC0099"/>
                </a:solidFill>
                <a:latin typeface="華康粗黑體" panose="020B0709000000000000" pitchFamily="49" charset="-120"/>
                <a:ea typeface="華康粗黑體" panose="020B0709000000000000" pitchFamily="49" charset="-120"/>
                <a:cs typeface="華康黑體-GB5" pitchFamily="49" charset="-120"/>
              </a:rPr>
              <a:t>,</a:t>
            </a:r>
            <a:r>
              <a:rPr lang="zh-TW" altLang="en-US" sz="3600">
                <a:solidFill>
                  <a:srgbClr val="CC0099"/>
                </a:solidFill>
                <a:latin typeface="華康粗黑體" panose="020B0709000000000000" pitchFamily="49" charset="-120"/>
                <a:ea typeface="華康粗黑體" panose="020B0709000000000000" pitchFamily="49" charset="-120"/>
                <a:cs typeface="華康黑體-GB5" pitchFamily="49" charset="-120"/>
              </a:rPr>
              <a:t>何必惆悵近黃昏？</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副標題 2">
            <a:extLst>
              <a:ext uri="{FF2B5EF4-FFF2-40B4-BE49-F238E27FC236}">
                <a16:creationId xmlns:a16="http://schemas.microsoft.com/office/drawing/2014/main" id="{5F03E5AF-A3BA-449A-B09B-D646AC61D21D}"/>
              </a:ext>
            </a:extLst>
          </p:cNvPr>
          <p:cNvSpPr>
            <a:spLocks noGrp="1"/>
          </p:cNvSpPr>
          <p:nvPr>
            <p:ph type="subTitle" idx="1"/>
          </p:nvPr>
        </p:nvSpPr>
        <p:spPr>
          <a:xfrm>
            <a:off x="0" y="0"/>
            <a:ext cx="9572625" cy="6858000"/>
          </a:xfrm>
          <a:solidFill>
            <a:schemeClr val="bg1"/>
          </a:solidFill>
        </p:spPr>
        <p:txBody>
          <a:bodyPr/>
          <a:lstStyle/>
          <a:p>
            <a:pPr eaLnBrk="1" hangingPunct="1">
              <a:spcBef>
                <a:spcPts val="600"/>
              </a:spcBef>
            </a:pPr>
            <a:r>
              <a:rPr lang="en-US" altLang="zh-TW" sz="5400">
                <a:solidFill>
                  <a:srgbClr val="FF0000"/>
                </a:solidFill>
                <a:latin typeface="華康粗黑體" panose="020B0709000000000000" pitchFamily="49" charset="-120"/>
                <a:ea typeface="華康粗黑體" panose="020B0709000000000000" pitchFamily="49" charset="-120"/>
                <a:cs typeface="華康黑體-GB5" pitchFamily="49" charset="-120"/>
              </a:rPr>
              <a:t>2.</a:t>
            </a:r>
            <a:r>
              <a:rPr lang="zh-CN" altLang="en-US" sz="5400">
                <a:solidFill>
                  <a:srgbClr val="FF0000"/>
                </a:solidFill>
                <a:latin typeface="華康粗黑體" panose="020B0709000000000000" pitchFamily="49" charset="-120"/>
                <a:ea typeface="華康粗黑體" panose="020B0709000000000000" pitchFamily="49" charset="-120"/>
                <a:cs typeface="華康黑體-GB5" pitchFamily="49" charset="-120"/>
              </a:rPr>
              <a:t>信仰生活</a:t>
            </a:r>
            <a:endParaRPr lang="en-US" altLang="zh-CN" sz="5400">
              <a:solidFill>
                <a:srgbClr val="FF0000"/>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就是依信仰的指示而安排的</a:t>
            </a:r>
            <a:endParaRPr lang="en-US" altLang="zh-TW" sz="5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新生活。它包括</a:t>
            </a:r>
            <a:endParaRPr lang="en-US" altLang="zh-TW" sz="5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  </a:t>
            </a:r>
            <a:r>
              <a:rPr lang="zh-TW" altLang="en-US" sz="5400">
                <a:solidFill>
                  <a:srgbClr val="0000FF"/>
                </a:solidFill>
                <a:latin typeface="華康粗黑體" panose="020B0709000000000000" pitchFamily="49" charset="-120"/>
                <a:ea typeface="華康粗黑體" panose="020B0709000000000000" pitchFamily="49" charset="-120"/>
                <a:cs typeface="華康黑體-GB5" pitchFamily="49" charset="-120"/>
              </a:rPr>
              <a:t>個人</a:t>
            </a:r>
            <a:r>
              <a:rPr lang="en-US" altLang="zh-TW" sz="5400">
                <a:solidFill>
                  <a:srgbClr val="0000FF"/>
                </a:solidFill>
                <a:latin typeface="華康粗黑體" panose="020B0709000000000000" pitchFamily="49" charset="-120"/>
                <a:ea typeface="華康粗黑體" panose="020B0709000000000000" pitchFamily="49" charset="-120"/>
                <a:cs typeface="華康黑體-GB5" pitchFamily="49" charset="-120"/>
              </a:rPr>
              <a:t>,</a:t>
            </a:r>
            <a:r>
              <a:rPr lang="zh-TW" altLang="en-US" sz="5400">
                <a:solidFill>
                  <a:srgbClr val="0000FF"/>
                </a:solidFill>
                <a:latin typeface="華康粗黑體" panose="020B0709000000000000" pitchFamily="49" charset="-120"/>
                <a:ea typeface="華康粗黑體" panose="020B0709000000000000" pitchFamily="49" charset="-120"/>
                <a:cs typeface="華康黑體-GB5" pitchFamily="49" charset="-120"/>
              </a:rPr>
              <a:t>人際</a:t>
            </a:r>
            <a:r>
              <a:rPr lang="en-US" altLang="zh-TW" sz="5400">
                <a:solidFill>
                  <a:srgbClr val="0000FF"/>
                </a:solidFill>
                <a:latin typeface="華康粗黑體" panose="020B0709000000000000" pitchFamily="49" charset="-120"/>
                <a:ea typeface="華康粗黑體" panose="020B0709000000000000" pitchFamily="49" charset="-120"/>
                <a:cs typeface="華康黑體-GB5" pitchFamily="49" charset="-120"/>
              </a:rPr>
              <a:t>,</a:t>
            </a:r>
            <a:r>
              <a:rPr lang="zh-TW" altLang="en-US" sz="5400">
                <a:solidFill>
                  <a:srgbClr val="0000FF"/>
                </a:solidFill>
                <a:latin typeface="華康粗黑體" panose="020B0709000000000000" pitchFamily="49" charset="-120"/>
                <a:ea typeface="華康粗黑體" panose="020B0709000000000000" pitchFamily="49" charset="-120"/>
                <a:cs typeface="華康黑體-GB5" pitchFamily="49" charset="-120"/>
              </a:rPr>
              <a:t>社會</a:t>
            </a: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三方面。</a:t>
            </a:r>
            <a:endParaRPr lang="en-US" altLang="zh-TW" sz="5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結果是</a:t>
            </a:r>
            <a:endParaRPr lang="en-US" altLang="zh-TW" sz="5400">
              <a:solidFill>
                <a:schemeClr val="tx1"/>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CN" altLang="en-US" sz="8000">
                <a:solidFill>
                  <a:srgbClr val="FF0000"/>
                </a:solidFill>
                <a:latin typeface="華康粗黑體" panose="020B0709000000000000" pitchFamily="49" charset="-120"/>
                <a:ea typeface="華康粗黑體" panose="020B0709000000000000" pitchFamily="49" charset="-120"/>
                <a:cs typeface="華康黑體-GB5" pitchFamily="49" charset="-120"/>
              </a:rPr>
              <a:t>更</a:t>
            </a:r>
            <a:r>
              <a:rPr lang="zh-CN" altLang="en-US" sz="5400">
                <a:solidFill>
                  <a:srgbClr val="FF0000"/>
                </a:solidFill>
                <a:latin typeface="華康粗黑體" panose="020B0709000000000000" pitchFamily="49" charset="-120"/>
                <a:ea typeface="華康粗黑體" panose="020B0709000000000000" pitchFamily="49" charset="-120"/>
                <a:cs typeface="華康黑體-GB5" pitchFamily="49" charset="-120"/>
              </a:rPr>
              <a:t>積極</a:t>
            </a:r>
            <a:r>
              <a:rPr lang="en-US" altLang="zh-TW" sz="54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CN" altLang="en-US" sz="8000">
                <a:solidFill>
                  <a:srgbClr val="FF0000"/>
                </a:solidFill>
                <a:latin typeface="華康粗黑體" panose="020B0709000000000000" pitchFamily="49" charset="-120"/>
                <a:ea typeface="華康粗黑體" panose="020B0709000000000000" pitchFamily="49" charset="-120"/>
                <a:cs typeface="華康黑體-GB5" pitchFamily="49" charset="-120"/>
              </a:rPr>
              <a:t>更</a:t>
            </a:r>
            <a:r>
              <a:rPr lang="zh-TW" altLang="en-US" sz="5400">
                <a:solidFill>
                  <a:srgbClr val="FF0000"/>
                </a:solidFill>
                <a:latin typeface="華康粗黑體" panose="020B0709000000000000" pitchFamily="49" charset="-120"/>
                <a:ea typeface="華康粗黑體" panose="020B0709000000000000" pitchFamily="49" charset="-120"/>
                <a:cs typeface="華康黑體-GB5" pitchFamily="49" charset="-120"/>
              </a:rPr>
              <a:t>快樂</a:t>
            </a:r>
            <a:r>
              <a:rPr lang="en-US" altLang="zh-TW" sz="54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TW" altLang="en-US" sz="8000">
                <a:solidFill>
                  <a:srgbClr val="FF0000"/>
                </a:solidFill>
                <a:latin typeface="華康粗黑體" panose="020B0709000000000000" pitchFamily="49" charset="-120"/>
                <a:ea typeface="華康粗黑體" panose="020B0709000000000000" pitchFamily="49" charset="-120"/>
                <a:cs typeface="華康黑體-GB5" pitchFamily="49" charset="-120"/>
              </a:rPr>
              <a:t>更</a:t>
            </a:r>
            <a:r>
              <a:rPr lang="zh-TW" altLang="en-US" sz="5400">
                <a:solidFill>
                  <a:srgbClr val="FF0000"/>
                </a:solidFill>
                <a:latin typeface="華康粗黑體" panose="020B0709000000000000" pitchFamily="49" charset="-120"/>
                <a:ea typeface="華康粗黑體" panose="020B0709000000000000" pitchFamily="49" charset="-120"/>
                <a:cs typeface="華康黑體-GB5" pitchFamily="49" charset="-120"/>
              </a:rPr>
              <a:t>有用</a:t>
            </a:r>
            <a:endParaRPr lang="en-US" altLang="zh-TW" sz="5400">
              <a:solidFill>
                <a:srgbClr val="FF0000"/>
              </a:solidFill>
              <a:latin typeface="華康粗黑體" panose="020B0709000000000000" pitchFamily="49" charset="-120"/>
              <a:ea typeface="華康粗黑體" panose="020B0709000000000000" pitchFamily="49" charset="-120"/>
              <a:cs typeface="華康黑體-GB5" pitchFamily="49" charset="-120"/>
            </a:endParaRPr>
          </a:p>
          <a:p>
            <a:pPr eaLnBrk="1" hangingPunct="1">
              <a:spcBef>
                <a:spcPts val="600"/>
              </a:spcBef>
            </a:pPr>
            <a:r>
              <a:rPr lang="zh-TW" altLang="en-US" sz="5400">
                <a:solidFill>
                  <a:schemeClr val="tx1"/>
                </a:solidFill>
                <a:latin typeface="華康粗黑體" panose="020B0709000000000000" pitchFamily="49" charset="-120"/>
                <a:ea typeface="華康粗黑體" panose="020B0709000000000000" pitchFamily="49" charset="-120"/>
                <a:cs typeface="華康黑體-GB5" pitchFamily="49" charset="-120"/>
              </a:rPr>
              <a:t>的生命</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副標題 2">
            <a:extLst>
              <a:ext uri="{FF2B5EF4-FFF2-40B4-BE49-F238E27FC236}">
                <a16:creationId xmlns:a16="http://schemas.microsoft.com/office/drawing/2014/main" id="{0E238021-D6BE-48A6-8FE2-3FDE26C07435}"/>
              </a:ext>
            </a:extLst>
          </p:cNvPr>
          <p:cNvSpPr>
            <a:spLocks noGrp="1"/>
          </p:cNvSpPr>
          <p:nvPr>
            <p:ph type="subTitle" idx="1"/>
          </p:nvPr>
        </p:nvSpPr>
        <p:spPr>
          <a:xfrm>
            <a:off x="0" y="0"/>
            <a:ext cx="9144000" cy="6858000"/>
          </a:xfrm>
          <a:solidFill>
            <a:schemeClr val="bg1"/>
          </a:solidFill>
        </p:spPr>
        <p:txBody>
          <a:bodyPr/>
          <a:lstStyle/>
          <a:p>
            <a:pPr algn="l" eaLnBrk="1" hangingPunct="1"/>
            <a:r>
              <a:rPr lang="en-US" altLang="zh-TW" sz="4400">
                <a:solidFill>
                  <a:srgbClr val="FF0000"/>
                </a:solidFill>
                <a:latin typeface="華康粗黑體" panose="020B0709000000000000" pitchFamily="49" charset="-120"/>
                <a:ea typeface="華康粗黑體" panose="020B0709000000000000" pitchFamily="49" charset="-120"/>
                <a:cs typeface="華康黑體-GB5" pitchFamily="49" charset="-120"/>
              </a:rPr>
              <a:t>3.</a:t>
            </a:r>
            <a:r>
              <a:rPr lang="zh-CN"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信仰團體</a:t>
            </a:r>
            <a:endParaRPr lang="en-US" altLang="zh-CN" sz="4400">
              <a:solidFill>
                <a:srgbClr val="FF0000"/>
              </a:solidFill>
              <a:latin typeface="華康粗黑體" panose="020B0709000000000000" pitchFamily="49" charset="-120"/>
              <a:ea typeface="華康粗黑體" panose="020B0709000000000000" pitchFamily="49" charset="-120"/>
              <a:cs typeface="華康黑體-GB5" pitchFamily="49" charset="-120"/>
            </a:endParaRPr>
          </a:p>
          <a:p>
            <a:pPr algn="just" eaLnBrk="1"/>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   就是一群有相同信仰，願意為同樣的生活理想而奮鬥的人，共同探索生命的意義、</a:t>
            </a:r>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內容</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和方法，尋找神的旨意</a:t>
            </a:r>
            <a:r>
              <a:rPr lang="en-US" altLang="zh-TW" sz="44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與基督志同道合</a:t>
            </a:r>
            <a:r>
              <a:rPr lang="en-US" altLang="zh-TW" sz="4400">
                <a:solidFill>
                  <a:srgbClr val="FF0000"/>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，使信仰的生命能具體地兌現出來</a:t>
            </a:r>
            <a:r>
              <a:rPr lang="en-US" altLang="zh-TW" sz="4400">
                <a:solidFill>
                  <a:schemeClr val="tx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變成生活</a:t>
            </a:r>
            <a:r>
              <a:rPr lang="en-US" altLang="zh-TW" sz="4400">
                <a:solidFill>
                  <a:schemeClr val="tx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p>
          <a:p>
            <a:pPr algn="just" eaLnBrk="1"/>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r>
              <a:rPr lang="zh-CN"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慕道團</a:t>
            </a:r>
            <a:r>
              <a:rPr lang="zh-CN"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：為了建立團體，慕道團每次聚會都會有分享的時間。這種慕道班將來會成為「</a:t>
            </a:r>
            <a:r>
              <a:rPr lang="zh-TW" altLang="en-US" sz="4400">
                <a:solidFill>
                  <a:srgbClr val="FF0000"/>
                </a:solidFill>
                <a:latin typeface="華康粗黑體" panose="020B0709000000000000" pitchFamily="49" charset="-120"/>
                <a:ea typeface="華康粗黑體" panose="020B0709000000000000" pitchFamily="49" charset="-120"/>
                <a:cs typeface="華康黑體-GB5" pitchFamily="49" charset="-120"/>
              </a:rPr>
              <a:t>基基團</a:t>
            </a:r>
            <a:r>
              <a:rPr lang="zh-TW" altLang="en-US" sz="4400">
                <a:solidFill>
                  <a:schemeClr val="tx1"/>
                </a:solidFill>
                <a:latin typeface="華康粗黑體" panose="020B0709000000000000" pitchFamily="49" charset="-120"/>
                <a:ea typeface="華康粗黑體" panose="020B0709000000000000" pitchFamily="49" charset="-120"/>
                <a:cs typeface="華康黑體-GB5" pitchFamily="49" charset="-120"/>
              </a:rPr>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副標題 2">
            <a:extLst>
              <a:ext uri="{FF2B5EF4-FFF2-40B4-BE49-F238E27FC236}">
                <a16:creationId xmlns:a16="http://schemas.microsoft.com/office/drawing/2014/main" id="{CE88CD91-1D2F-4C86-B97F-67D1BFC89E23}"/>
              </a:ext>
            </a:extLst>
          </p:cNvPr>
          <p:cNvSpPr>
            <a:spLocks noGrp="1"/>
          </p:cNvSpPr>
          <p:nvPr>
            <p:ph type="subTitle" idx="1"/>
          </p:nvPr>
        </p:nvSpPr>
        <p:spPr>
          <a:xfrm>
            <a:off x="0" y="0"/>
            <a:ext cx="9144000" cy="6858000"/>
          </a:xfrm>
          <a:solidFill>
            <a:schemeClr val="tx1"/>
          </a:solidFill>
        </p:spPr>
        <p:txBody>
          <a:bodyPr/>
          <a:lstStyle/>
          <a:p>
            <a:pPr algn="l" eaLnBrk="1" hangingPunct="1">
              <a:buFont typeface="Arial" charset="0"/>
              <a:buNone/>
              <a:defRPr/>
            </a:pPr>
            <a:r>
              <a:rPr lang="zh-TW" altLang="en-US" sz="4000" dirty="0">
                <a:solidFill>
                  <a:schemeClr val="bg1"/>
                </a:solidFill>
                <a:latin typeface="華康粗黑體" pitchFamily="49" charset="-120"/>
                <a:ea typeface="華康粗黑體" pitchFamily="49" charset="-120"/>
                <a:cs typeface="華康黑體-GB5" pitchFamily="49" charset="-120"/>
              </a:rPr>
              <a:t>生活分享的意義</a:t>
            </a:r>
          </a:p>
          <a:p>
            <a:pPr algn="l" eaLnBrk="1" hangingPunct="1">
              <a:buFont typeface="Arial" charset="0"/>
              <a:buNone/>
              <a:defRPr/>
            </a:pPr>
            <a:r>
              <a:rPr lang="zh-CN" altLang="en-US" sz="4000" dirty="0">
                <a:solidFill>
                  <a:schemeClr val="bg1"/>
                </a:solidFill>
                <a:latin typeface="華康粗黑體" pitchFamily="49" charset="-120"/>
                <a:ea typeface="華康粗黑體" pitchFamily="49" charset="-120"/>
                <a:cs typeface="華康黑體-GB5" pitchFamily="49" charset="-120"/>
              </a:rPr>
              <a:t>一、</a:t>
            </a:r>
            <a:r>
              <a:rPr lang="zh-TW" altLang="en-US" sz="4000" dirty="0">
                <a:solidFill>
                  <a:srgbClr val="FFFF00"/>
                </a:solidFill>
                <a:latin typeface="華康粗黑體" pitchFamily="49" charset="-120"/>
                <a:ea typeface="華康粗黑體" pitchFamily="49" charset="-120"/>
                <a:cs typeface="華康黑體-GB5" pitchFamily="49" charset="-120"/>
              </a:rPr>
              <a:t>經驗生活、分享生活、找尋意義</a:t>
            </a:r>
          </a:p>
          <a:p>
            <a:pPr eaLnBrk="1" hangingPunct="1">
              <a:buFont typeface="Arial" charset="0"/>
              <a:buNone/>
              <a:defRPr/>
            </a:pPr>
            <a:r>
              <a:rPr lang="en-US" altLang="zh-TW" sz="4000" dirty="0">
                <a:solidFill>
                  <a:schemeClr val="bg1"/>
                </a:solidFill>
                <a:latin typeface="華康粗黑體" pitchFamily="49" charset="-120"/>
                <a:ea typeface="華康粗黑體" pitchFamily="49" charset="-120"/>
                <a:cs typeface="華康黑體-GB5" pitchFamily="49" charset="-120"/>
              </a:rPr>
              <a:t>1.</a:t>
            </a:r>
            <a:r>
              <a:rPr lang="zh-CN" altLang="en-US" sz="4000" dirty="0">
                <a:solidFill>
                  <a:schemeClr val="bg1"/>
                </a:solidFill>
                <a:latin typeface="華康粗黑體" pitchFamily="49" charset="-120"/>
                <a:ea typeface="華康粗黑體" pitchFamily="49" charset="-120"/>
                <a:cs typeface="華康黑體-GB5" pitchFamily="49" charset="-120"/>
              </a:rPr>
              <a:t>平常生活值得分享，因</a:t>
            </a:r>
            <a:r>
              <a:rPr lang="zh-TW" altLang="en-US" sz="4000" dirty="0">
                <a:solidFill>
                  <a:schemeClr val="bg1"/>
                </a:solidFill>
                <a:latin typeface="華康粗黑體" pitchFamily="49" charset="-120"/>
                <a:ea typeface="華康粗黑體" pitchFamily="49" charset="-120"/>
                <a:cs typeface="華康黑體-GB5" pitchFamily="49" charset="-120"/>
              </a:rPr>
              <a:t>為</a:t>
            </a:r>
            <a:r>
              <a:rPr lang="zh-CN" altLang="en-US" sz="4000" dirty="0">
                <a:solidFill>
                  <a:schemeClr val="bg1"/>
                </a:solidFill>
                <a:latin typeface="華康粗黑體" pitchFamily="49" charset="-120"/>
                <a:ea typeface="華康粗黑體" pitchFamily="49" charset="-120"/>
                <a:cs typeface="華康黑體-GB5" pitchFamily="49" charset="-120"/>
              </a:rPr>
              <a:t>「</a:t>
            </a:r>
            <a:r>
              <a:rPr lang="zh-CN" altLang="en-US" sz="4000" dirty="0">
                <a:solidFill>
                  <a:srgbClr val="FFFF00"/>
                </a:solidFill>
                <a:latin typeface="華康粗黑體" pitchFamily="49" charset="-120"/>
                <a:ea typeface="華康粗黑體" pitchFamily="49" charset="-120"/>
                <a:cs typeface="華康黑體-GB5" pitchFamily="49" charset="-120"/>
              </a:rPr>
              <a:t>平常生活是道</a:t>
            </a:r>
            <a:r>
              <a:rPr lang="zh-TW" altLang="en-US" sz="4000" dirty="0">
                <a:solidFill>
                  <a:schemeClr val="bg1"/>
                </a:solidFill>
                <a:latin typeface="華康粗黑體" pitchFamily="49" charset="-120"/>
                <a:ea typeface="華康粗黑體" pitchFamily="49" charset="-120"/>
                <a:cs typeface="華康黑體-GB5" pitchFamily="49" charset="-120"/>
              </a:rPr>
              <a:t>」。莊子說道是「每下愈况」的，即越卑下，越明顯；由于道無所不在，生命中無不是道，所以莊子甚至認為爲「</a:t>
            </a:r>
            <a:r>
              <a:rPr lang="zh-TW" altLang="en-US" sz="4000" dirty="0">
                <a:solidFill>
                  <a:srgbClr val="FFFF00"/>
                </a:solidFill>
                <a:latin typeface="華康粗黑體" pitchFamily="49" charset="-120"/>
                <a:ea typeface="華康粗黑體" pitchFamily="49" charset="-120"/>
                <a:cs typeface="華康黑體-GB5" pitchFamily="49" charset="-120"/>
              </a:rPr>
              <a:t>道在屎溺</a:t>
            </a:r>
            <a:r>
              <a:rPr lang="zh-TW" altLang="en-US" sz="4000" dirty="0">
                <a:solidFill>
                  <a:schemeClr val="bg1"/>
                </a:solidFill>
                <a:latin typeface="華康粗黑體" pitchFamily="49" charset="-120"/>
                <a:ea typeface="華康粗黑體" pitchFamily="49" charset="-120"/>
                <a:cs typeface="華康黑體-GB5" pitchFamily="49" charset="-120"/>
              </a:rPr>
              <a:t>」</a:t>
            </a:r>
            <a:r>
              <a:rPr lang="en-US" altLang="zh-TW" dirty="0">
                <a:solidFill>
                  <a:srgbClr val="FFFF00"/>
                </a:solidFill>
                <a:latin typeface="華康粗黑體" pitchFamily="49" charset="-120"/>
                <a:ea typeface="華康粗黑體" pitchFamily="49" charset="-120"/>
                <a:cs typeface="華康黑體-GB5" pitchFamily="49" charset="-120"/>
              </a:rPr>
              <a:t>(</a:t>
            </a:r>
            <a:r>
              <a:rPr lang="zh-TW" altLang="en-US" dirty="0">
                <a:solidFill>
                  <a:srgbClr val="FFFF00"/>
                </a:solidFill>
                <a:latin typeface="華康粗黑體" panose="020B0709000000000000" pitchFamily="49" charset="-120"/>
                <a:ea typeface="華康粗黑體" panose="020B0709000000000000" pitchFamily="49" charset="-120"/>
                <a:cs typeface="華康黑體-GB5" pitchFamily="49" charset="-120"/>
              </a:rPr>
              <a:t>在螻蟻；在稊稗；在瓦甓</a:t>
            </a:r>
            <a:r>
              <a:rPr lang="en-US" altLang="zh-TW" dirty="0">
                <a:solidFill>
                  <a:srgbClr val="FFFF00"/>
                </a:solidFill>
                <a:latin typeface="華康粗黑體" panose="020B0709000000000000" pitchFamily="49" charset="-120"/>
                <a:ea typeface="華康粗黑體" panose="020B0709000000000000" pitchFamily="49" charset="-120"/>
                <a:cs typeface="華康黑體-GB5" pitchFamily="49" charset="-120"/>
              </a:rPr>
              <a:t>)</a:t>
            </a:r>
          </a:p>
          <a:p>
            <a:pPr marL="504000" indent="-457200" algn="l" eaLnBrk="1" hangingPunct="1">
              <a:buFont typeface="Arial" charset="0"/>
              <a:buNone/>
              <a:defRPr/>
            </a:pPr>
            <a:r>
              <a:rPr lang="zh-CN" altLang="en-US" sz="4000" dirty="0">
                <a:solidFill>
                  <a:schemeClr val="bg1"/>
                </a:solidFill>
                <a:latin typeface="華康粗黑體" pitchFamily="49" charset="-120"/>
                <a:ea typeface="華康粗黑體" pitchFamily="49" charset="-120"/>
                <a:cs typeface="華康黑體-GB5" pitchFamily="49" charset="-120"/>
              </a:rPr>
              <a:t> 佛教也</a:t>
            </a:r>
            <a:r>
              <a:rPr lang="zh-TW" altLang="en-US" sz="4000" dirty="0">
                <a:solidFill>
                  <a:schemeClr val="bg1"/>
                </a:solidFill>
                <a:latin typeface="華康粗黑體" pitchFamily="49" charset="-120"/>
                <a:ea typeface="華康粗黑體" pitchFamily="49" charset="-120"/>
                <a:cs typeface="華康黑體-GB5" pitchFamily="49" charset="-120"/>
              </a:rPr>
              <a:t>認為</a:t>
            </a:r>
            <a:r>
              <a:rPr lang="zh-CN" altLang="en-US" sz="4000" dirty="0">
                <a:solidFill>
                  <a:schemeClr val="bg1"/>
                </a:solidFill>
                <a:latin typeface="華康粗黑體" pitchFamily="49" charset="-120"/>
                <a:ea typeface="華康粗黑體" pitchFamily="49" charset="-120"/>
                <a:cs typeface="華康黑體-GB5" pitchFamily="49" charset="-120"/>
              </a:rPr>
              <a:t>「</a:t>
            </a:r>
            <a:r>
              <a:rPr lang="zh-CN" altLang="en-US" sz="4000" dirty="0">
                <a:solidFill>
                  <a:srgbClr val="00FF00"/>
                </a:solidFill>
                <a:latin typeface="華康粗黑體" pitchFamily="49" charset="-120"/>
                <a:ea typeface="華康粗黑體" pitchFamily="49" charset="-120"/>
                <a:cs typeface="華康黑體-GB5" pitchFamily="49" charset="-120"/>
              </a:rPr>
              <a:t>是真佛但</a:t>
            </a:r>
            <a:r>
              <a:rPr lang="zh-TW" altLang="en-US" sz="4000" dirty="0">
                <a:solidFill>
                  <a:srgbClr val="00FF00"/>
                </a:solidFill>
                <a:latin typeface="華康粗黑體" pitchFamily="49" charset="-120"/>
                <a:ea typeface="華康粗黑體" pitchFamily="49" charset="-120"/>
                <a:cs typeface="華康黑體-GB5" pitchFamily="49" charset="-120"/>
              </a:rPr>
              <a:t>說</a:t>
            </a:r>
            <a:r>
              <a:rPr lang="zh-CN" altLang="en-US" sz="4000" dirty="0">
                <a:solidFill>
                  <a:srgbClr val="00FF00"/>
                </a:solidFill>
                <a:latin typeface="華康粗黑體" pitchFamily="49" charset="-120"/>
                <a:ea typeface="華康粗黑體" pitchFamily="49" charset="-120"/>
                <a:cs typeface="華康黑體-GB5" pitchFamily="49" charset="-120"/>
              </a:rPr>
              <a:t>家常</a:t>
            </a:r>
            <a:r>
              <a:rPr lang="zh-CN" altLang="en-US" sz="4000" dirty="0">
                <a:solidFill>
                  <a:schemeClr val="bg1"/>
                </a:solidFill>
                <a:latin typeface="華康粗黑體" pitchFamily="49" charset="-120"/>
                <a:ea typeface="華康粗黑體" pitchFamily="49" charset="-120"/>
                <a:cs typeface="華康黑體-GB5" pitchFamily="49" charset="-120"/>
              </a:rPr>
              <a:t>」；所以值得分享「家常」生活中的平凡</a:t>
            </a:r>
            <a:r>
              <a:rPr lang="zh-TW" altLang="en-US" sz="4000" dirty="0">
                <a:solidFill>
                  <a:schemeClr val="bg1"/>
                </a:solidFill>
                <a:latin typeface="華康粗黑體" pitchFamily="49" charset="-120"/>
                <a:ea typeface="華康粗黑體" pitchFamily="49" charset="-120"/>
                <a:cs typeface="華康黑體-GB5" pitchFamily="49" charset="-120"/>
              </a:rPr>
              <a:t>經驗</a:t>
            </a:r>
            <a:r>
              <a:rPr lang="zh-CN" altLang="en-US" sz="4000" dirty="0">
                <a:solidFill>
                  <a:schemeClr val="bg1"/>
                </a:solidFill>
                <a:latin typeface="華康粗黑體" pitchFamily="49" charset="-120"/>
                <a:ea typeface="華康粗黑體" pitchFamily="49" charset="-120"/>
                <a:cs typeface="華康黑體-GB5" pitchFamily="49" charset="-120"/>
              </a:rPr>
              <a:t>。</a:t>
            </a:r>
            <a:endParaRPr lang="zh-TW" altLang="en-US" sz="4000" dirty="0">
              <a:solidFill>
                <a:schemeClr val="bg1"/>
              </a:solidFill>
              <a:latin typeface="華康粗黑體" pitchFamily="49" charset="-120"/>
              <a:ea typeface="華康粗黑體" pitchFamily="49" charset="-120"/>
              <a:cs typeface="華康黑體-GB5" pitchFamily="49" charset="-12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副標題 2">
            <a:extLst>
              <a:ext uri="{FF2B5EF4-FFF2-40B4-BE49-F238E27FC236}">
                <a16:creationId xmlns:a16="http://schemas.microsoft.com/office/drawing/2014/main" id="{F537E4CA-8FE7-4AE6-89BC-517FF67D80B3}"/>
              </a:ext>
            </a:extLst>
          </p:cNvPr>
          <p:cNvSpPr>
            <a:spLocks noGrp="1"/>
          </p:cNvSpPr>
          <p:nvPr>
            <p:ph type="subTitle" idx="1"/>
          </p:nvPr>
        </p:nvSpPr>
        <p:spPr>
          <a:xfrm>
            <a:off x="0" y="0"/>
            <a:ext cx="9144000" cy="6858000"/>
          </a:xfrm>
          <a:solidFill>
            <a:schemeClr val="tx1"/>
          </a:solidFill>
        </p:spPr>
        <p:txBody>
          <a:bodyPr/>
          <a:lstStyle/>
          <a:p>
            <a:pPr marL="503238" indent="-457200" algn="l" eaLnBrk="1"/>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2.</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信仰是一種</a:t>
            </a:r>
            <a:r>
              <a:rPr lang="zh-CN"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靈性視力</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幫助我們看得清、看得遠、看得廣。</a:t>
            </a:r>
            <a:endParaRPr lang="en-US" altLang="zh-CN"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marL="503238" indent="-457200" algn="l" eaLnBrk="1"/>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  信仰給我們配備靈性顯微鏡或望遠鏡；多分享，便能懂得如何用信仰眼光去「看」。</a:t>
            </a:r>
          </a:p>
          <a:p>
            <a:pPr marL="503238" indent="-457200" algn="l" eaLnBrk="1"/>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3.</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信仰好象</a:t>
            </a:r>
            <a:r>
              <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rPr>
              <a:t>黑房中的「燈」</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它雖然不能「改變」客觀事實，却能幫助我們看清事實、現狀和生命，使我們能采取正確方法去面對生命。</a:t>
            </a:r>
            <a:endParaRPr lang="zh-TW" altLang="en-US" sz="4400">
              <a:solidFill>
                <a:schemeClr val="bg1"/>
              </a:solidFill>
              <a:latin typeface="華康黑體-GB5" pitchFamily="49" charset="-120"/>
              <a:ea typeface="華康粗黑體" panose="020B0709000000000000" pitchFamily="49" charset="-120"/>
              <a:cs typeface="華康黑體-GB5" pitchFamily="49"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副標題 2">
            <a:extLst>
              <a:ext uri="{FF2B5EF4-FFF2-40B4-BE49-F238E27FC236}">
                <a16:creationId xmlns:a16="http://schemas.microsoft.com/office/drawing/2014/main" id="{F3A6502D-50FC-4645-996C-5E003BCF5353}"/>
              </a:ext>
            </a:extLst>
          </p:cNvPr>
          <p:cNvSpPr>
            <a:spLocks noGrp="1"/>
          </p:cNvSpPr>
          <p:nvPr>
            <p:ph type="subTitle" idx="1"/>
          </p:nvPr>
        </p:nvSpPr>
        <p:spPr>
          <a:xfrm>
            <a:off x="0" y="0"/>
            <a:ext cx="9144000" cy="6858000"/>
          </a:xfrm>
          <a:solidFill>
            <a:schemeClr val="tx1"/>
          </a:solidFill>
        </p:spPr>
        <p:txBody>
          <a:bodyPr/>
          <a:lstStyle/>
          <a:p>
            <a:pPr algn="l" eaLnBrk="1"/>
            <a:r>
              <a:rPr lang="zh-TW" altLang="en-US" sz="4400" i="1">
                <a:solidFill>
                  <a:srgbClr val="FFFF00"/>
                </a:solidFill>
                <a:latin typeface="華康粗黑體" panose="020B0709000000000000" pitchFamily="49" charset="-120"/>
                <a:ea typeface="華康粗黑體" panose="020B0709000000000000" pitchFamily="49" charset="-120"/>
                <a:cs typeface="華康黑體-GB5" pitchFamily="49" charset="-120"/>
              </a:rPr>
              <a:t>小組討論的重要性</a:t>
            </a:r>
            <a:endPar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甲</a:t>
            </a:r>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對我們自己：</a:t>
            </a:r>
            <a:endParaRPr lang="en-US" altLang="zh-CN"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800">
                <a:solidFill>
                  <a:schemeClr val="bg1"/>
                </a:solidFill>
                <a:latin typeface="華康粗黑體" panose="020B0709000000000000" pitchFamily="49" charset="-120"/>
                <a:ea typeface="華康粗黑體" panose="020B0709000000000000" pitchFamily="49" charset="-120"/>
                <a:cs typeface="華康黑體-GB5" pitchFamily="49" charset="-120"/>
              </a:rPr>
              <a:t>   消化</a:t>
            </a:r>
            <a:r>
              <a:rPr lang="zh-TW" altLang="en-US" sz="4800">
                <a:solidFill>
                  <a:schemeClr val="bg1"/>
                </a:solidFill>
                <a:latin typeface="華康粗黑體" panose="020B0709000000000000" pitchFamily="49" charset="-120"/>
                <a:ea typeface="華康粗黑體" panose="020B0709000000000000" pitchFamily="49" charset="-120"/>
                <a:cs typeface="華康黑體-GB5" pitchFamily="49" charset="-120"/>
              </a:rPr>
              <a:t>；參與感；理論變實踐</a:t>
            </a:r>
            <a:endPar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乙</a:t>
            </a:r>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對講者：</a:t>
            </a:r>
            <a:endParaRPr lang="en-US" altLang="zh-CN"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800">
                <a:solidFill>
                  <a:schemeClr val="bg1"/>
                </a:solidFill>
                <a:latin typeface="華康粗黑體" panose="020B0709000000000000" pitchFamily="49" charset="-120"/>
                <a:ea typeface="華康粗黑體" panose="020B0709000000000000" pitchFamily="49" charset="-120"/>
                <a:cs typeface="華康黑體-GB5" pitchFamily="49" charset="-120"/>
              </a:rPr>
              <a:t>   回</a:t>
            </a:r>
            <a:r>
              <a:rPr lang="zh-TW" altLang="en-US" sz="4800">
                <a:solidFill>
                  <a:schemeClr val="bg1"/>
                </a:solidFill>
                <a:latin typeface="華康粗黑體" panose="020B0709000000000000" pitchFamily="49" charset="-120"/>
                <a:ea typeface="華康粗黑體" panose="020B0709000000000000" pitchFamily="49" charset="-120"/>
                <a:cs typeface="華康黑體-GB5" pitchFamily="49" charset="-120"/>
              </a:rPr>
              <a:t>饋；內容更豐富</a:t>
            </a:r>
            <a:r>
              <a:rPr lang="en-US" altLang="zh-HK" sz="4400">
                <a:solidFill>
                  <a:schemeClr val="bg1"/>
                </a:solidFill>
                <a:latin typeface="華康粗黑體" panose="020B0709000000000000" pitchFamily="49" charset="-120"/>
                <a:ea typeface="華康粗黑體" panose="020B0709000000000000" pitchFamily="49" charset="-120"/>
                <a:cs typeface="華康黑體-GB5" pitchFamily="49" charset="-120"/>
              </a:rPr>
              <a:t> </a:t>
            </a:r>
            <a:endPar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TW" altLang="en-US" sz="4400" i="1">
                <a:solidFill>
                  <a:srgbClr val="FFFF00"/>
                </a:solidFill>
                <a:latin typeface="華康粗黑體" panose="020B0709000000000000" pitchFamily="49" charset="-120"/>
                <a:ea typeface="華康粗黑體" panose="020B0709000000000000" pitchFamily="49" charset="-120"/>
                <a:cs typeface="華康黑體-GB5" pitchFamily="49" charset="-120"/>
              </a:rPr>
              <a:t>小組討論應注意事項</a:t>
            </a:r>
            <a:endParaRPr lang="zh-TW" altLang="en-US" sz="4400">
              <a:solidFill>
                <a:srgbClr val="FFFF00"/>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   大聲；頻率高</a:t>
            </a:r>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時間短；</a:t>
            </a:r>
            <a:endParaRPr lang="en-US" altLang="zh-CN" sz="4400">
              <a:solidFill>
                <a:schemeClr val="bg1"/>
              </a:solidFill>
              <a:latin typeface="華康粗黑體" panose="020B0709000000000000" pitchFamily="49" charset="-120"/>
              <a:ea typeface="華康粗黑體" panose="020B0709000000000000" pitchFamily="49" charset="-120"/>
              <a:cs typeface="華康黑體-GB5" pitchFamily="49" charset="-120"/>
            </a:endParaRPr>
          </a:p>
          <a:p>
            <a:pPr algn="l" eaLnBrk="1"/>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   不講是非</a:t>
            </a:r>
            <a:r>
              <a:rPr lang="en-US" altLang="zh-TW" sz="4400">
                <a:solidFill>
                  <a:schemeClr val="bg1"/>
                </a:solidFill>
                <a:latin typeface="華康粗黑體" panose="020B0709000000000000" pitchFamily="49" charset="-120"/>
                <a:ea typeface="華康粗黑體" panose="020B0709000000000000" pitchFamily="49" charset="-120"/>
                <a:cs typeface="華康黑體-GB5" pitchFamily="49" charset="-120"/>
              </a:rPr>
              <a:t>/</a:t>
            </a:r>
            <a:r>
              <a:rPr lang="zh-CN"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責備；守秘密</a:t>
            </a:r>
            <a:r>
              <a:rPr lang="zh-TW" altLang="en-US" sz="4400">
                <a:solidFill>
                  <a:schemeClr val="bg1"/>
                </a:solidFill>
                <a:latin typeface="華康粗黑體" panose="020B0709000000000000" pitchFamily="49" charset="-120"/>
                <a:ea typeface="華康粗黑體" panose="020B0709000000000000" pitchFamily="49" charset="-120"/>
                <a:cs typeface="華康黑體-GB5" pitchFamily="49" charset="-12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a:extLst>
              <a:ext uri="{FF2B5EF4-FFF2-40B4-BE49-F238E27FC236}">
                <a16:creationId xmlns:a16="http://schemas.microsoft.com/office/drawing/2014/main" id="{2E9ABEBA-08A8-45C4-9533-C96FB1247337}"/>
              </a:ext>
            </a:extLst>
          </p:cNvPr>
          <p:cNvSpPr>
            <a:spLocks noGrp="1" noChangeArrowheads="1"/>
          </p:cNvSpPr>
          <p:nvPr>
            <p:ph type="subTitle" idx="1"/>
          </p:nvPr>
        </p:nvSpPr>
        <p:spPr>
          <a:xfrm>
            <a:off x="0" y="0"/>
            <a:ext cx="9144000" cy="6858000"/>
          </a:xfrm>
        </p:spPr>
        <p:txBody>
          <a:bodyPr/>
          <a:lstStyle/>
          <a:p>
            <a:pPr eaLnBrk="1" hangingPunct="1">
              <a:lnSpc>
                <a:spcPts val="9600"/>
              </a:lnSpc>
            </a:pPr>
            <a:r>
              <a:rPr lang="zh-TW" altLang="en-US">
                <a:solidFill>
                  <a:srgbClr val="00FF00"/>
                </a:solidFill>
                <a:ea typeface="華康儷中黑" panose="020B0509000000000000" pitchFamily="49" charset="-120"/>
              </a:rPr>
              <a:t>三結合：信仰</a:t>
            </a:r>
            <a:r>
              <a:rPr lang="en-US" altLang="zh-TW">
                <a:solidFill>
                  <a:srgbClr val="00FF00"/>
                </a:solidFill>
                <a:ea typeface="華康儷中黑" panose="020B0509000000000000" pitchFamily="49" charset="-120"/>
              </a:rPr>
              <a:t>+</a:t>
            </a:r>
            <a:r>
              <a:rPr lang="zh-TW" altLang="en-US">
                <a:solidFill>
                  <a:srgbClr val="00FF00"/>
                </a:solidFill>
                <a:ea typeface="華康儷中黑" panose="020B0509000000000000" pitchFamily="49" charset="-120"/>
              </a:rPr>
              <a:t>生活</a:t>
            </a:r>
            <a:r>
              <a:rPr lang="en-US" altLang="zh-TW">
                <a:solidFill>
                  <a:srgbClr val="00FF00"/>
                </a:solidFill>
                <a:ea typeface="華康儷中黑" panose="020B0509000000000000" pitchFamily="49" charset="-120"/>
              </a:rPr>
              <a:t>; </a:t>
            </a:r>
            <a:r>
              <a:rPr lang="zh-TW" altLang="en-US">
                <a:solidFill>
                  <a:srgbClr val="00FF00"/>
                </a:solidFill>
                <a:ea typeface="華康儷中黑" panose="020B0509000000000000" pitchFamily="49" charset="-120"/>
              </a:rPr>
              <a:t>宗教</a:t>
            </a:r>
            <a:r>
              <a:rPr lang="en-US" altLang="zh-TW">
                <a:solidFill>
                  <a:srgbClr val="00FF00"/>
                </a:solidFill>
                <a:ea typeface="華康儷中黑" panose="020B0509000000000000" pitchFamily="49" charset="-120"/>
              </a:rPr>
              <a:t>+</a:t>
            </a:r>
            <a:r>
              <a:rPr lang="zh-TW" altLang="en-US">
                <a:solidFill>
                  <a:srgbClr val="00FF00"/>
                </a:solidFill>
                <a:ea typeface="華康儷中黑" panose="020B0509000000000000" pitchFamily="49" charset="-120"/>
              </a:rPr>
              <a:t>社會</a:t>
            </a:r>
            <a:r>
              <a:rPr lang="en-US" altLang="zh-TW">
                <a:solidFill>
                  <a:srgbClr val="00FF00"/>
                </a:solidFill>
                <a:ea typeface="華康儷中黑" panose="020B0509000000000000" pitchFamily="49" charset="-120"/>
              </a:rPr>
              <a:t>; </a:t>
            </a:r>
            <a:r>
              <a:rPr lang="zh-TW" altLang="en-US">
                <a:solidFill>
                  <a:srgbClr val="00FF00"/>
                </a:solidFill>
                <a:ea typeface="華康儷中黑" panose="020B0509000000000000" pitchFamily="49" charset="-120"/>
              </a:rPr>
              <a:t>聖經</a:t>
            </a:r>
            <a:r>
              <a:rPr lang="en-US" altLang="zh-TW">
                <a:solidFill>
                  <a:srgbClr val="00FF00"/>
                </a:solidFill>
                <a:ea typeface="華康儷中黑" panose="020B0509000000000000" pitchFamily="49" charset="-120"/>
              </a:rPr>
              <a:t>+</a:t>
            </a:r>
            <a:r>
              <a:rPr lang="zh-TW" altLang="en-US">
                <a:solidFill>
                  <a:srgbClr val="00FF00"/>
                </a:solidFill>
                <a:ea typeface="華康儷中黑" panose="020B0509000000000000" pitchFamily="49" charset="-120"/>
              </a:rPr>
              <a:t>中國文化</a:t>
            </a:r>
            <a:endParaRPr lang="en-US" altLang="zh-TW">
              <a:solidFill>
                <a:srgbClr val="00FF00"/>
              </a:solidFill>
              <a:ea typeface="華康儷中黑" panose="020B0509000000000000" pitchFamily="49" charset="-120"/>
            </a:endParaRPr>
          </a:p>
          <a:p>
            <a:pPr eaLnBrk="1" hangingPunct="1">
              <a:spcBef>
                <a:spcPts val="4200"/>
              </a:spcBef>
            </a:pPr>
            <a:r>
              <a:rPr lang="zh-TW" altLang="en-US" sz="8000">
                <a:solidFill>
                  <a:schemeClr val="bg1"/>
                </a:solidFill>
                <a:latin typeface="華康粗黑體" panose="020B0709000000000000" pitchFamily="49" charset="-120"/>
                <a:ea typeface="華康粗黑體" panose="020B0709000000000000" pitchFamily="49" charset="-120"/>
                <a:cs typeface="華康黑體(P)-GB5" pitchFamily="34" charset="-120"/>
              </a:rPr>
              <a:t>信仰與生活的結合</a:t>
            </a:r>
          </a:p>
          <a:p>
            <a:pPr eaLnBrk="1" hangingPunct="1">
              <a:spcBef>
                <a:spcPct val="0"/>
              </a:spcBef>
            </a:pPr>
            <a:r>
              <a:rPr lang="zh-TW" altLang="en-US" sz="11700">
                <a:solidFill>
                  <a:schemeClr val="bg1"/>
                </a:solidFill>
                <a:latin typeface="華康粗黑體" panose="020B0709000000000000" pitchFamily="49" charset="-120"/>
                <a:ea typeface="華康粗黑體" panose="020B0709000000000000" pitchFamily="49" charset="-120"/>
                <a:cs typeface="華康黑體(P)-GB5" pitchFamily="34" charset="-120"/>
                <a:sym typeface="Symbol" panose="05050102010706020507" pitchFamily="18" charset="2"/>
              </a:rPr>
              <a:t></a:t>
            </a:r>
            <a:r>
              <a:rPr lang="zh-TW" altLang="en-US">
                <a:solidFill>
                  <a:srgbClr val="FFFF00"/>
                </a:solidFill>
                <a:latin typeface="華康粗黑體" panose="020B0709000000000000" pitchFamily="49" charset="-120"/>
                <a:ea typeface="華康粗黑體" panose="020B0709000000000000" pitchFamily="49" charset="-120"/>
                <a:cs typeface="華康黑體(P)-GB5" pitchFamily="34" charset="-120"/>
                <a:sym typeface="Symbol" panose="05050102010706020507" pitchFamily="18" charset="2"/>
              </a:rPr>
              <a:t> </a:t>
            </a:r>
            <a:r>
              <a:rPr lang="zh-TW" altLang="en-US" sz="8000">
                <a:solidFill>
                  <a:srgbClr val="FFFF00"/>
                </a:solidFill>
                <a:latin typeface="華康粗黑體" panose="020B0709000000000000" pitchFamily="49" charset="-120"/>
                <a:ea typeface="華康粗黑體" panose="020B0709000000000000" pitchFamily="49" charset="-120"/>
                <a:sym typeface="Symbol" panose="05050102010706020507" pitchFamily="18" charset="2"/>
              </a:rPr>
              <a:t>掛在口邊的信仰</a:t>
            </a: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TotalTime>
  <Words>1411</Words>
  <Application>Microsoft Office PowerPoint</Application>
  <PresentationFormat>如螢幕大小 (4:3)</PresentationFormat>
  <Paragraphs>94</Paragraphs>
  <Slides>21</Slides>
  <Notes>1</Notes>
  <HiddenSlides>0</HiddenSlides>
  <MMClips>0</MMClips>
  <ScaleCrop>false</ScaleCrop>
  <HeadingPairs>
    <vt:vector size="6" baseType="variant">
      <vt:variant>
        <vt:lpstr>使用字型</vt:lpstr>
      </vt:variant>
      <vt:variant>
        <vt:i4>11</vt:i4>
      </vt:variant>
      <vt:variant>
        <vt:lpstr>佈景主題</vt:lpstr>
      </vt:variant>
      <vt:variant>
        <vt:i4>3</vt:i4>
      </vt:variant>
      <vt:variant>
        <vt:lpstr>投影片標題</vt:lpstr>
      </vt:variant>
      <vt:variant>
        <vt:i4>21</vt:i4>
      </vt:variant>
    </vt:vector>
  </HeadingPairs>
  <TitlesOfParts>
    <vt:vector size="35" baseType="lpstr">
      <vt:lpstr>Arial</vt:lpstr>
      <vt:lpstr>新細明體</vt:lpstr>
      <vt:lpstr>Calibri</vt:lpstr>
      <vt:lpstr>華康粗黑體</vt:lpstr>
      <vt:lpstr>華康黑體-GB5</vt:lpstr>
      <vt:lpstr>Wingdings</vt:lpstr>
      <vt:lpstr>華康儷中黑</vt:lpstr>
      <vt:lpstr>華康黑體(P)-GB5</vt:lpstr>
      <vt:lpstr>Symbol</vt:lpstr>
      <vt:lpstr>華康中黑體</vt:lpstr>
      <vt:lpstr>華康黑體W7(P)-GB5</vt:lpstr>
      <vt:lpstr>Office 佈景主題</vt:lpstr>
      <vt:lpstr>預設簡報設計</vt:lpstr>
      <vt:lpstr>1_預設簡報設計</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Tsui Kam Yiu</dc:creator>
  <cp:lastModifiedBy>user</cp:lastModifiedBy>
  <cp:revision>25</cp:revision>
  <dcterms:created xsi:type="dcterms:W3CDTF">2009-04-16T00:13:18Z</dcterms:created>
  <dcterms:modified xsi:type="dcterms:W3CDTF">2024-07-09T02:54:39Z</dcterms:modified>
</cp:coreProperties>
</file>