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7" r:id="rId12"/>
    <p:sldId id="295" r:id="rId13"/>
    <p:sldId id="296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CC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7600D-C94D-41E3-9D90-A71E1260A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93A08-4506-4D8B-890F-C689AB92C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8A75A9-9E5D-4685-8CBB-0BF631981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4B01-454E-4170-ADDB-20FA843D73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863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F66699-6F36-4DEF-882C-A68AEA43B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9412C-14EF-4C93-862D-B66B0DA3A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79C569-12C6-4234-8F95-06B8FAA53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9428-CC6F-44D3-A0AB-6C4DE7C0E8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845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94C98E-6FE9-47EA-A544-212E5BBEA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E1036E-1596-4A99-967B-DF55D81EB4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FF3D8-D19A-4040-AC0E-E07878C85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1CF5B-FD74-46FD-BAA3-F2D0255324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709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E2F8E7-7A31-46AB-B64F-13D2B4196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378252-5636-4B3F-8F40-DEE4F7939A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E2A846-07DE-49B6-8574-9502A4483E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6AD81-4DF6-4A17-B0BC-6E0A98AE2F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44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12AFF0-BBA9-46E2-9C92-229A85CD5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CD57C0-D94A-491D-878B-4E3349E64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FCCED7-AB19-4E3C-AEE3-3182EAA78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556AA-7EB4-44CE-A16F-1F56431D1A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039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A42865-6841-497B-B80D-0BF26385C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068D9-4690-4EE6-9131-AB67E1354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60E6C-8913-438D-ABCA-7A6042A46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7A80-3DC2-4A30-8A91-E18FE7AEEF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482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1BA1E1-DB2A-48F7-8A94-5C5897262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2CFABC-FB9D-40B2-9785-D3DD8FE4C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014C55-27CF-4F2F-8431-1EC89FDD6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823E-9F9E-4E18-ABF1-3D706CE698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343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0250F7-3085-4024-A089-FC0D94716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2337B8-3061-4283-B29A-D3A62B438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7981A1-2AB1-4F98-B849-0887E466C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9A1AF-38F3-47D3-A647-04EE720D73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34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3F5FFC-3AC9-42EB-BD6B-B1485717E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AF123E-08FF-4806-AB01-09EF173CC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B00513-7AFC-4F55-8A4F-EE6F87E47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EE36-60C5-4B05-B80E-08382CF062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632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9EFABC-E085-4EE3-914D-FD76FD34D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A8CC7-CFAA-4B1A-899B-230D974AC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E95D4-62FB-4BE2-BC53-DEA5FA910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4A503-A82E-4223-B628-E6CADBDF6A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985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D1C9A-CCCC-4BFE-AC58-6339EC911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69B48-7129-46EB-944C-38D7659E5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7C2C9-831A-46AB-96D4-0E01C40C4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EC312-61F9-44FD-B581-B27F41B3A3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864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4807A3-9B21-44B5-9718-044CE25EF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4DEB72-DCB3-4906-A500-D6EF5D270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A7107D-CDDD-4E5B-B599-87B350485C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147E72-D482-44A4-A6F0-32CDC7A9B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4AB912-F316-46D9-9FFD-ECF65A12A0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DF613E5-C98C-43F9-B2C9-1542B004EF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>
            <a:extLst>
              <a:ext uri="{FF2B5EF4-FFF2-40B4-BE49-F238E27FC236}">
                <a16:creationId xmlns:a16="http://schemas.microsoft.com/office/drawing/2014/main" id="{2A08B7D9-E805-4C1C-B1F3-A656D9E3D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42.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天主十誡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第一、二、三誡</a:t>
            </a:r>
          </a:p>
          <a:p>
            <a:pPr algn="l" eaLnBrk="1">
              <a:lnSpc>
                <a:spcPts val="48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一、十誡導論</a:t>
            </a:r>
            <a:endParaRPr lang="en-US" altLang="zh-HK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十誡內容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愛主之道：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一、欽崇一天主在萬有之上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二、毋呼天主聖名以發虛誓</a:t>
            </a:r>
            <a:r>
              <a:rPr lang="en-US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三、守瞻禮主日</a:t>
            </a:r>
            <a:r>
              <a:rPr lang="en-US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愛人之道：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四、孝敬父母    五、毋殺人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</a:t>
            </a:r>
            <a:endParaRPr lang="zh-TW" altLang="en-US">
              <a:solidFill>
                <a:srgbClr val="990033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六、毋行邪淫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七、毋偷盜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</a:t>
            </a:r>
            <a:endParaRPr lang="zh-TW" altLang="en-US">
              <a:solidFill>
                <a:srgbClr val="990033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八、毋妄證      九、毋願他人妻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十、毋貪他人財物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7AEDE0F6-B4DA-4A80-B09C-3EA7FAD86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，信徒可以鞠躬、叩首，在亡者的牌位或墳墓前，也可以供奉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鮮花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水果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飯菜等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。家庭中的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祖先牌位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，是為紀念先人，表達孝思而設的，因此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亦可在牌位前上香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供獻禮品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等。這一切，都不違反第一誡。同樣地，恭敬聖母及聖人，也是許可的，因為他們都是愛主侍人的典範，我們有一天，都要和他們在一起，永遠歌頌那位創造和救贖我們的天主。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600BAE8-E758-4B7A-B294-28A1E30B1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53187"/>
          </a:xfrm>
          <a:solidFill>
            <a:schemeClr val="bg1"/>
          </a:solidFill>
        </p:spPr>
        <p:txBody>
          <a:bodyPr/>
          <a:lstStyle/>
          <a:p>
            <a:pPr marL="450850" indent="-363538" eaLnBrk="1" hangingPunct="1">
              <a:buFontTx/>
              <a:buNone/>
            </a:pPr>
            <a:r>
              <a:rPr lang="en-US" altLang="zh-TW" sz="3000">
                <a:ea typeface="華康粗黑體" panose="020B0709000000000000" pitchFamily="49" charset="-120"/>
              </a:rPr>
              <a:t>1.He, who begins by loving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Christianity</a:t>
            </a:r>
            <a:r>
              <a:rPr lang="en-US" altLang="zh-TW" sz="3000">
                <a:ea typeface="華康粗黑體" panose="020B0709000000000000" pitchFamily="49" charset="-120"/>
              </a:rPr>
              <a:t> better than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truth</a:t>
            </a:r>
            <a:r>
              <a:rPr lang="en-US" altLang="zh-TW" sz="3000">
                <a:ea typeface="華康粗黑體" panose="020B0709000000000000" pitchFamily="49" charset="-120"/>
              </a:rPr>
              <a:t>, will proceed by loving his own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Sect</a:t>
            </a:r>
            <a:r>
              <a:rPr lang="en-US" altLang="zh-TW" sz="3000">
                <a:ea typeface="華康粗黑體" panose="020B0709000000000000" pitchFamily="49" charset="-120"/>
              </a:rPr>
              <a:t> or Church better than Christianity, and end in loving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himself</a:t>
            </a:r>
            <a:r>
              <a:rPr lang="en-US" altLang="zh-TW" sz="3000">
                <a:ea typeface="華康粗黑體" panose="020B0709000000000000" pitchFamily="49" charset="-120"/>
              </a:rPr>
              <a:t> better than all.</a:t>
            </a:r>
          </a:p>
          <a:p>
            <a:pPr marL="450850" indent="-3635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                     </a:t>
            </a:r>
            <a:r>
              <a:rPr lang="en-US" altLang="zh-TW" sz="2400">
                <a:ea typeface="華康粗黑體" panose="020B0709000000000000" pitchFamily="49" charset="-120"/>
              </a:rPr>
              <a:t>—Samuel Coleridge, </a:t>
            </a:r>
            <a:r>
              <a:rPr lang="en-US" altLang="zh-TW" sz="2400" i="1">
                <a:ea typeface="華康粗黑體" panose="020B0709000000000000" pitchFamily="49" charset="-120"/>
              </a:rPr>
              <a:t>Aids to Reflection 1825</a:t>
            </a:r>
          </a:p>
          <a:p>
            <a:pPr marL="450850" indent="-363538" algn="just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 </a:t>
            </a:r>
            <a:r>
              <a:rPr lang="zh-TW" altLang="en-US">
                <a:ea typeface="華康粗黑體" panose="020B0709000000000000" pitchFamily="49" charset="-120"/>
              </a:rPr>
              <a:t>（愛基督宗教甚於愛真理的人，接下來便會愛自己的宗派</a:t>
            </a:r>
            <a:r>
              <a:rPr lang="en-US" altLang="zh-TW">
                <a:ea typeface="華康粗黑體" panose="020B0709000000000000" pitchFamily="49" charset="-120"/>
              </a:rPr>
              <a:t>/</a:t>
            </a:r>
            <a:r>
              <a:rPr lang="zh-TW" altLang="en-US">
                <a:ea typeface="華康粗黑體" panose="020B0709000000000000" pitchFamily="49" charset="-120"/>
              </a:rPr>
              <a:t>教派甚於愛基督宗教，最終則是愛自己甚於愛一切。）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2. </a:t>
            </a:r>
            <a:r>
              <a:rPr lang="zh-TW" altLang="en-US" sz="3400">
                <a:ea typeface="華康粗黑體" panose="020B0709000000000000" pitchFamily="49" charset="-120"/>
                <a:cs typeface="華康黑體(P)-GB5" pitchFamily="34" charset="-120"/>
              </a:rPr>
              <a:t>「</a:t>
            </a:r>
            <a:r>
              <a:rPr lang="zh-TW" altLang="en-US" sz="34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我是馬克斯，但我不是馬克斯主義者！</a:t>
            </a:r>
            <a:r>
              <a:rPr lang="zh-TW" altLang="en-US" sz="3400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    「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我是耶穌基督，但我不是基督徒！</a:t>
            </a: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    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我是佛陀，但我不是佛教徒！</a:t>
            </a: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E61468E2-C5D0-4516-BBDF-D402BA8A7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附錄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基督徒該不該怕鬼？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鬼是一個很籠統的名詞，反而，我們相信有「靈界」，有一個不可知的世界，也有一些我們未曾探明的「力量」存在，包括自然的、超自然的力量。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聖經認為有魔鬼。魔鬼曾誘惑過耶穌；耶穌也驅過魔。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我們相信天主是宇宙的主宰，他是全能而仁慈的，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他願意保護我們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也有能力保護我們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。只要我們全心信賴他，便沒有什麼可怕的。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我們要老老實實的「做人」，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不要隨便跨過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」，去攪一些什麼交鬼、通靈等等的玩意，以免引火自焚。</a:t>
            </a:r>
          </a:p>
          <a:p>
            <a:pPr algn="l" eaLnBrk="1">
              <a:lnSpc>
                <a:spcPts val="4000"/>
              </a:lnSpc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	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5C0BB305-D8BC-4A5D-8D95-83F44C433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對於靈界的事，我們知得很少，所以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不要自己嚇自己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說鬼的人絕大多數都未見過鬼</a:t>
            </a:r>
            <a:r>
              <a:rPr lang="en-US" altLang="zh-TW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 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都是以訛傳訛而已。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這些東西談得多了，會叫人疑心生暗鬼。</a:t>
            </a:r>
          </a:p>
          <a:p>
            <a:pPr algn="just" eaLnBrk="1">
              <a:lnSpc>
                <a:spcPts val="40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孔子說：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未知生、焉知死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。好好的生便不必怕死了；做個堂堂正正的人，生命的天主自會保護我們免於兇惡。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如果我們真的害怕，我們也可以用苦像、念珠等聖物來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使我們安心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，（這些聖物給我們的「觸覺」，可以使我們「感覺」到天主的存在）。但記著：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保護我們的，是天主自己，而不是聖物的本身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93C18CAC-61C1-44F9-B336-3C5457090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以上十誡被稱為「愛的誡命」：愛天主在萬有之上，及愛人如己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十誡是生命的法則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人生而自由；但必須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節制自由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、尊重別人的自由，才能獲得真正的自由。人生而必須發展自我，但必須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戒除一些能傷害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自己，及傷害別人的行為，才能使生命健康地成長。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我們有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的潛能，也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有為惡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的傾向；所以我們必須有自律的能力，才能行善避惡。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我們有軟弱、受蒙蔽的時刻；所以我們也需要一些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外在的規範與禁令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，去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補充我們意志力的不足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9DA1BAAB-B12C-4034-A850-5F3FDC2B1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這都是「誡命」的作用。天主在西乃山頒佈的十誡，原意是要我們按照理智的指引，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節制不合理的欲望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。遵守十誡並不是單純是從外面硬加給我們的規律。十誡所命令、所禁止的，都是使人的生命逐漸達致圓滿的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「生命的法則」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誡命背後的精華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誡命或禁令通常都不是宗教的精華。宗教的任務是使人的精神或靈性生活更豐盛，把人提升到更高的境界。宗教的特點是要人積極面對生活，改善個人、人際間和世界的秩序。通常宗教所提出的誡命或禁令，都有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指導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預防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的作用。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差不多在所有誡命的背後，都包含有某些積極的因素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。例如：在「毋殺人」的後面，蘊藏著「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97A1A3B8-6951-451B-805D-99D83FDDD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」的理想；在「毋行邪淫」的後面，有「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生活聖潔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」的含義；在「毋妄證」的後面，有「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誠懇待人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」或「一諾千金」的方向。而在全部誡命的後面，更有基督自己所提示的理想：「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你應全心、全靈、全意，愛上主你的天主，這是最大也是第一條誡命。第二條與此相似：你應當愛近人，如你自己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。」（瑪</a:t>
            </a:r>
            <a:r>
              <a:rPr lang="en-US" altLang="zh-TW">
                <a:ea typeface="華康粗黑體" panose="020B0709000000000000" pitchFamily="49" charset="-120"/>
              </a:rPr>
              <a:t>22:37-40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二、前三誡的原文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20:1-11</a:t>
            </a:r>
            <a:endParaRPr lang="zh-TW" altLang="en-US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訓示以下一切話說：我是上主你的天主，除我以外，你不可有別的神。不可叩拜這些像，也不可敬奉，因為我，上主，你的天主是忌邪的天主，不可妄呼上主你天主的名；應記住安息日，守為聖日。六天應該勞作，作你一切的事；但第七天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5500EB26-3930-4372-800C-BECB66E5F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恭敬上主你的天主當守的安息日。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三、第一誡：欽崇一天主在萬有之上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我們相信和承認世界只有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一位真神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，他是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萬有真原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、宇宙的創造者和掌管者。一切的真、善、美都是源於他。他又是無形無相、無始無終、全能全知的神。他更是人類和萬物的最後歸宿。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這位天地間唯一的真主宰，是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一體三位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的，名為「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聖子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」。依教會傳統的說法，是聖父生聖子，聖父聖子共發聖神，這都是在「萬世之前」發生的，因為聖三自永遠已經存在了。有人形容聖三的奧跡好像三角形，有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三隻角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卻是一個三角形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，或者好像燭光，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但卻是一支燭光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。梵二的教會憲章則強調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EA75ACC2-BF26-41DC-AAB4-61FAE7BB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聖三的工作：聖父創世、聖子救世、聖神聖化人生，但這都是同一天主的偉大化工。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欽崇天主，就是承認、感謝天主的創造和照顧。欽崇的方式有多種，但都是對天主知恩報愛的表示，例如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祭祀以及各種愛德行為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。而外表的欽崇動作，可以包括跪、叩首、俯首、俯伏在地等。不過，真正的欽崇是對天主的全心相信和順服，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讓他在我們的生命中作王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完全遵照他的旨意而生活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。當世上任何事物與天主的旨意相違背時，把天主放在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第一優次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。這也是耶穌所說的：「誰愛父親或母親超過我，不配是我的。」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拜邪神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也可以是崇拜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權力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名譽和逸樂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。有些人便是為了它們而忘記天主，也因此而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C2E03D41-238C-4B41-AED0-550380F38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踐踏了自己和別人的人格和生命。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四、第二誡：毋呼天主聖名以發虛誓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名字代表主體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，因此我們稱呼天主聖名時，應表示特別的尊敬（例如在禮儀中念到天主聖名時會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俯首致敬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）。這種尊敬，將進一步演變為對天主的信賴、服從和皈依。侮辱天主聖名是指用言語、行為或姿勢等，對天主表示輕蔑、鄙視或怨恨。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>
                <a:ea typeface="華康粗黑體" panose="020B0709000000000000" pitchFamily="49" charset="-120"/>
              </a:rPr>
              <a:t>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對上主聖名之尊重，正如聖保祿說：「凡稱耶穌聖名，不論天上地下的一切，無不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屈膝跪拜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以示尊敬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。」（斐</a:t>
            </a:r>
            <a:r>
              <a:rPr lang="en-US" altLang="zh-TW">
                <a:ea typeface="華康粗黑體" panose="020B0709000000000000" pitchFamily="49" charset="-120"/>
              </a:rPr>
              <a:t>2:9-11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耶穌自己不喜歡人發誓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，他說：「你們又一向聽過對古人說：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不可發虛誓！要向上主償還你的誓願！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我卻對你們說，你們的話該當是：是就說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19935B58-2BC8-40F6-A171-98CD18F77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是，非就說非；其它多餘的，便是出於邪惡。」（瑪</a:t>
            </a:r>
            <a:r>
              <a:rPr lang="en-US" altLang="zh-TW">
                <a:ea typeface="華康粗黑體" panose="020B0709000000000000" pitchFamily="49" charset="-120"/>
              </a:rPr>
              <a:t>5:33-34a</a:t>
            </a:r>
            <a:r>
              <a:rPr lang="zh-TW" altLang="en-US">
                <a:ea typeface="華康粗黑體" panose="020B0709000000000000" pitchFamily="49" charset="-120"/>
              </a:rPr>
              <a:t>，</a:t>
            </a:r>
            <a:r>
              <a:rPr lang="en-US" altLang="zh-TW">
                <a:ea typeface="華康粗黑體" panose="020B0709000000000000" pitchFamily="49" charset="-120"/>
              </a:rPr>
              <a:t>37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五、第三誡：守瞻禮主日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舊約時代，安息日（星期六）是特別恭敬天主的日子。如今教會在主日聚會，是為紀念耶穌在主日的復活，並藉聖體聖事與他相偕，共同期待他再度來臨。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教會在第六世紀時，才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確立守主日的義務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並禁止信眾在主日勞作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，目的是要每一個人在六日操勞之後，得到一個合理的休息，並在這天特別注意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精神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宗教和家庭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的共融。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安息日的精神提醒人們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：人不可利用工作無休止地去掠奪大地的資源；人更需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與大自然和諧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2297026B-31B6-403A-879F-3A65C984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相處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。人亦不應利用工作去過份改變人與人的關係，而造成貧富差距，或藉交易而造成更大的貧富懸殊。借著安息日，人要忘記一切工作，回復人性的本來面目：尋求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個體的發展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（祈禱、閱讀、休息），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團體的和諧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（共同崇拜、家庭生活），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欣賞和享受生命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。安息日原來便是「人性日」、「家庭日」和「宗教日」。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第三誡也提醒我們，不要被自己的專業、工作所奴役。我們要騰出時間來，讓天主在我們生命中工作，使我們能接受天主的改造。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六、基督徒與敬祖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並不禁止人尊天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敬祖和敬孔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。一九六三年，中國主教團決定：在亡者牌位、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遺像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或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棺木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前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2085</Words>
  <Application>Microsoft Office PowerPoint</Application>
  <PresentationFormat>如螢幕大小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Arial</vt:lpstr>
      <vt:lpstr>新細明體</vt:lpstr>
      <vt:lpstr>Calibri</vt:lpstr>
      <vt:lpstr>華康粗黑體</vt:lpstr>
      <vt:lpstr>Symbol</vt:lpstr>
      <vt:lpstr>華康黑體(P)-GB5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342</cp:revision>
  <dcterms:created xsi:type="dcterms:W3CDTF">2008-05-09T13:42:49Z</dcterms:created>
  <dcterms:modified xsi:type="dcterms:W3CDTF">2024-03-25T07:04:44Z</dcterms:modified>
</cp:coreProperties>
</file>