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8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D7D-E1FF-4D94-8760-A9DEC1AF4075}" type="datetimeFigureOut">
              <a:rPr lang="zh-HK" altLang="en-US" smtClean="0"/>
              <a:t>24/12/2023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09CD-CBFF-41DD-8D27-F585EBF5D3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374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D7D-E1FF-4D94-8760-A9DEC1AF4075}" type="datetimeFigureOut">
              <a:rPr lang="zh-HK" altLang="en-US" smtClean="0"/>
              <a:t>24/12/2023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09CD-CBFF-41DD-8D27-F585EBF5D3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028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D7D-E1FF-4D94-8760-A9DEC1AF4075}" type="datetimeFigureOut">
              <a:rPr lang="zh-HK" altLang="en-US" smtClean="0"/>
              <a:t>24/12/2023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09CD-CBFF-41DD-8D27-F585EBF5D3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88652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85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983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07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880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118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858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68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3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D7D-E1FF-4D94-8760-A9DEC1AF4075}" type="datetimeFigureOut">
              <a:rPr lang="zh-HK" altLang="en-US" smtClean="0"/>
              <a:t>24/12/2023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09CD-CBFF-41DD-8D27-F585EBF5D3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261528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76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00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5099-9852-4D42-AD2F-7A4005E93315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6B588-B789-44C2-83AD-E3EC9694498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76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D7D-E1FF-4D94-8760-A9DEC1AF4075}" type="datetimeFigureOut">
              <a:rPr lang="zh-HK" altLang="en-US" smtClean="0"/>
              <a:t>24/12/2023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09CD-CBFF-41DD-8D27-F585EBF5D3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3056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D7D-E1FF-4D94-8760-A9DEC1AF4075}" type="datetimeFigureOut">
              <a:rPr lang="zh-HK" altLang="en-US" smtClean="0"/>
              <a:t>24/12/2023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09CD-CBFF-41DD-8D27-F585EBF5D3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114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D7D-E1FF-4D94-8760-A9DEC1AF4075}" type="datetimeFigureOut">
              <a:rPr lang="zh-HK" altLang="en-US" smtClean="0"/>
              <a:t>24/12/2023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09CD-CBFF-41DD-8D27-F585EBF5D3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2786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D7D-E1FF-4D94-8760-A9DEC1AF4075}" type="datetimeFigureOut">
              <a:rPr lang="zh-HK" altLang="en-US" smtClean="0"/>
              <a:t>24/12/2023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09CD-CBFF-41DD-8D27-F585EBF5D3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4560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D7D-E1FF-4D94-8760-A9DEC1AF4075}" type="datetimeFigureOut">
              <a:rPr lang="zh-HK" altLang="en-US" smtClean="0"/>
              <a:t>24/12/2023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09CD-CBFF-41DD-8D27-F585EBF5D3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8885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D7D-E1FF-4D94-8760-A9DEC1AF4075}" type="datetimeFigureOut">
              <a:rPr lang="zh-HK" altLang="en-US" smtClean="0"/>
              <a:t>24/12/2023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09CD-CBFF-41DD-8D27-F585EBF5D3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3552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4D7D-E1FF-4D94-8760-A9DEC1AF4075}" type="datetimeFigureOut">
              <a:rPr lang="zh-HK" altLang="en-US" smtClean="0"/>
              <a:t>24/12/2023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409CD-CBFF-41DD-8D27-F585EBF5D3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1797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64D7D-E1FF-4D94-8760-A9DEC1AF4075}" type="datetimeFigureOut">
              <a:rPr lang="zh-HK" altLang="en-US" smtClean="0"/>
              <a:t>24/12/2023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409CD-CBFF-41DD-8D27-F585EBF5D30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781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D5099-9852-4D42-AD2F-7A4005E93315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2023/12/24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6B588-B789-44C2-83AD-E3EC9694498A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42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-44525"/>
            <a:ext cx="9144000" cy="700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altLang="zh-TW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27.</a:t>
            </a:r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祈禱的不同形式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一、每人都懂祈禱</a:t>
            </a:r>
            <a:r>
              <a:rPr lang="en-US" altLang="zh-TW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都在祈禱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祈禱是人與神之間的一種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接觸、對話和溝通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，是人跳出了自我而向永恆、向一位「不可知者」的自我開放。當一個人「問天」、「呼天」，或向著一個超越自我、不可捉摸，而又若有若無的「第三者」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表示仰望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的時候；又或當他在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靜觀生命的奧秘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，或在莊嚴的宇宙中懷著驚訝之情時，他已在作著一些無聲的祈禱。</a:t>
            </a:r>
            <a:endParaRPr lang="en-US" altLang="zh-TW" sz="3200" dirty="0" smtClean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每人都懂得祈禱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，正如每個小孩子都懂得和父母交談一樣。因為上主，是一個進入了人類歷史，參與和分享了人類命運的大父。他無所不在，他在我們周圍，在我們心內。在生命中的每一個時刻，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838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>
              <a:lnSpc>
                <a:spcPts val="6000"/>
              </a:lnSpc>
              <a:spcBef>
                <a:spcPct val="40000"/>
              </a:spcBef>
            </a:pPr>
            <a:r>
              <a:rPr lang="zh-TW" altLang="en-US" sz="4000" dirty="0">
                <a:solidFill>
                  <a:srgbClr val="FFFF00"/>
                </a:solidFill>
                <a:ea typeface="華康粗黑體(P)" pitchFamily="34" charset="-120"/>
              </a:rPr>
              <a:t>一個</a:t>
            </a:r>
            <a:r>
              <a:rPr lang="zh-TW" altLang="en-US" sz="4000" dirty="0" smtClean="0">
                <a:solidFill>
                  <a:srgbClr val="FFFF00"/>
                </a:solidFill>
                <a:ea typeface="華康粗黑體(P)" pitchFamily="34" charset="-120"/>
              </a:rPr>
              <a:t>青年人送給胡振中樞機的禱文</a:t>
            </a:r>
            <a:endParaRPr lang="zh-TW" altLang="en-US" sz="4000" dirty="0">
              <a:solidFill>
                <a:srgbClr val="FFFF00"/>
              </a:solidFill>
              <a:ea typeface="華康粗黑體(P)" pitchFamily="34" charset="-120"/>
            </a:endParaRPr>
          </a:p>
        </p:txBody>
      </p:sp>
      <p:pic>
        <p:nvPicPr>
          <p:cNvPr id="2052" name="Picture 4" descr="一個青年人的禱告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75" y="929268"/>
            <a:ext cx="11306175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37486" y="1151871"/>
            <a:ext cx="360362" cy="1925473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92468" y="1124745"/>
            <a:ext cx="360362" cy="2520278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389458" y="1124745"/>
            <a:ext cx="360362" cy="2520278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81024" y="1124744"/>
            <a:ext cx="360362" cy="2520279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450257" y="1124744"/>
            <a:ext cx="360362" cy="1800200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58398" y="1118695"/>
            <a:ext cx="360362" cy="1806249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439135" y="1118427"/>
            <a:ext cx="360362" cy="1958917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452320" y="1140997"/>
            <a:ext cx="360362" cy="1936347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6981" y="1124744"/>
            <a:ext cx="360362" cy="4248472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04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157127"/>
            <a:ext cx="9144000" cy="644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我們都可以向他傾訴。我們的祈禱可以長達一小時或大半天，也可以短至一句話、一個思想、或一聲歎息。</a:t>
            </a:r>
          </a:p>
          <a:p>
            <a:pPr hangingPunct="0">
              <a:lnSpc>
                <a:spcPts val="5500"/>
              </a:lnSpc>
            </a:pPr>
            <a:r>
              <a:rPr lang="zh-HK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二、口禱</a:t>
            </a:r>
            <a:endParaRPr lang="en-US" altLang="zh-HK" sz="32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口禱是用言語去引領我們舉心向上的祈禱。它的要點在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口誦心維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，即心裡想著口中所念的。口禱的典型例子是天主經、聖母經、聖三光榮經、信經、彌撒中的各種經文等。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口禱的缺點是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有口無心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，機械化地誦念。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口禱的優點是：容易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引起思潮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及激發熱心；口禱也方便團體祈禱，例如在宴會前一起念天主經。在祈禱感到困難時，口禱顯得特別有用。</a:t>
            </a:r>
            <a:endParaRPr lang="zh-HK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60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157127"/>
            <a:ext cx="9144000" cy="644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聖人的禱詞有豐富的內涵及富教育性，方濟各的祈禱便是一個好例子。</a:t>
            </a:r>
          </a:p>
          <a:p>
            <a:pPr hangingPunct="0"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三、默想</a:t>
            </a:r>
          </a:p>
          <a:p>
            <a:pPr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默想通常需要一個較寧靜的環境，要拋開一切的牽掛和焦慮，特別需要的是深呼吸、放鬆自己和「放下」一切。所需時間大約在十五分鐘至三十分鐘左右。它通常分為三部分：</a:t>
            </a:r>
          </a:p>
          <a:p>
            <a:pPr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1.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定像</a:t>
            </a:r>
          </a:p>
          <a:p>
            <a:pPr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用想像力去確定所默想的題材的「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環境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</a:t>
            </a:r>
          </a:p>
          <a:p>
            <a:pPr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例如：如果我們默想耶穌山園祈禱</a:t>
            </a:r>
            <a:r>
              <a:rPr lang="en-US" altLang="zh-TW" sz="24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4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瑪</a:t>
            </a:r>
            <a:r>
              <a:rPr lang="en-US" altLang="zh-TW" sz="24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26:36-46)</a:t>
            </a:r>
            <a:r>
              <a:rPr lang="zh-TW" altLang="en-US" sz="24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定像便是在自己的腦海中構思出一個「山園」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那裡有樹木、有石頭、有耶穌和門徒在祈禱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……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zh-HK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964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52551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TW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2.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推理</a:t>
            </a:r>
          </a:p>
          <a:p>
            <a:pPr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利用記思維去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觀望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和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重演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所要默想的題材。這時最好利用聖經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慢慢地讀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然後稍微停頓，「</a:t>
            </a:r>
            <a:r>
              <a:rPr lang="zh-TW" altLang="en-US" sz="32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觀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看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」山園祈禱的每一個情節：耶穌如何吩咐門徒祈禱，耶穌說話時的憂悶神情等等。然後細心「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聆聽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」耶穌祈禱時的聲調，沉思他所說每一個字的意思，嘗試去瞭解耶穌當時的內心世界。又看看伯多祿他們怎麼竟在耶穌祈禱時睡著了，他不久前不是說要和耶穌共赴患難嗎？</a:t>
            </a:r>
          </a:p>
          <a:p>
            <a:pPr hangingPunct="0">
              <a:lnSpc>
                <a:spcPts val="4000"/>
              </a:lnSpc>
            </a:pPr>
            <a:r>
              <a:rPr lang="en-US" altLang="zh-TW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3.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交談（或善情祈禱）</a:t>
            </a:r>
          </a:p>
          <a:p>
            <a:pPr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這是默想的最高峰，是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將自己完全投入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於默想的故事中，例如在上述默想中，我可以陪伴耶穌，和他交談，問問他為什麼要受苦？他為誰受苦？</a:t>
            </a:r>
            <a:endParaRPr lang="zh-HK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39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923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也可以告訴他：為什麼我會逃避痛苦？我也可以去問問伯多祿：為什麼他會那麼軟弱？我也可以激發善情，例如：跪在耶穌前，或抱著他，感謝他為我們所做的一切，許下要永遠忠於他，並答應以後在朋友遇到困難時，要設法支持他，就好像支持耶穌一樣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……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善情祈禱做得好，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可以改變我們的氣質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，使我們能在潛移默化之中，漸漸感染到基督自己的心情、思想和價值觀念，使我們更肖似基督。</a:t>
            </a:r>
          </a:p>
          <a:p>
            <a:pPr hangingPunct="0"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四、聖經祈禱</a:t>
            </a:r>
          </a:p>
          <a:p>
            <a:pPr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最好的讀經必須加入祈禱，才算是真正的讀經。否則，讀經可能只是一些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概念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上的灌輸，未必能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影響一個人的信念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    </a:t>
            </a:r>
            <a:endParaRPr lang="zh-HK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90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953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孔子說：「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知之者不如好之者，好之者不如樂之者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」。聖經祈禱，是使我們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由認識聖經到喜愛聖經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的重要方法。</a:t>
            </a:r>
          </a:p>
          <a:p>
            <a:pPr hangingPunct="0"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五、玫瑰經</a:t>
            </a:r>
          </a:p>
          <a:p>
            <a:pPr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玫瑰經是</a:t>
            </a:r>
            <a:r>
              <a:rPr lang="zh-TW" altLang="en-US" sz="40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口禱和默想的混合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。它在天主教的傳統中是「恭敬聖母」的行為，但其實卻是和聖母一起，默想天主救恩的奧跡：他的降生、傳道、受難和復活。</a:t>
            </a:r>
          </a:p>
          <a:p>
            <a:pPr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玫瑰經通常分四份，習慣上是逢星期一、六念「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歡喜五端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」，紀念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基督的降生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；星期四念「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光明五端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」，紀念耶穌的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公開生活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；星期二、五念「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痛苦五端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」，紀念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基督的受難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；星期三、日念「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榮福五端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」，紀念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基督的復活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0194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 descr="C:\Documents and Settings\luke tsui\桌面\27c玫瑰經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914"/>
            <a:ext cx="9144000" cy="68729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305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 descr="C:\Documents and Settings\luke tsui\桌面\27c玫瑰經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8307" y="-26639"/>
            <a:ext cx="9224587" cy="6858000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760" y="3402361"/>
            <a:ext cx="1172288" cy="1826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1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在念玫瑰經時，我們利用口中</a:t>
            </a:r>
            <a:r>
              <a:rPr lang="zh-TW" altLang="en-US" sz="3200" dirty="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念一遍天主經、十遍聖母經及一遍聖三光榮經的時間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，去默想其中一端奧跡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例如：榮福一端，耶穌復活等等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。所以拿著念珠念經，作用差不多就是「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計時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」，重要點卻是「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默想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」基督的生活事蹟。</a:t>
            </a:r>
          </a:p>
          <a:p>
            <a:pPr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玫瑰經是教友最簡單，卻是十分重要的神修方法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。每日恒心地、熱心地誦念玫瑰經，能使我們步向最高的祈禱境界。近代聖母多次的顯現，目的多是為勸勉教友，為世界和平及罪人的悔改而多念玫瑰經。</a:t>
            </a:r>
          </a:p>
          <a:p>
            <a:pPr hangingPunct="0">
              <a:lnSpc>
                <a:spcPts val="4000"/>
              </a:lnSpc>
            </a:pP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  家庭玫瑰經是全家共融團結的重要媒介，是鄰舍聚會中彼此聯繫的好方式。每年的五月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聖母月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及十月</a:t>
            </a:r>
            <a:r>
              <a:rPr lang="en-US" altLang="zh-TW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玫瑰月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</a:rPr>
              <a:t>，都是教友加強念玫瑰經的聖月。</a:t>
            </a:r>
          </a:p>
        </p:txBody>
      </p:sp>
    </p:spTree>
    <p:extLst>
      <p:ext uri="{BB962C8B-B14F-4D97-AF65-F5344CB8AC3E}">
        <p14:creationId xmlns:p14="http://schemas.microsoft.com/office/powerpoint/2010/main" val="12530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1153</Words>
  <Application>Microsoft Office PowerPoint</Application>
  <PresentationFormat>如螢幕大小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華康粗黑體</vt:lpstr>
      <vt:lpstr>華康粗黑體(P)</vt:lpstr>
      <vt:lpstr>新細明體</vt:lpstr>
      <vt:lpstr>Arial</vt:lpstr>
      <vt:lpstr>Calibri</vt:lpstr>
      <vt:lpstr>Office 佈景主題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Jin Yao Xu</cp:lastModifiedBy>
  <cp:revision>11</cp:revision>
  <dcterms:created xsi:type="dcterms:W3CDTF">2018-01-26T04:14:22Z</dcterms:created>
  <dcterms:modified xsi:type="dcterms:W3CDTF">2023-12-24T02:04:10Z</dcterms:modified>
</cp:coreProperties>
</file>