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06" r:id="rId4"/>
    <p:sldMasterId id="2147483751" r:id="rId5"/>
  </p:sldMasterIdLst>
  <p:sldIdLst>
    <p:sldId id="257" r:id="rId6"/>
    <p:sldId id="308" r:id="rId7"/>
    <p:sldId id="256" r:id="rId8"/>
    <p:sldId id="259" r:id="rId9"/>
    <p:sldId id="260" r:id="rId10"/>
    <p:sldId id="261" r:id="rId11"/>
    <p:sldId id="263" r:id="rId12"/>
    <p:sldId id="264" r:id="rId13"/>
    <p:sldId id="267" r:id="rId14"/>
    <p:sldId id="268" r:id="rId15"/>
    <p:sldId id="269" r:id="rId16"/>
    <p:sldId id="270" r:id="rId17"/>
    <p:sldId id="272" r:id="rId18"/>
    <p:sldId id="278" r:id="rId19"/>
    <p:sldId id="279" r:id="rId20"/>
    <p:sldId id="280" r:id="rId21"/>
    <p:sldId id="281" r:id="rId22"/>
    <p:sldId id="309" r:id="rId23"/>
    <p:sldId id="310" r:id="rId24"/>
    <p:sldId id="273" r:id="rId25"/>
    <p:sldId id="274" r:id="rId26"/>
    <p:sldId id="271" r:id="rId27"/>
    <p:sldId id="275" r:id="rId28"/>
    <p:sldId id="311" r:id="rId29"/>
    <p:sldId id="312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307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FFCCFF"/>
    <a:srgbClr val="FF0000"/>
    <a:srgbClr val="990033"/>
    <a:srgbClr val="003366"/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8" autoAdjust="0"/>
    <p:restoredTop sz="94660"/>
  </p:normalViewPr>
  <p:slideViewPr>
    <p:cSldViewPr>
      <p:cViewPr varScale="1">
        <p:scale>
          <a:sx n="59" d="100"/>
          <a:sy n="59" d="100"/>
        </p:scale>
        <p:origin x="14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theme" Target="theme/theme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presProps" Target="presProps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B4DEC6-34A2-4E4F-8D21-9E4A47F895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AE1FAF-46DF-4C5F-817E-226755C84D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59E2D8-70BA-42C6-8183-EE7295F1A0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95E6B-1809-4D95-8593-2936185D9D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167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57AE1E-5405-46A9-9DD1-779C87B34F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535F83-599D-4E7D-BFDB-A0A27F881C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54BBFF-0F3E-45A1-BEC5-1239481903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F09A2-7E09-44DC-A610-A6CD54ED76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015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1A3C88-CCA3-4667-82A3-1953D74F9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296CE2-22BA-41D1-928A-79DCF309A5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F59866-254F-4DB6-AF68-AF7A630C86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675C1-FC83-4549-A0FB-5A8ECA87FB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9018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65AE05-13BF-40F2-8C88-18666F0C60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3C6B6F-E6E1-49B6-AE31-4122C86168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75901F-E23F-4A9C-92F9-7D3000D092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9748D-EA72-4CC1-8070-CD128BD601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7200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4570F8-C85F-4243-AE01-644FF55E39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0DC8D0-2BE5-417A-9678-6EF65B8A32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2D54D7-9E69-43E4-9C32-0C3014047A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8BD72-E7C0-4800-9E08-716F57E83C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4407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B3A4DC-CAC2-4F74-9A14-FF7FEC307A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186B1E-86CD-4774-9077-56C89A419D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639F87-B25B-4038-B7CD-49C0825FC0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057A7-1A13-4FFB-A5F7-BAF4B875D1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989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FA2AC7-BB9A-4559-ADD6-7D95034AEC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D6F129-1E25-4985-948A-20666033CD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01C226-57CB-4E13-9B59-17BF085AA7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EB2C1-9050-4E8B-B591-FCFB93C834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2046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B2B7B5-B774-43D2-A8C4-C0157B7BD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2A2537-DF12-42D3-A4A5-DD4ABC4C3B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139987C-C08C-4626-8E0D-C92968D88E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217A1-DB67-43CD-9035-4035598968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667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6C573C-390B-42A5-B9D1-A238AB9E57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937D82-B28E-4A9A-9692-C783BAB3CC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7BABEA-9F5C-4D04-8C98-765BA3DD0C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DB97B-EFAC-484E-AABA-2B8DDA8E31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3468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17659C0-9A3C-4448-B423-46DD14F221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7BB2672-8303-45E7-9D56-290E431B2C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4F88185-FC9C-4C5B-A9CF-834F3DD3FC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9BA06-A700-4BED-BF6D-EEA31198EF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876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3F859D-02A4-4745-B310-D1E9793383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698DC7-BB54-4C51-8285-C66DD06329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A8B6CF-9351-49DC-9AF8-BD083FD69C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D02CA-D602-434B-9131-A3AA97E876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974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D65068-8A22-43AC-A62A-7E18FB9F8C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5A4980-48AC-4F7A-A51D-48E04A38EF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A12C21-0DCD-4307-8B5C-3A3F9844EB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EC32D-A346-43D7-8565-81F3E1302F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0145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61F7AE-11D7-447A-B609-3091165063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BC2799-5AAC-47B1-B7FC-C1ABA6A6F5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71317C-36E7-4DE3-8703-7F2E281E1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B8B11-D7BC-40BE-99B3-967851CCC8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7533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6FFD01-1D83-42F1-B2DC-8C47676264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6AFD15-3994-43E0-93F3-B25D310E70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A6ABC1-E266-4BE4-8E61-07C3F61038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3A3BB-C195-4B90-B4C3-ED24DAFF05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6810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56A7CF-D275-4E67-A07A-A6BC3E68DF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AF7E56-BD7A-4C71-9C59-DF2FF88696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AA08B5-C034-402E-8B5F-132B47F615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D3264-A108-4A20-9842-BB9791762FC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7548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9770B4-35B6-4F07-8041-27B71DB6F7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C49169-3C25-4062-A163-127BC86826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8ADA3C-6CC5-4BEA-B545-FAC943CE16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6CF5A-1685-4EA9-871F-49298F2074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134119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1E95E8-54C6-462C-8571-E361B9404F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4BB9D-D7A3-4773-8781-4E2B7731B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6F59C5-EB00-42AB-A798-AB86FA00AB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C3458-E23B-48CE-8D61-B088AA4A5E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3976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5149B6-9BAF-43F4-98CC-2E45C6E846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0E4C0E-6B9E-4F43-9C33-ABD82B34A1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FFCB5E-0331-4823-B64A-E96882E6E5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D5399-07DB-4AEE-B59C-78CC880642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27607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54C1A3-2603-4ACD-BB5E-3EC6BE4BF0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583006-5384-46FA-BEF2-AFF39D7706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1DA6B3-737F-4274-B10D-8607E30DB9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4682E-773C-4805-869D-24C25BD457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076468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F74605-5CDE-442E-9E57-4292C8B56E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33903BA-85A6-448D-B030-6134D065A5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1D1AF96-DB45-4ADE-A337-BB7B1C60C9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18530-0ED7-42D2-A8DE-C3573DBB76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986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A861BEE-55F7-41D3-A9C1-449C0E7C8E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219EE9-6967-44E4-AA17-9F07E76AC8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11CDEF-6355-4FC2-AAFF-5E0FDE5D7B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CD13-D100-4B23-9C44-3B27651F54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49929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B7D6AEB-3322-44BD-91FF-C0270386BF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F49CD5A-2AF2-4362-AA37-4EA3D250E2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72DBEFF-8DCB-4881-9DB5-C85365975F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0CCC9-CFBF-48D2-98F8-D469C5EE7D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531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32B597-7582-4F75-A02B-032333E5DB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0D1786-3453-47B9-A78A-6038C661F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14A5C7-77EA-4A8B-89EA-703C72DB9F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91284-478F-474B-AEFE-F538D53070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59045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28D3B0-0557-45E7-B162-C806F92933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7B532B-2B81-45BB-8844-322D669B9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7FD862-2AF6-4868-A7F9-D89127B9E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57884-81FB-4758-99F5-8682EC13FC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24414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95AF36-61E6-4B80-A742-EB106E3ABA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F4E6DF-3F7B-43F3-A0CE-37931C3879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608C50-EC83-4A30-8203-6D15B66907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0D4D1-5E3B-4F80-8B2C-2F2A4C6464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28478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757EFE-7D18-4B57-B09F-D07A3F6FC2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E61BB4-0988-4397-B7C7-71075E70C7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0236D0-1C51-48C4-BE20-CFF411B4B8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1B292-F6AB-4408-BF59-34E2599BAF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78991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347799-5684-4F6B-B9C1-0A60A01767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51ECE3-945C-47F7-80EF-B53DF7BB52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849CB0-F844-451C-8740-0FB277312A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25CD0-4A29-407B-815D-9BF3E8E55D7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5470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EBC0007-4AAC-4DC5-BBE0-9AAF178C1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734E2-B793-4182-ADBB-7E5E41D66401}" type="datetimeFigureOut">
              <a:rPr lang="zh-TW" altLang="en-US"/>
              <a:pPr>
                <a:defRPr/>
              </a:pPr>
              <a:t>2023/12/18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C250086-0B05-40C2-8AA3-CB1F0DDC3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DD237B8-CDF3-4D70-A54F-58E47524F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4B80D-8FAE-4BA2-BDE2-DAD75E92121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72372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67CC38A-FDD9-4C8E-A907-22569E46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DD53F-19A1-49F9-943B-F0D3E0E5C74C}" type="datetimeFigureOut">
              <a:rPr lang="zh-TW" altLang="en-US"/>
              <a:pPr>
                <a:defRPr/>
              </a:pPr>
              <a:t>2023/12/18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5610E2-F235-43BE-951F-D14F328F4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D1D61A1-6424-42AC-BF3E-F36028E6A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71648-C37B-4A86-B6B5-C63792BBAF9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05682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AC2834A-07DF-4878-A92E-889D12406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BF18B-E11D-4CA5-9283-E1CD6F86E636}" type="datetimeFigureOut">
              <a:rPr lang="zh-TW" altLang="en-US"/>
              <a:pPr>
                <a:defRPr/>
              </a:pPr>
              <a:t>2023/12/18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0D945A0-2C1C-44C8-8993-E6C76B06C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13BA39-8B56-4719-BB4E-A2C1A0DA2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797DE-BFDB-4C8F-9876-B93C6DC71E0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4905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669183B0-7707-494B-8C23-3B251565D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297A4-D433-47F1-967D-FA8531B1C043}" type="datetimeFigureOut">
              <a:rPr lang="zh-TW" altLang="en-US"/>
              <a:pPr>
                <a:defRPr/>
              </a:pPr>
              <a:t>2023/12/18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A17C6E33-9457-45D2-8DB3-F97F98190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93EC56C2-1158-4685-B015-65736FA22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BDE2F-58E9-453E-9CA9-43F9B40BFC4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1065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84448EB4-9C50-4A6F-B015-C83E0A9E6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78BFA-09AB-43FD-A157-697266CF242E}" type="datetimeFigureOut">
              <a:rPr lang="zh-TW" altLang="en-US"/>
              <a:pPr>
                <a:defRPr/>
              </a:pPr>
              <a:t>2023/12/18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A49A5A5A-DC73-414A-B77C-51A955AB5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C46394EA-3108-4550-B134-975FB6E2A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402A3-8B3E-43D3-AF30-6D9AB79939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73765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D5620109-22A3-4CC6-90C8-3962EC7E3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983F3-5B7C-4551-8D1F-256ADE66699C}" type="datetimeFigureOut">
              <a:rPr lang="zh-TW" altLang="en-US"/>
              <a:pPr>
                <a:defRPr/>
              </a:pPr>
              <a:t>2023/12/18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C0A07AB9-D350-4E2D-BEFD-0ECA5F9C9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D9EB8506-BE7D-4172-B7D3-80164C1D2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94531-65BD-4C78-9D5E-D33F7980A98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119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3AB8D-28FE-405B-B7F3-69C7994DAD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157153-B690-49A1-B108-223C5C7C8C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8884FA-B999-4971-BA40-A09FF4AF1F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65997-BBF0-472E-8828-940A83880B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32830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E8606B25-84B9-4182-9B79-AAA128F0A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0451E-D43B-47D9-95B8-715012FA3D22}" type="datetimeFigureOut">
              <a:rPr lang="zh-TW" altLang="en-US"/>
              <a:pPr>
                <a:defRPr/>
              </a:pPr>
              <a:t>2023/12/18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EE74C9E4-7327-4C77-A5C9-DCC1FAD92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15776A01-9281-4B45-A416-C19183B42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1971E-F001-4DC3-A7E1-49A0C35E807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51126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1FC7E5A5-7729-47E0-8194-641C83F02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13D8C-F5DA-4D6E-9132-D9A2C3B26EDE}" type="datetimeFigureOut">
              <a:rPr lang="zh-TW" altLang="en-US"/>
              <a:pPr>
                <a:defRPr/>
              </a:pPr>
              <a:t>2023/12/18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08E5A9D7-0005-4D78-8057-0782311C5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C212CDC0-4B66-43F3-94BC-1D3AEFCF2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8463D-90E6-41D2-8EB8-D7E1CE93A5A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70031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28C66D02-5C6E-4B2C-B6DD-645FB1694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A9D28-B609-4EC3-ADE4-7ACD725261DB}" type="datetimeFigureOut">
              <a:rPr lang="zh-TW" altLang="en-US"/>
              <a:pPr>
                <a:defRPr/>
              </a:pPr>
              <a:t>2023/12/18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02130DFF-49A9-424E-BDC5-7B1AA397F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C08A7D85-2566-465F-8B6E-7CD96F34B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29CBD-9BE3-4D33-ACCA-C4D56A5D673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25733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5082C97-13D4-4E1C-9365-2A952AEE6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F550C-C6D6-4BAF-83DC-F4C452A52A7B}" type="datetimeFigureOut">
              <a:rPr lang="zh-TW" altLang="en-US"/>
              <a:pPr>
                <a:defRPr/>
              </a:pPr>
              <a:t>2023/12/18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5B2E291-196C-4BB7-8A15-D33E025B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AB55B00-AB3B-4488-BC3A-8FA08EF74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DE234-651A-42C4-BAAE-7CB7B923208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1487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E02D74D-A809-4988-ABE9-C43502438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6C66E-367D-45C7-A297-274F99CC570A}" type="datetimeFigureOut">
              <a:rPr lang="zh-TW" altLang="en-US"/>
              <a:pPr>
                <a:defRPr/>
              </a:pPr>
              <a:t>2023/12/18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2F75968-CD1A-422C-9A37-E0A8CE133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0F91A0-E78D-4A38-A803-E0D25FBFF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199C-8237-4C9F-A755-B3CBA0FE622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42751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25C9-B7C4-4AAC-8773-03F3F99135A3}" type="datetimeFigureOut">
              <a:rPr lang="zh-HK" altLang="en-US" smtClean="0"/>
              <a:t>18/12/2023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096CC-77BD-4A92-8887-8C7EB3A0C98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716073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25C9-B7C4-4AAC-8773-03F3F99135A3}" type="datetimeFigureOut">
              <a:rPr lang="zh-HK" altLang="en-US" smtClean="0"/>
              <a:t>18/12/2023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096CC-77BD-4A92-8887-8C7EB3A0C98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731007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25C9-B7C4-4AAC-8773-03F3F99135A3}" type="datetimeFigureOut">
              <a:rPr lang="zh-HK" altLang="en-US" smtClean="0"/>
              <a:t>18/12/2023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096CC-77BD-4A92-8887-8C7EB3A0C98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312762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25C9-B7C4-4AAC-8773-03F3F99135A3}" type="datetimeFigureOut">
              <a:rPr lang="zh-HK" altLang="en-US" smtClean="0"/>
              <a:t>18/12/2023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096CC-77BD-4A92-8887-8C7EB3A0C98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696805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25C9-B7C4-4AAC-8773-03F3F99135A3}" type="datetimeFigureOut">
              <a:rPr lang="zh-HK" altLang="en-US" smtClean="0"/>
              <a:t>18/12/2023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096CC-77BD-4A92-8887-8C7EB3A0C98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269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13BABBC-A34E-401C-A85F-B1A9B08141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D46B782-A75B-4E6B-A1DB-CD3B71B537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F71E986-1CD6-416B-9B39-3FF1A8471B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D2AC8-06AA-4E74-A02E-5B7FB29B1F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959560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25C9-B7C4-4AAC-8773-03F3F99135A3}" type="datetimeFigureOut">
              <a:rPr lang="zh-HK" altLang="en-US" smtClean="0"/>
              <a:t>18/12/2023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096CC-77BD-4A92-8887-8C7EB3A0C98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472140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25C9-B7C4-4AAC-8773-03F3F99135A3}" type="datetimeFigureOut">
              <a:rPr lang="zh-HK" altLang="en-US" smtClean="0"/>
              <a:t>18/12/2023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096CC-77BD-4A92-8887-8C7EB3A0C98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306794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25C9-B7C4-4AAC-8773-03F3F99135A3}" type="datetimeFigureOut">
              <a:rPr lang="zh-HK" altLang="en-US" smtClean="0"/>
              <a:t>18/12/2023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096CC-77BD-4A92-8887-8C7EB3A0C98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926711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25C9-B7C4-4AAC-8773-03F3F99135A3}" type="datetimeFigureOut">
              <a:rPr lang="zh-HK" altLang="en-US" smtClean="0"/>
              <a:t>18/12/2023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096CC-77BD-4A92-8887-8C7EB3A0C98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541449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25C9-B7C4-4AAC-8773-03F3F99135A3}" type="datetimeFigureOut">
              <a:rPr lang="zh-HK" altLang="en-US" smtClean="0"/>
              <a:t>18/12/2023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096CC-77BD-4A92-8887-8C7EB3A0C98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434321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B25C9-B7C4-4AAC-8773-03F3F99135A3}" type="datetimeFigureOut">
              <a:rPr lang="zh-HK" altLang="en-US" smtClean="0"/>
              <a:t>18/12/2023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096CC-77BD-4A92-8887-8C7EB3A0C98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027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2CDD939-E226-4A22-8A10-41E17C7AB2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8132572-0471-4097-8CC2-89F00B0B2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9F8A493-746F-4F20-ACD6-67955BE7F5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6C4D2-A61F-45C9-836A-9F9E0F9F8F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928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6B7884D-5F76-4A1A-9D87-726B627349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D4AD39-93A6-48CE-BE9C-E1586A6617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5E89864-477C-4BDE-84EC-90CF9ACA0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C13AC-6186-4EF7-9D8C-57840467A6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579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F4F735-D745-4CD1-A4C0-071797F700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BF5FDC-0F49-4509-8741-CDBE332044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60327C-C05C-4A55-BE29-82261F1A6E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DE957-C7CD-480F-992D-6F316D8E08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969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D9D9C2-5C4A-4A12-97CE-54B21C149D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11BD75-E311-418B-AF92-E8B3F11F3B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09CFB8-3A87-4055-86E5-00A3C2CFEB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46F91-DEC1-4BB8-B4FE-C08861752E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82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77CFECB-E2D9-49B6-9DFB-659D0BE3D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3F6B9D4-DDE9-40DC-AC1B-E187B80EF6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EE0E5D-203D-45BE-B7C9-E4E7797ACC3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704DA9D-2C94-45CE-849F-4A73ACE463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2CD1B2A-BE70-4D98-8D7F-CF294869E8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575D9E8-60E3-416D-A315-B5E1E3BF1C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F7C044F-4FE4-4657-990A-882EC300E2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805B21E-06F7-4445-8DD2-5B04670ED3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B4FBE39-D994-4BE1-8F5F-A7B32E49A2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C16A7FE-0A63-4507-AC21-B9CFC21D06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6D49F0A-40A8-40D0-B739-2E8FDA56993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BD75C4F-F71E-4FE5-BB92-ECF6EA3975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248CC93-C8D2-46D9-A1E0-A5D4EF7190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1A4A609-0656-4109-BB78-10A4A84EA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DAFD24-553F-46DB-9346-2A9427AEE33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CCC3182-985A-4D00-B0B4-1CACB33114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B131EFA-5828-4D8A-BD32-F0B1CA927E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1703BF0-201C-4A58-9F40-943CE1D4FA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版面配置區 1">
            <a:extLst>
              <a:ext uri="{FF2B5EF4-FFF2-40B4-BE49-F238E27FC236}">
                <a16:creationId xmlns:a16="http://schemas.microsoft.com/office/drawing/2014/main" id="{F37BA6FE-6554-4577-8DB1-0B33131B0C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4099" name="文字版面配置區 2">
            <a:extLst>
              <a:ext uri="{FF2B5EF4-FFF2-40B4-BE49-F238E27FC236}">
                <a16:creationId xmlns:a16="http://schemas.microsoft.com/office/drawing/2014/main" id="{3C1AAB43-A2FB-4872-9779-7116136ACB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230974D-074E-45BF-8626-C7BA76AB40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1950549-95B5-4DDF-9169-6EE193B5FC6C}" type="datetimeFigureOut">
              <a:rPr lang="zh-TW" altLang="en-US"/>
              <a:pPr>
                <a:defRPr/>
              </a:pPr>
              <a:t>2023/12/18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ADF9A5C-CFE6-45EF-B5F0-4C2DBEDF54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DB45329-5452-412C-94E2-4A81A7B07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247F17D-9CBA-4412-9361-D8F3BFC8DC7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B25C9-B7C4-4AAC-8773-03F3F99135A3}" type="datetimeFigureOut">
              <a:rPr lang="zh-HK" altLang="en-US" smtClean="0"/>
              <a:t>18/12/2023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096CC-77BD-4A92-8887-8C7EB3A0C98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7484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5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5.xml"/><Relationship Id="rId1" Type="http://schemas.openxmlformats.org/officeDocument/2006/relationships/themeOverride" Target="../theme/themeOverr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5.xml"/><Relationship Id="rId1" Type="http://schemas.openxmlformats.org/officeDocument/2006/relationships/themeOverride" Target="../theme/themeOverr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5.xml"/><Relationship Id="rId1" Type="http://schemas.openxmlformats.org/officeDocument/2006/relationships/themeOverride" Target="../theme/themeOverr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5.xml"/><Relationship Id="rId1" Type="http://schemas.openxmlformats.org/officeDocument/2006/relationships/themeOverride" Target="../theme/themeOverrid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5.xml"/><Relationship Id="rId1" Type="http://schemas.openxmlformats.org/officeDocument/2006/relationships/themeOverride" Target="../theme/themeOverrid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5.xml"/><Relationship Id="rId1" Type="http://schemas.openxmlformats.org/officeDocument/2006/relationships/themeOverride" Target="../theme/themeOverrid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5.xml"/><Relationship Id="rId1" Type="http://schemas.openxmlformats.org/officeDocument/2006/relationships/themeOverride" Target="../theme/themeOverrid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5.xml"/><Relationship Id="rId1" Type="http://schemas.openxmlformats.org/officeDocument/2006/relationships/themeOverride" Target="../theme/themeOverride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5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耶穌在客西馬尼禱告 - jesus praying 幅插畫檔、美工圖案、卡通及圖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677"/>
            <a:ext cx="9283272" cy="6568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6B551DBE-D4F9-47C9-A9C9-1AC6E5E2AAD8}"/>
              </a:ext>
            </a:extLst>
          </p:cNvPr>
          <p:cNvSpPr txBox="1"/>
          <p:nvPr/>
        </p:nvSpPr>
        <p:spPr>
          <a:xfrm>
            <a:off x="539552" y="476672"/>
            <a:ext cx="77862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6600" b="1" i="0" u="none" strike="noStrike" kern="1200" cap="none" spc="0" normalizeH="0" baseline="0" noProof="0" dirty="0">
                <a:ln>
                  <a:noFill/>
                </a:ln>
                <a:solidFill>
                  <a:srgbClr val="351805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Ch. 26 </a:t>
            </a:r>
            <a:r>
              <a:rPr kumimoji="0" lang="zh-HK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351805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祈禱的重要</a:t>
            </a:r>
          </a:p>
        </p:txBody>
      </p:sp>
    </p:spTree>
    <p:extLst>
      <p:ext uri="{BB962C8B-B14F-4D97-AF65-F5344CB8AC3E}">
        <p14:creationId xmlns:p14="http://schemas.microsoft.com/office/powerpoint/2010/main" val="1993034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26" name="Picture 2" descr="Vector illustration of jesus praying in gethsemane. biblical 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04"/>
            <a:ext cx="9203490" cy="681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685800" y="1122363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祈禱和作好基督徒是相輔相成的</a:t>
            </a:r>
            <a:endParaRPr kumimoji="0" lang="zh-HK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0767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26" name="Picture 2" descr="Vector illustration of jesus praying in gethsemane. biblical 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501" y="-197832"/>
            <a:ext cx="9203490" cy="681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332314" y="222927"/>
            <a:ext cx="4183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自我中心的祈禱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228278" y="5229972"/>
            <a:ext cx="52299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怎樣的祈禱才打破自我中心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?</a:t>
            </a:r>
            <a:endParaRPr kumimoji="0" lang="zh-HK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74959" y="4259423"/>
            <a:ext cx="64175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我的祈禱為世界為別人有何作用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74959" y="2607727"/>
            <a:ext cx="3936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我祈禱的內容是什麼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?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373244" y="3371877"/>
            <a:ext cx="4627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祈禱為我有何作用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?</a:t>
            </a:r>
          </a:p>
        </p:txBody>
      </p:sp>
      <p:sp>
        <p:nvSpPr>
          <p:cNvPr id="11" name="矩形 10"/>
          <p:cNvSpPr/>
          <p:nvPr/>
        </p:nvSpPr>
        <p:spPr>
          <a:xfrm>
            <a:off x="1387271" y="1289294"/>
            <a:ext cx="69611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我每天的祈禱是否自我中心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07379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26" name="Picture 2" descr="Vector illustration of jesus praying in gethsemane. biblical 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04"/>
            <a:ext cx="9203490" cy="681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172745" y="414477"/>
            <a:ext cx="7837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6. 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代禱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---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以民胞物與之心祈禱</a:t>
            </a:r>
            <a:endParaRPr kumimoji="0" lang="zh-HK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476617" y="2001839"/>
            <a:ext cx="4750419" cy="1694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476617" y="2029522"/>
            <a:ext cx="4750419" cy="1694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9566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26" name="Picture 2" descr="Vector illustration of jesus praying in gethsemane. biblical 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04"/>
            <a:ext cx="9203490" cy="681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641195" y="1429787"/>
            <a:ext cx="7861610" cy="48936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代禱是愛人之心的外溢。一個人如果熱愛人間、關切世運，他就會自自然然的為所關心的事、為所愛的人祈禱。如果我相信天主，又知道天主能賜福給眾人，我就會很自然的向天主提及我所關心、熱愛的人（見下面附圖）。這樣的代禱也是傳福音的重要部份。基督自己時常為人祈禱（參考若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17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大司祭的祈禱）；保祿宗徒也常為所關心的教會祈禱（羅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1:9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），為教會而憂心（羅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9:1-3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），並「時時靠著聖神，以各種祈求和哀禱祈禱，為眾聖徒祈求。」（弗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6:18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）；雅各伯叫我們為病人祈禱（雅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5:13-16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）；基督甚至要我們為仇人祈禱（瑪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5:44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）。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其實，如果我們多為父母、子女、朋友、陌生人祈禱，這也是增加我們對他們的愛和關懷的好方法。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29683" y="322320"/>
            <a:ext cx="7928517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6. 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代禱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—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以民物與之心祈禱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《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正視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》P133</a:t>
            </a:r>
            <a:endParaRPr kumimoji="0" lang="zh-HK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9596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01803" y="1631169"/>
            <a:ext cx="7750097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願眾生平安  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楊淑嫻   </a:t>
            </a:r>
            <a:r>
              <a:rPr kumimoji="0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2013</a:t>
            </a:r>
            <a:r>
              <a:rPr kumimoji="0" lang="zh-HK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年</a:t>
            </a:r>
            <a:r>
              <a:rPr kumimoji="0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8</a:t>
            </a:r>
            <a:r>
              <a:rPr kumimoji="0" lang="zh-HK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月</a:t>
            </a:r>
            <a:r>
              <a:rPr kumimoji="0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4</a:t>
            </a:r>
            <a:r>
              <a:rPr kumimoji="0" lang="zh-HK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日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　教研之友</a:t>
            </a:r>
            <a:endParaRPr kumimoji="0" lang="en-US" altLang="zh-TW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　</a:t>
            </a:r>
            <a:b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</a:b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　　 一天早上，還未上班，望出窗外，看見住所附近一間學校門前的馬路上，躺著一個學生，地上散滿一些紙張，身旁還有一個書包，不遠處停放了一輛汽車。心想：「真不幸，又一宗傷人的交通事故。天父，願這孩子沒事啊！」</a:t>
            </a:r>
            <a:b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</a:br>
            <a:b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</a:b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　　</a:t>
            </a:r>
            <a:endParaRPr kumimoji="0" lang="zh-HK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341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6838" y="454499"/>
            <a:ext cx="790621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兒子不是剛出門上學去嗎？這也是他途經的地點，不會是他吧！我給兒子發了一個短訊：「上學途中見到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xx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學校門前的交通意外嗎？」放下手機，便開始我的祈禱：「天父，出事的不會是他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﹙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我的兒子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﹚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吧？」畢竟意外已發生了，無論是誰家的孩子，都求父保守他！保守他的父母！也保守他的家人！希望意外沒有發生，更希望行人和駕駛的司機都注意安全！希望意外可以減少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……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這時，手機傳來兒子的短訊：「放心，不是我。」我的兒子安全了，我的確可以釋懷了，但是，那邊廂，卻有一個母親的兒子被車撞倒受傷了，將會有一位母親為此憂傷難過，我再一次為傷者和他的家人祈禱，希望他的傷勢沒大礙，不會有生命危險。</a:t>
            </a:r>
            <a:endParaRPr kumimoji="0" lang="zh-HK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9847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23747" y="1465682"/>
            <a:ext cx="8329961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是的，我的兒子安全了，我感到安慰嗎？我應該開心嗎？我想起蘇軾的幾句詩：「耕田欲雨刈（收割）欲晴，去得順風來者怨。若使人人禱輒遂，造物應須日千變。」老天爺可真為難呢！正是順得哥情失嫂意。不是嗎？當我們祈求兒子能派上名校或升職成功時，也意味著某個母親的心願不能完，他的兒子失敗了！真箇是有人快活有人愁！世上每個人都是天主的子女，天父的旨意是人人都快樂啊！我們就滿足於一己的成功，或是一己的免禍嗎？</a:t>
            </a:r>
            <a:b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</a:br>
            <a:b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</a:b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　　</a:t>
            </a:r>
            <a:endParaRPr kumimoji="0" lang="zh-HK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2581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6771" y="574933"/>
            <a:ext cx="77166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《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願眾生快樂、願眾生祥和自在、願眾生健康、願眾生平安、願眾生照顧好自己。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》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很喜歡這段禱文，這都會成為我們祈禱的內容和意願嗎？其實主耶穌親自教導我們的經文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----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天主經裏的「我們」不就是眾生嗎？當我們口中誦著「求你今天賞給我們日用的食糧」時，心中會否記掛地球另一角落裏，有餓著肚子的小孩子呢？這記掛會帶來什麼實質的行動嗎？我可做些甚麼使這禱告得以成全呢？也許我們未必能偉大至捨己，求上主讓別人獲賞心願，而自己卻落空，但我們必要小心謹慎，決不可因一己的欲望而導致他人痛苦，也得多為別人及大眾的需要和福祉而祈禱，亦要多關心別人的處境和狀況。</a:t>
            </a:r>
            <a:endParaRPr kumimoji="0" lang="zh-HK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0914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93542" y="858633"/>
            <a:ext cx="663497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耶穌說：「你們祈禱時，不要嘮嘮叨叨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……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因為你們的父，在你們求祂以前，已知道你們需要什麼。」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﹙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瑪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6:7-8﹚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祂比我們更清楚什麼是我們真正的益處！就讓我們在祈禱時，把我們的一切交託給上主，祈求上主賜與我們智慧和力量，好能配合祂的聖意去生活。</a:t>
            </a:r>
            <a:b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</a:br>
            <a:endParaRPr kumimoji="0" lang="zh-HK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7419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26" name="Picture 2" descr="Vector illustration of jesus praying in gethsemane. biblical 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04"/>
            <a:ext cx="9203490" cy="681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109847" y="660827"/>
            <a:ext cx="7348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打破自我中心的祈禱</a:t>
            </a:r>
            <a:endParaRPr kumimoji="0" lang="zh-HK" alt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5452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耶穌在客西馬尼禱告 - jesus praying 幅插畫檔、美工圖案、卡通及圖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760" y="173300"/>
            <a:ext cx="9283272" cy="6568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2932772" y="591015"/>
            <a:ext cx="5609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351805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祈禱的重要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6084168" y="4797152"/>
            <a:ext cx="3131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17/12/2023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分享導師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: 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楊淑嫻</a:t>
            </a:r>
            <a:endParaRPr kumimoji="0" lang="zh-HK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2747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26" name="Picture 2" descr="Vector illustration of jesus praying in gethsemane. biblical 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490" y="-7492"/>
            <a:ext cx="9203490" cy="681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4902418" y="-7492"/>
            <a:ext cx="3555782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聖 方 濟 各 禱 文</a:t>
            </a:r>
            <a:endParaRPr kumimoji="0" lang="zh-HK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66293" y="825337"/>
            <a:ext cx="5898995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在有仇恨的地方，讓我播種仁愛；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在有殘害的地方，讓我播種寬恕；</a:t>
            </a:r>
            <a:endParaRPr kumimoji="0" lang="zh-HK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322025" y="3081590"/>
            <a:ext cx="5464327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在有猜疑的地方，讓我播種信任；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在有絕望的地方，讓我播種希望；</a:t>
            </a:r>
          </a:p>
        </p:txBody>
      </p:sp>
      <p:sp>
        <p:nvSpPr>
          <p:cNvPr id="8" name="矩形 7"/>
          <p:cNvSpPr/>
          <p:nvPr/>
        </p:nvSpPr>
        <p:spPr>
          <a:xfrm>
            <a:off x="566293" y="5252224"/>
            <a:ext cx="5511465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在有黑暗的地方，讓我播種光明；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在有憂苦的地方，讓我播種喜樂；</a:t>
            </a:r>
          </a:p>
        </p:txBody>
      </p:sp>
    </p:spTree>
    <p:extLst>
      <p:ext uri="{BB962C8B-B14F-4D97-AF65-F5344CB8AC3E}">
        <p14:creationId xmlns:p14="http://schemas.microsoft.com/office/powerpoint/2010/main" val="1785464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26" name="Picture 2" descr="Vector illustration of jesus praying in gethsemane. biblical 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49"/>
            <a:ext cx="9203490" cy="681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345686" y="788934"/>
            <a:ext cx="6244683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我不企求他人的安慰，只求安慰他人；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我不企求他人的諒解，只求諒解他人；</a:t>
            </a:r>
          </a:p>
        </p:txBody>
      </p:sp>
      <p:sp>
        <p:nvSpPr>
          <p:cNvPr id="6" name="矩形 5"/>
          <p:cNvSpPr/>
          <p:nvPr/>
        </p:nvSpPr>
        <p:spPr>
          <a:xfrm>
            <a:off x="2547133" y="3366338"/>
            <a:ext cx="6283712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我不企求他人的愛護，只求愛護他人；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因為在施捨他人時，我們接受施予；</a:t>
            </a:r>
          </a:p>
        </p:txBody>
      </p:sp>
      <p:sp>
        <p:nvSpPr>
          <p:cNvPr id="7" name="矩形 6"/>
          <p:cNvSpPr/>
          <p:nvPr/>
        </p:nvSpPr>
        <p:spPr>
          <a:xfrm>
            <a:off x="858642" y="5294108"/>
            <a:ext cx="6679581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因為在寬恕他人時，我們獲得寬恕；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因為在喪失生命時，我們生於永恆。</a:t>
            </a:r>
          </a:p>
        </p:txBody>
      </p:sp>
    </p:spTree>
    <p:extLst>
      <p:ext uri="{BB962C8B-B14F-4D97-AF65-F5344CB8AC3E}">
        <p14:creationId xmlns:p14="http://schemas.microsoft.com/office/powerpoint/2010/main" val="1008829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26" name="Picture 2" descr="Vector illustration of jesus praying in gethsemane. biblical 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490" y="0"/>
            <a:ext cx="9203490" cy="681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412596" y="429865"/>
            <a:ext cx="6501161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耶穌說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: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「父啊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!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你如果願意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,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請給我免去這杯罷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!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但不要隨我的意願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, 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惟照你的意願成就罷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!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」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路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22:42)</a:t>
            </a:r>
            <a:endParaRPr kumimoji="0" lang="zh-HK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3491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26" name="Picture 2" descr="Vector illustration of jesus praying in gethsemane. biblical 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65" y="43905"/>
            <a:ext cx="9203490" cy="681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438508" y="654631"/>
            <a:ext cx="6774366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耶穌說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: 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「父啊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, 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寛恕他們吧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!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因為他們不知道他們做的是什麼。」</a:t>
            </a:r>
            <a:endParaRPr kumimoji="0" lang="zh-HK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5365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26" name="Picture 2" descr="Vector illustration of jesus praying in gethsemane. biblical 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04"/>
            <a:ext cx="9203490" cy="681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2282291" y="345500"/>
            <a:ext cx="4638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我的祈禱</a:t>
            </a:r>
            <a:endParaRPr kumimoji="0" lang="zh-HK" alt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854391" y="1876960"/>
            <a:ext cx="2241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患病時</a:t>
            </a:r>
            <a:endParaRPr kumimoji="0" lang="zh-HK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914400" y="3263613"/>
            <a:ext cx="3066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大自然靈修</a:t>
            </a:r>
            <a:endParaRPr kumimoji="0" lang="zh-HK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342719" y="1619715"/>
            <a:ext cx="231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每天祈禱</a:t>
            </a:r>
            <a:endParaRPr kumimoji="0" lang="zh-HK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4901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耶穌在客西馬尼禱告 - jesus praying 幅插畫檔、美工圖案、卡通及圖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677"/>
            <a:ext cx="9283272" cy="6568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3633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副標題 2">
            <a:extLst>
              <a:ext uri="{FF2B5EF4-FFF2-40B4-BE49-F238E27FC236}">
                <a16:creationId xmlns:a16="http://schemas.microsoft.com/office/drawing/2014/main" id="{7C59522B-194D-4CDC-AC20-D790DD0EC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en-US" altLang="zh-TW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26.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祈禱的重要</a:t>
            </a:r>
            <a:endParaRPr lang="en-US" altLang="zh-TW" sz="36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不是「基督徒需要祈禱」，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而是「不祈禱的，不可以成為基督徒」。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一、耶穌的表樣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耶穌在重要事件前一定先祈禱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例如公開傳教生活前作四十晝夜的禁食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祈禱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) 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路</a:t>
            </a:r>
            <a:r>
              <a:rPr lang="en-US" altLang="zh-TW" sz="2800">
                <a:ea typeface="華康粗黑體" panose="020B0709000000000000" pitchFamily="49" charset="-120"/>
              </a:rPr>
              <a:t>4:1-2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揀門徒前上山徹夜向天主祈禱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路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6:12)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從容就義前的山園祈禱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路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22:39-46)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耶穌祈禱的特質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他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稱謝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天父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（路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10:21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他常作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長久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的祈禱，例如：徹夜祈禱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路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6:12)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； 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endParaRPr lang="zh-TW" altLang="en-US" sz="280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副標題 2">
            <a:extLst>
              <a:ext uri="{FF2B5EF4-FFF2-40B4-BE49-F238E27FC236}">
                <a16:creationId xmlns:a16="http://schemas.microsoft.com/office/drawing/2014/main" id="{C334A9E2-1AA6-4EE7-BA7C-6E998C772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在地點方面，他喜歡退入荒野（路</a:t>
            </a:r>
            <a:r>
              <a:rPr lang="en-US" altLang="zh-TW">
                <a:ea typeface="華康粗黑體" panose="020B0709000000000000" pitchFamily="49" charset="-120"/>
              </a:rPr>
              <a:t>5:16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）；他叫人進入內室，關上門祈禱（瑪</a:t>
            </a:r>
            <a:r>
              <a:rPr lang="en-US" altLang="zh-TW">
                <a:ea typeface="華康粗黑體" panose="020B0709000000000000" pitchFamily="49" charset="-120"/>
              </a:rPr>
              <a:t>6:6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在時間方面，有時他在「清晨，天還很黑」時祈禱（谷</a:t>
            </a:r>
            <a:r>
              <a:rPr lang="en-US" altLang="zh-TW">
                <a:ea typeface="華康粗黑體" panose="020B0709000000000000" pitchFamily="49" charset="-120"/>
              </a:rPr>
              <a:t>1:35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</a:t>
            </a:r>
          </a:p>
          <a:p>
            <a:pPr algn="just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二、聖經有關祈禱的教訓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不斷祈禱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聖經教人要不斷祈禱，不要灰心。保祿也教人要「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不斷祈禱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，事事感謝」（得前</a:t>
            </a:r>
            <a:r>
              <a:rPr lang="en-US" altLang="zh-TW">
                <a:ea typeface="華康粗黑體" panose="020B0709000000000000" pitchFamily="49" charset="-120"/>
              </a:rPr>
              <a:t>5:17-18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以信賴之心祈禱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天主是我們的慈父，他認識我們多於我們認識我們自己，也愛我們更甚於我們愛我們自己。他不單願意，而且也有能力賜給我們所需要的一切。懷著信賴之心向上主祈求（瑪</a:t>
            </a:r>
            <a:r>
              <a:rPr lang="en-US" altLang="zh-TW">
                <a:ea typeface="華康粗黑體" panose="020B0709000000000000" pitchFamily="49" charset="-120"/>
              </a:rPr>
              <a:t>6:31-33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），他一定會把</a:t>
            </a:r>
            <a:b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副標題 2">
            <a:extLst>
              <a:ext uri="{FF2B5EF4-FFF2-40B4-BE49-F238E27FC236}">
                <a16:creationId xmlns:a16="http://schemas.microsoft.com/office/drawing/2014/main" id="{B71C5C6E-1EB2-417A-B7F2-F196AC7E3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最好的賜給我們（瑪</a:t>
            </a:r>
            <a:r>
              <a:rPr lang="en-US" altLang="zh-TW">
                <a:ea typeface="華康粗黑體" panose="020B0709000000000000" pitchFamily="49" charset="-120"/>
              </a:rPr>
              <a:t>7:7-11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）。但我們要記著：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祈禱並非獲得天主恩寵旳「條件」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，因為這位愛我們的天父，在我們祈求他以前，已知道我們需要什麼（瑪</a:t>
            </a:r>
            <a:r>
              <a:rPr lang="en-US" altLang="zh-TW">
                <a:ea typeface="華康粗黑體" panose="020B0709000000000000" pitchFamily="49" charset="-120"/>
              </a:rPr>
              <a:t>6:7-8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3.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以讚頌之愛和感恩之心祈禱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讚美和感謝，是基督徒祈禱的最大特色之一。上主實在太偉大了，值得我們時常讚美；他對我們實在太好，值得我們一生感謝。聖經有許多對天主的偉大讚詩，如：聖母讚主曲（路</a:t>
            </a:r>
            <a:r>
              <a:rPr lang="en-US" altLang="zh-TW">
                <a:ea typeface="華康粗黑體" panose="020B0709000000000000" pitchFamily="49" charset="-120"/>
              </a:rPr>
              <a:t>1:46-56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），匝加利亞感恩歌（路</a:t>
            </a:r>
            <a:r>
              <a:rPr lang="en-US" altLang="zh-TW">
                <a:ea typeface="華康粗黑體" panose="020B0709000000000000" pitchFamily="49" charset="-120"/>
              </a:rPr>
              <a:t>1:68-79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）等。聖詠更有許多讚美、感恩的詩篇。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4.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以悔罪之愛祈禱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悔罪並非自怨自艾，而是一種助人奔向上主的動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 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副標題 2">
            <a:extLst>
              <a:ext uri="{FF2B5EF4-FFF2-40B4-BE49-F238E27FC236}">
                <a16:creationId xmlns:a16="http://schemas.microsoft.com/office/drawing/2014/main" id="{9BC668F8-8D68-48D6-ADF6-3DB866ED4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力，裏面也包含了不少依賴、讚美和感謝上主的成份。聖經認為連罪人也要祈禱，那位悔罪的稅吏，便是在祈禱後而成為義人的（路</a:t>
            </a:r>
            <a:r>
              <a:rPr lang="en-US" altLang="zh-TW">
                <a:ea typeface="華康粗黑體" panose="020B0709000000000000" pitchFamily="49" charset="-120"/>
              </a:rPr>
              <a:t>18:13-14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5.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以堅忍不拔之心祈禱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雅各伯宗徒認為人即使在各種試探裏、在嚴重的考驗中，仍當祈禱，「向那慷慨施恩於眾人，而從不責斥的天主祈求，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……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祈求時要有信心，決不可懷疑。」（雅</a:t>
            </a:r>
            <a:r>
              <a:rPr lang="en-US" altLang="zh-TW">
                <a:ea typeface="華康粗黑體" panose="020B0709000000000000" pitchFamily="49" charset="-120"/>
              </a:rPr>
              <a:t>1:2-6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6.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代禱</a:t>
            </a: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Symbol" panose="05050102010706020507" pitchFamily="18" charset="2"/>
              </a:rPr>
              <a:t>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以民胞物與之心祈禱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代禱是愛人之心的外溢。一個人如果熱愛人間、關切世運，他就會自自然然的為所關心的事、為所愛的人祈禱。如果我相信天主，又知道天主能賜福給眾人，我就會很自然的向天主提及我所關心、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26" name="Picture 2" descr="Vector illustration of jesus praying in gethsemane. biblical 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04"/>
            <a:ext cx="9203490" cy="681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75659" y="170568"/>
            <a:ext cx="728782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</a:t>
            </a:r>
            <a:r>
              <a:rPr kumimoji="0" lang="en-US" altLang="zh-TW" sz="5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《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正視人生的信仰</a:t>
            </a:r>
            <a:r>
              <a:rPr kumimoji="0" lang="en-US" altLang="zh-TW" sz="5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》</a:t>
            </a:r>
            <a:endParaRPr kumimoji="0" lang="en-US" altLang="zh-TW" sz="5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26. 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祈禱的重要</a:t>
            </a: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27. 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祈禱的不同形式</a:t>
            </a: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28. 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與主相偕</a:t>
            </a: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29. 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全人的祈禱</a:t>
            </a:r>
            <a:endParaRPr kumimoji="0" lang="zh-HK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2739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副標題 2">
            <a:extLst>
              <a:ext uri="{FF2B5EF4-FFF2-40B4-BE49-F238E27FC236}">
                <a16:creationId xmlns:a16="http://schemas.microsoft.com/office/drawing/2014/main" id="{D990F25D-01D3-4CEA-B4C5-EBDE17D57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熱愛的人。基督自己時常為人祈禱（參考若</a:t>
            </a:r>
            <a:r>
              <a:rPr lang="en-US" altLang="zh-TW">
                <a:ea typeface="華康粗黑體" panose="020B0709000000000000" pitchFamily="49" charset="-120"/>
              </a:rPr>
              <a:t>17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大司祭的祈禱）；如果我們多為父母、子女、朋友、陌生人祈禱，這也是增加我們對他們的愛和關懷的好方法。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                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天主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 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 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b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            我　　　　    他人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 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7.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祈禱的功效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「你們祈禱，不論求什麼，只要你們相信必得，必給你們成就。」（谷</a:t>
            </a:r>
            <a:r>
              <a:rPr lang="en-US" altLang="zh-TW">
                <a:ea typeface="華康粗黑體" panose="020B0709000000000000" pitchFamily="49" charset="-120"/>
              </a:rPr>
              <a:t>11:24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）。唯一使我們</a:t>
            </a:r>
          </a:p>
        </p:txBody>
      </p:sp>
      <p:sp>
        <p:nvSpPr>
          <p:cNvPr id="5" name="等腰三角形 4">
            <a:extLst>
              <a:ext uri="{FF2B5EF4-FFF2-40B4-BE49-F238E27FC236}">
                <a16:creationId xmlns:a16="http://schemas.microsoft.com/office/drawing/2014/main" id="{BA29A927-AFEC-49B9-A139-BB1C21343C2F}"/>
              </a:ext>
            </a:extLst>
          </p:cNvPr>
          <p:cNvSpPr/>
          <p:nvPr/>
        </p:nvSpPr>
        <p:spPr>
          <a:xfrm>
            <a:off x="3500438" y="2571750"/>
            <a:ext cx="2000250" cy="185737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副標題 2">
            <a:extLst>
              <a:ext uri="{FF2B5EF4-FFF2-40B4-BE49-F238E27FC236}">
                <a16:creationId xmlns:a16="http://schemas.microsoft.com/office/drawing/2014/main" id="{B9F6C103-F9B0-46D8-8071-F2FD06E54B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求而不得的原因，是我們「求的不當」（雅</a:t>
            </a:r>
            <a:r>
              <a:rPr lang="en-US" altLang="zh-TW">
                <a:ea typeface="華康粗黑體" panose="020B0709000000000000" pitchFamily="49" charset="-120"/>
              </a:rPr>
              <a:t>4:2-3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），好象小孩子向父母求利刀或一些危險的玩具一樣。但無論如何，對於誠心祈求的人，上主一定賜給他豐富的恩寵；如果不給他所渴求的，也會把另一些恩典賜給他。</a:t>
            </a:r>
          </a:p>
          <a:p>
            <a:pPr algn="just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三、最美麗的經文</a:t>
            </a:r>
            <a:r>
              <a:rPr lang="en-US" altLang="zh-HK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Symbol" panose="05050102010706020507" pitchFamily="18" charset="2"/>
              </a:rPr>
              <a:t>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天主經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天主經是耶穌親自教我們念的經文，內容十分豐富，下面只是一些提示，希望我們能領會耶穌教我們念天主經的用心。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我們的天父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，天主不單是「神」，也是「父親」，而且是「我們」的父親。因此我們彼此都是兄弟姊妹。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副標題 2">
            <a:extLst>
              <a:ext uri="{FF2B5EF4-FFF2-40B4-BE49-F238E27FC236}">
                <a16:creationId xmlns:a16="http://schemas.microsoft.com/office/drawing/2014/main" id="{6094FF22-9BD9-4B1D-B36A-C4617DA28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願你的名受顯揚；願你的國來臨；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願人人都認識、皈向這位元眾人的大父，讚美他的名。希望一個正義、仁愛、和平的境界早日來臨，這是人人皈依上主後必然達致的結果。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願你的旨意奉行在人間，如同在天上。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皈依天主的最主要表現，就是按照他的旨意生活，服從他早於創世時便已為萬物與人生而定下的規律</a:t>
            </a: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  <a:sym typeface="Symbol" panose="05050102010706020507" pitchFamily="18" charset="2"/>
              </a:rPr>
              <a:t>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愛的規律，達致幸福的規律。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求你今天賞給我們日用的食糧；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衣食足而後知榮辱；我們也應求天主滿足我們每人和全體人民的物質上和精神上的需要。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副標題 2">
            <a:extLst>
              <a:ext uri="{FF2B5EF4-FFF2-40B4-BE49-F238E27FC236}">
                <a16:creationId xmlns:a16="http://schemas.microsoft.com/office/drawing/2014/main" id="{AF101E0F-9353-4011-9B82-43D261CB37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求你寬恕我們的罪過，如同我們寬恕別人一樣；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互相寬恕是基督徒的美德；天父便是這樣無條件地寬恕了我們。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不要讓我們陷於誘惑，但救我們免於兇惡。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面對未來，我們都有如臨深淵、如履薄冰的危機感，希望天主能一一為我們指點，處處助我們安渡。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亞孟。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唯盼我們的祈禱，蒙主垂允。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 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E9CC1A60-E171-462D-9A43-A1125F76307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zh-TW" altLang="en-US" sz="660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天 國</a:t>
            </a:r>
          </a:p>
          <a:p>
            <a:pPr eaLnBrk="1" hangingPunct="1"/>
            <a:r>
              <a:rPr lang="zh-TW" altLang="en-US" sz="4800">
                <a:solidFill>
                  <a:srgbClr val="00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天國臨近了</a:t>
            </a:r>
          </a:p>
          <a:p>
            <a:pPr eaLnBrk="1" hangingPunct="1"/>
            <a:r>
              <a:rPr lang="zh-TW" altLang="en-US" sz="4800">
                <a:solidFill>
                  <a:srgbClr val="00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天國就在你們心中</a:t>
            </a:r>
          </a:p>
          <a:p>
            <a:pPr algn="l" eaLnBrk="1" hangingPunct="1"/>
            <a:r>
              <a:rPr lang="zh-TW" altLang="en-US" sz="480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      天主的國</a:t>
            </a:r>
            <a:r>
              <a:rPr lang="en-US" altLang="zh-TW" sz="480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=</a:t>
            </a:r>
            <a:r>
              <a:rPr lang="zh-TW" altLang="en-US" sz="600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天 主</a:t>
            </a:r>
          </a:p>
          <a:p>
            <a:pPr eaLnBrk="1" hangingPunct="1"/>
            <a:r>
              <a:rPr lang="zh-TW" altLang="en-US" sz="4800">
                <a:solidFill>
                  <a:srgbClr val="99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          </a:t>
            </a:r>
            <a:r>
              <a:rPr lang="en-US" altLang="zh-TW" sz="4800">
                <a:solidFill>
                  <a:srgbClr val="99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=</a:t>
            </a:r>
            <a:r>
              <a:rPr lang="zh-TW" altLang="en-US" sz="4800">
                <a:solidFill>
                  <a:srgbClr val="99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天主的</a:t>
            </a:r>
            <a:r>
              <a:rPr lang="zh-TW" altLang="en-US" sz="6000">
                <a:solidFill>
                  <a:srgbClr val="99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統治</a:t>
            </a:r>
          </a:p>
          <a:p>
            <a:pPr eaLnBrk="1" hangingPunct="1"/>
            <a:r>
              <a:rPr lang="zh-TW" altLang="en-US" sz="4800">
                <a:solidFill>
                  <a:srgbClr val="99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 sz="5400">
                <a:solidFill>
                  <a:srgbClr val="99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 sz="4800">
                <a:solidFill>
                  <a:srgbClr val="99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       </a:t>
            </a:r>
            <a:r>
              <a:rPr lang="en-US" altLang="zh-TW" sz="4800">
                <a:solidFill>
                  <a:srgbClr val="99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=</a:t>
            </a:r>
            <a:r>
              <a:rPr lang="en-US" altLang="zh-TW" sz="3600">
                <a:solidFill>
                  <a:srgbClr val="99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The Reign of God</a:t>
            </a:r>
            <a:endParaRPr lang="en-US" altLang="zh-TW" sz="2800">
              <a:solidFill>
                <a:srgbClr val="9900CC"/>
              </a:solidFill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7214DB15-1DBC-4C21-BBDB-717E1DE60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TW" sz="4000">
                <a:solidFill>
                  <a:srgbClr val="FF0000"/>
                </a:solidFill>
                <a:ea typeface="華康粗黑體" panose="020B0709000000000000" pitchFamily="49" charset="-120"/>
              </a:rPr>
              <a:t>1. </a:t>
            </a:r>
            <a:r>
              <a:rPr lang="zh-TW" altLang="en-US" sz="4000">
                <a:solidFill>
                  <a:srgbClr val="FF0000"/>
                </a:solidFill>
                <a:ea typeface="華康粗黑體" panose="020B0709000000000000" pitchFamily="49" charset="-120"/>
              </a:rPr>
              <a:t>清朝的太監：咋！</a:t>
            </a:r>
          </a:p>
          <a:p>
            <a:pPr algn="ctr" eaLnBrk="1" hangingPunct="1">
              <a:buFontTx/>
              <a:buNone/>
            </a:pPr>
            <a:r>
              <a:rPr lang="en-US" altLang="zh-TW" sz="4000">
                <a:ea typeface="華康粗黑體" panose="020B0709000000000000" pitchFamily="49" charset="-120"/>
              </a:rPr>
              <a:t>2. </a:t>
            </a:r>
            <a:r>
              <a:rPr lang="zh-TW" altLang="en-US" sz="4000">
                <a:ea typeface="華康粗黑體" panose="020B0709000000000000" pitchFamily="49" charset="-120"/>
              </a:rPr>
              <a:t>阿拉丁神燈：</a:t>
            </a:r>
          </a:p>
          <a:p>
            <a:pPr algn="ctr" eaLnBrk="1" hangingPunct="1">
              <a:buFontTx/>
              <a:buNone/>
            </a:pPr>
            <a:r>
              <a:rPr lang="en-US" altLang="zh-TW" sz="4000">
                <a:ea typeface="華康粗黑體" panose="020B0709000000000000" pitchFamily="49" charset="-120"/>
              </a:rPr>
              <a:t>Master, your will is my command!</a:t>
            </a:r>
          </a:p>
          <a:p>
            <a:pPr algn="ctr" eaLnBrk="1" hangingPunct="1">
              <a:spcAft>
                <a:spcPct val="30000"/>
              </a:spcAft>
              <a:buFontTx/>
              <a:buNone/>
            </a:pPr>
            <a:r>
              <a:rPr lang="en-US" altLang="zh-TW" sz="4800">
                <a:solidFill>
                  <a:srgbClr val="0000CC"/>
                </a:solidFill>
                <a:ea typeface="華康粗黑體" panose="020B0709000000000000" pitchFamily="49" charset="-120"/>
              </a:rPr>
              <a:t>3. </a:t>
            </a:r>
            <a:r>
              <a:rPr lang="zh-TW" altLang="en-US" sz="4800">
                <a:solidFill>
                  <a:srgbClr val="0000CC"/>
                </a:solidFill>
                <a:ea typeface="華康粗黑體" panose="020B0709000000000000" pitchFamily="49" charset="-120"/>
              </a:rPr>
              <a:t>孝子：先意承志</a:t>
            </a:r>
          </a:p>
          <a:p>
            <a:pPr algn="ctr" eaLnBrk="1" hangingPunct="1">
              <a:buFontTx/>
              <a:buNone/>
            </a:pPr>
            <a:r>
              <a:rPr lang="zh-TW" altLang="en-US" sz="6000">
                <a:solidFill>
                  <a:srgbClr val="FF0000"/>
                </a:solidFill>
                <a:ea typeface="華康粗黑體" panose="020B0709000000000000" pitchFamily="49" charset="-120"/>
              </a:rPr>
              <a:t>天主 </a:t>
            </a:r>
            <a:r>
              <a:rPr lang="en-US" altLang="zh-TW" sz="6000">
                <a:solidFill>
                  <a:srgbClr val="FF0000"/>
                </a:solidFill>
                <a:ea typeface="華康粗黑體" panose="020B0709000000000000" pitchFamily="49" charset="-120"/>
              </a:rPr>
              <a:t>= </a:t>
            </a:r>
            <a:r>
              <a:rPr lang="zh-TW" altLang="en-US" sz="6000">
                <a:solidFill>
                  <a:srgbClr val="FF0000"/>
                </a:solidFill>
                <a:ea typeface="華康粗黑體" panose="020B0709000000000000" pitchFamily="49" charset="-120"/>
              </a:rPr>
              <a:t>愛；天主是愛</a:t>
            </a:r>
          </a:p>
          <a:p>
            <a:pPr algn="ctr" eaLnBrk="1" hangingPunct="1">
              <a:buFontTx/>
              <a:buNone/>
            </a:pPr>
            <a:r>
              <a:rPr lang="zh-TW" altLang="en-US" sz="8000">
                <a:solidFill>
                  <a:srgbClr val="9900CC"/>
                </a:solidFill>
                <a:ea typeface="華康粗黑體" panose="020B0709000000000000" pitchFamily="49" charset="-120"/>
              </a:rPr>
              <a:t>愛 </a:t>
            </a:r>
            <a:r>
              <a:rPr lang="en-US" altLang="zh-TW" sz="8000">
                <a:solidFill>
                  <a:srgbClr val="9900CC"/>
                </a:solidFill>
                <a:ea typeface="華康粗黑體" panose="020B0709000000000000" pitchFamily="49" charset="-120"/>
              </a:rPr>
              <a:t>= </a:t>
            </a:r>
            <a:r>
              <a:rPr lang="zh-TW" altLang="en-US" sz="8000">
                <a:solidFill>
                  <a:srgbClr val="9900CC"/>
                </a:solidFill>
                <a:ea typeface="華康粗黑體" panose="020B0709000000000000" pitchFamily="49" charset="-120"/>
              </a:rPr>
              <a:t>分享 </a:t>
            </a:r>
            <a:r>
              <a:rPr lang="en-US" altLang="zh-TW" sz="8000">
                <a:solidFill>
                  <a:srgbClr val="9900CC"/>
                </a:solidFill>
                <a:ea typeface="華康粗黑體" panose="020B0709000000000000" pitchFamily="49" charset="-120"/>
              </a:rPr>
              <a:t>+ </a:t>
            </a:r>
            <a:r>
              <a:rPr lang="zh-TW" altLang="en-US" sz="8000">
                <a:solidFill>
                  <a:srgbClr val="9900CC"/>
                </a:solidFill>
                <a:ea typeface="華康粗黑體" panose="020B0709000000000000" pitchFamily="49" charset="-120"/>
              </a:rPr>
              <a:t>寬恕</a:t>
            </a:r>
          </a:p>
          <a:p>
            <a:pPr algn="ctr" eaLnBrk="1" hangingPunct="1">
              <a:buFontTx/>
              <a:buNone/>
            </a:pPr>
            <a:endParaRPr lang="en-US" altLang="zh-TW" sz="4000"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5D1EE845-1077-4704-88B0-895FE466DB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7421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800">
                <a:solidFill>
                  <a:srgbClr val="FF0000"/>
                </a:solidFill>
                <a:ea typeface="華康粗黑體" panose="020B0709000000000000" pitchFamily="49" charset="-120"/>
              </a:rPr>
              <a:t>天國來臨：</a:t>
            </a:r>
            <a:r>
              <a:rPr lang="zh-TW" altLang="en-US" sz="3600">
                <a:solidFill>
                  <a:srgbClr val="FF0000"/>
                </a:solidFill>
                <a:ea typeface="華康粗黑體" panose="020B0709000000000000" pitchFamily="49" charset="-120"/>
              </a:rPr>
              <a:t>在我心</a:t>
            </a:r>
            <a:r>
              <a:rPr lang="en-US" altLang="zh-TW" sz="4000">
                <a:solidFill>
                  <a:srgbClr val="0000FF"/>
                </a:solidFill>
                <a:ea typeface="華康粗黑體" panose="020B0709000000000000" pitchFamily="49" charset="-120"/>
              </a:rPr>
              <a:t>(</a:t>
            </a:r>
            <a:r>
              <a:rPr lang="zh-TW" altLang="en-US" sz="4800">
                <a:solidFill>
                  <a:srgbClr val="0000FF"/>
                </a:solidFill>
                <a:ea typeface="華康粗黑體" panose="020B0709000000000000" pitchFamily="49" charset="-120"/>
              </a:rPr>
              <a:t>有效的統治</a:t>
            </a:r>
            <a:r>
              <a:rPr lang="en-US" altLang="zh-TW" sz="4000">
                <a:solidFill>
                  <a:srgbClr val="0000FF"/>
                </a:solidFill>
                <a:ea typeface="華康粗黑體" panose="020B0709000000000000" pitchFamily="49" charset="-12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zh-TW" sz="4000"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en-US" altLang="zh-TW" sz="3600">
                <a:ea typeface="華康粗黑體" panose="020B0709000000000000" pitchFamily="49" charset="-120"/>
                <a:cs typeface="Arial" panose="020B0604020202020204" pitchFamily="34" charset="0"/>
              </a:rPr>
              <a:t>→</a:t>
            </a:r>
            <a:r>
              <a:rPr lang="zh-TW" altLang="en-US" sz="3600">
                <a:ea typeface="華康粗黑體" panose="020B0709000000000000" pitchFamily="49" charset="-120"/>
                <a:cs typeface="Arial" panose="020B0604020202020204" pitchFamily="34" charset="0"/>
              </a:rPr>
              <a:t>在我家</a:t>
            </a:r>
          </a:p>
          <a:p>
            <a:pPr eaLnBrk="1" hangingPunct="1">
              <a:buFontTx/>
              <a:buNone/>
            </a:pPr>
            <a:r>
              <a:rPr lang="zh-TW" altLang="en-US" sz="3600"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→在教會→在社區→在我國→在世界</a:t>
            </a:r>
          </a:p>
          <a:p>
            <a:pPr eaLnBrk="1" hangingPunct="1">
              <a:buFontTx/>
              <a:buNone/>
            </a:pPr>
            <a:r>
              <a:rPr lang="zh-TW" altLang="en-US" sz="3600"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→統治</a:t>
            </a:r>
            <a:r>
              <a:rPr lang="zh-TW" altLang="en-US" sz="600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人心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與</a:t>
            </a:r>
            <a:r>
              <a:rPr lang="zh-TW" altLang="en-US" sz="600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制度</a:t>
            </a:r>
          </a:p>
          <a:p>
            <a:pPr eaLnBrk="1" hangingPunct="1">
              <a:buFontTx/>
              <a:buNone/>
            </a:pPr>
            <a:r>
              <a:rPr lang="zh-TW" altLang="en-US" sz="3600">
                <a:ea typeface="華康粗黑體" panose="020B0709000000000000" pitchFamily="49" charset="-120"/>
                <a:cs typeface="Arial" panose="020B0604020202020204" pitchFamily="34" charset="0"/>
              </a:rPr>
              <a:t>   →靈魂與肉身</a:t>
            </a:r>
          </a:p>
          <a:p>
            <a:pPr eaLnBrk="1" hangingPunct="1">
              <a:buFontTx/>
              <a:buNone/>
            </a:pPr>
            <a:r>
              <a:rPr lang="zh-TW" altLang="en-US" sz="3600"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→價值觀</a:t>
            </a:r>
          </a:p>
          <a:p>
            <a:pPr eaLnBrk="1" hangingPunct="1">
              <a:buFontTx/>
              <a:buNone/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 </a:t>
            </a:r>
            <a:r>
              <a:rPr lang="zh-TW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欽崇一天主在萬有之上</a:t>
            </a:r>
          </a:p>
          <a:p>
            <a:pPr eaLnBrk="1" hangingPunct="1">
              <a:buFontTx/>
              <a:buNone/>
            </a:pP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</a:t>
            </a:r>
            <a:r>
              <a:rPr lang="zh-TW" altLang="en-US" sz="3600" b="1">
                <a:solidFill>
                  <a:srgbClr val="FF0000"/>
                </a:solidFill>
                <a:ea typeface="華康粗黑體" panose="020B0709000000000000" pitchFamily="49" charset="-120"/>
              </a:rPr>
              <a:t>基本抉擇</a:t>
            </a:r>
            <a:r>
              <a:rPr lang="zh-TW" altLang="en-US">
                <a:ea typeface="華康粗黑體" panose="020B0709000000000000" pitchFamily="49" charset="-120"/>
              </a:rPr>
              <a:t> 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Fundamental Option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800">
                <a:solidFill>
                  <a:srgbClr val="FF0000"/>
                </a:solidFill>
                <a:ea typeface="華康粗黑體" panose="020B0709000000000000" pitchFamily="49" charset="-120"/>
              </a:rPr>
              <a:t>天主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1BD76D28-3D16-4104-82F2-E8B8D1F48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天主經：</a:t>
            </a:r>
            <a:r>
              <a:rPr lang="zh-TW" altLang="en-US" sz="4000">
                <a:solidFill>
                  <a:srgbClr val="FF0000"/>
                </a:solidFill>
                <a:ea typeface="華康粗黑體" panose="020B0709000000000000" pitchFamily="49" charset="-120"/>
              </a:rPr>
              <a:t>天國的禱文</a:t>
            </a:r>
          </a:p>
          <a:p>
            <a:pPr eaLnBrk="1" hangingPunct="1">
              <a:buFontTx/>
              <a:buNone/>
            </a:pPr>
            <a:r>
              <a:rPr lang="en-US" altLang="zh-TW" sz="3600">
                <a:solidFill>
                  <a:srgbClr val="FF0000"/>
                </a:solidFill>
                <a:ea typeface="華康粗黑體" panose="020B0709000000000000" pitchFamily="49" charset="-120"/>
              </a:rPr>
              <a:t>1.</a:t>
            </a:r>
            <a:r>
              <a:rPr lang="zh-TW" altLang="en-US" sz="3600">
                <a:solidFill>
                  <a:srgbClr val="FF0000"/>
                </a:solidFill>
                <a:ea typeface="華康粗黑體" panose="020B0709000000000000" pitchFamily="49" charset="-120"/>
              </a:rPr>
              <a:t>我們的</a:t>
            </a:r>
            <a:r>
              <a:rPr lang="zh-TW" altLang="en-US" sz="8000">
                <a:solidFill>
                  <a:srgbClr val="FF0000"/>
                </a:solidFill>
                <a:ea typeface="華康粗黑體" panose="020B0709000000000000" pitchFamily="49" charset="-120"/>
              </a:rPr>
              <a:t>天父</a:t>
            </a:r>
            <a:r>
              <a:rPr lang="zh-TW" altLang="en-US" sz="3600">
                <a:solidFill>
                  <a:srgbClr val="FF0000"/>
                </a:solidFill>
                <a:ea typeface="華康粗黑體" panose="020B0709000000000000" pitchFamily="49" charset="-120"/>
              </a:rPr>
              <a:t>：</a:t>
            </a:r>
            <a:r>
              <a:rPr lang="zh-TW" altLang="en-US" sz="4000">
                <a:solidFill>
                  <a:srgbClr val="0000CC"/>
                </a:solidFill>
                <a:ea typeface="華康粗黑體" panose="020B0709000000000000" pitchFamily="49" charset="-120"/>
              </a:rPr>
              <a:t>眾人都是兄弟</a:t>
            </a:r>
          </a:p>
          <a:p>
            <a:pPr eaLnBrk="1" hangingPunct="1">
              <a:buFontTx/>
              <a:buNone/>
            </a:pP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   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2.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願你的名受顯揚</a:t>
            </a:r>
            <a:r>
              <a:rPr lang="zh-TW" altLang="en-US">
                <a:solidFill>
                  <a:srgbClr val="0000CC"/>
                </a:solidFill>
                <a:ea typeface="華康粗黑體" panose="020B0709000000000000" pitchFamily="49" charset="-120"/>
              </a:rPr>
              <a:t>：</a:t>
            </a:r>
          </a:p>
          <a:p>
            <a:pPr eaLnBrk="1" hangingPunct="1">
              <a:buFontTx/>
              <a:buNone/>
            </a:pPr>
            <a:r>
              <a:rPr lang="zh-TW" altLang="en-US">
                <a:solidFill>
                  <a:srgbClr val="0000CC"/>
                </a:solidFill>
                <a:ea typeface="華康粗黑體" panose="020B0709000000000000" pitchFamily="49" charset="-120"/>
              </a:rPr>
              <a:t>      喜歡天父的名，天主的一切；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朝思暮想！</a:t>
            </a:r>
          </a:p>
          <a:p>
            <a:pPr eaLnBrk="1" hangingPunct="1">
              <a:buFontTx/>
              <a:buNone/>
            </a:pP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3.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願你的</a:t>
            </a:r>
            <a:r>
              <a:rPr lang="zh-TW" altLang="en-US" sz="7200">
                <a:solidFill>
                  <a:srgbClr val="FF0000"/>
                </a:solidFill>
                <a:ea typeface="華康粗黑體" panose="020B0709000000000000" pitchFamily="49" charset="-120"/>
              </a:rPr>
              <a:t>國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來臨</a:t>
            </a:r>
            <a:r>
              <a:rPr lang="zh-TW" altLang="en-US">
                <a:solidFill>
                  <a:srgbClr val="0000CC"/>
                </a:solidFill>
                <a:ea typeface="華康粗黑體" panose="020B0709000000000000" pitchFamily="49" charset="-120"/>
              </a:rPr>
              <a:t>：他的統治超越一切</a:t>
            </a:r>
            <a:r>
              <a:rPr lang="zh-TW" altLang="en-US" sz="2800">
                <a:solidFill>
                  <a:srgbClr val="0000CC"/>
                </a:solidFill>
                <a:ea typeface="華康粗黑體" panose="020B0709000000000000" pitchFamily="49" charset="-120"/>
              </a:rPr>
              <a:t>、凌駕一切</a:t>
            </a:r>
          </a:p>
          <a:p>
            <a:pPr eaLnBrk="1" hangingPunct="1">
              <a:buFontTx/>
              <a:buNone/>
            </a:pP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   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4.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願你的</a:t>
            </a:r>
            <a:r>
              <a:rPr lang="zh-TW" altLang="en-US" sz="4800">
                <a:solidFill>
                  <a:srgbClr val="FF0000"/>
                </a:solidFill>
                <a:ea typeface="華康粗黑體" panose="020B0709000000000000" pitchFamily="49" charset="-120"/>
              </a:rPr>
              <a:t>旨意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奉行在人間，如同在天上：</a:t>
            </a:r>
          </a:p>
          <a:p>
            <a:pPr eaLnBrk="1" hangingPunct="1">
              <a:buFontTx/>
              <a:buNone/>
            </a:pP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      </a:t>
            </a:r>
            <a:r>
              <a:rPr lang="zh-TW" altLang="en-US">
                <a:solidFill>
                  <a:srgbClr val="0000CC"/>
                </a:solidFill>
                <a:ea typeface="華康粗黑體" panose="020B0709000000000000" pitchFamily="49" charset="-120"/>
              </a:rPr>
              <a:t>天主的旨意為第一優次；</a:t>
            </a:r>
            <a:r>
              <a:rPr lang="zh-TW" altLang="en-US" sz="4400">
                <a:solidFill>
                  <a:srgbClr val="0000CC"/>
                </a:solidFill>
                <a:ea typeface="華康粗黑體" panose="020B0709000000000000" pitchFamily="49" charset="-120"/>
              </a:rPr>
              <a:t>取悅</a:t>
            </a:r>
            <a:r>
              <a:rPr lang="zh-TW" altLang="en-US">
                <a:solidFill>
                  <a:srgbClr val="0000CC"/>
                </a:solidFill>
                <a:ea typeface="華康粗黑體" panose="020B0709000000000000" pitchFamily="49" charset="-120"/>
              </a:rPr>
              <a:t>天主！</a:t>
            </a:r>
            <a:endParaRPr lang="zh-TW" altLang="en-US" sz="3600">
              <a:solidFill>
                <a:srgbClr val="9900CC"/>
              </a:solidFill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B0F1E9A-20BA-4D67-9AB8-07A7082CAA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3600">
                <a:solidFill>
                  <a:srgbClr val="FF0000"/>
                </a:solidFill>
                <a:ea typeface="華康粗黑體" panose="020B0709000000000000" pitchFamily="49" charset="-120"/>
              </a:rPr>
              <a:t>5.</a:t>
            </a:r>
            <a:r>
              <a:rPr lang="zh-TW" altLang="en-US" sz="3600">
                <a:solidFill>
                  <a:srgbClr val="FF0000"/>
                </a:solidFill>
                <a:ea typeface="華康粗黑體" panose="020B0709000000000000" pitchFamily="49" charset="-120"/>
              </a:rPr>
              <a:t>求你今天賞給我們日用的食糧：</a:t>
            </a:r>
          </a:p>
          <a:p>
            <a:pPr eaLnBrk="1" hangingPunct="1">
              <a:buFontTx/>
              <a:buNone/>
            </a:pPr>
            <a:r>
              <a:rPr lang="zh-TW" altLang="en-US" sz="3600">
                <a:solidFill>
                  <a:srgbClr val="FF0000"/>
                </a:solidFill>
                <a:ea typeface="華康粗黑體" panose="020B0709000000000000" pitchFamily="49" charset="-120"/>
              </a:rPr>
              <a:t>    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</a:rPr>
              <a:t>食糧的分享（時間</a:t>
            </a:r>
            <a:r>
              <a:rPr lang="en-US" altLang="zh-TW" sz="3600">
                <a:solidFill>
                  <a:srgbClr val="0000CC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</a:rPr>
              <a:t>金錢</a:t>
            </a:r>
            <a:r>
              <a:rPr lang="en-US" altLang="zh-TW" sz="3600">
                <a:solidFill>
                  <a:srgbClr val="0000CC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</a:rPr>
              <a:t>才能</a:t>
            </a:r>
            <a:r>
              <a:rPr lang="en-US" altLang="zh-TW" sz="3600">
                <a:solidFill>
                  <a:srgbClr val="0000CC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</a:rPr>
              <a:t>愛心</a:t>
            </a:r>
            <a:r>
              <a:rPr lang="en-US" altLang="zh-TW" sz="3600">
                <a:solidFill>
                  <a:srgbClr val="0000CC"/>
                </a:solidFill>
                <a:ea typeface="華康粗黑體" panose="020B0709000000000000" pitchFamily="49" charset="-12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6.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求你</a:t>
            </a:r>
            <a:r>
              <a:rPr lang="zh-TW" altLang="en-US" sz="5400">
                <a:solidFill>
                  <a:srgbClr val="FF0000"/>
                </a:solidFill>
                <a:ea typeface="華康粗黑體" panose="020B0709000000000000" pitchFamily="49" charset="-120"/>
              </a:rPr>
              <a:t>寬恕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我們的罪過，</a:t>
            </a:r>
          </a:p>
          <a:p>
            <a:pPr eaLnBrk="1" hangingPunct="1">
              <a:buFontTx/>
              <a:buNone/>
            </a:pP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　　如同我們寬恕別人一樣：</a:t>
            </a:r>
          </a:p>
          <a:p>
            <a:pPr eaLnBrk="1" hangingPunct="1">
              <a:buFontTx/>
              <a:buNone/>
            </a:pP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   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</a:rPr>
              <a:t>彼此的寬恕，寬恕的文化，也寬恕自己！</a:t>
            </a:r>
          </a:p>
          <a:p>
            <a:pPr eaLnBrk="1" hangingPunct="1">
              <a:buFontTx/>
              <a:buNone/>
            </a:pPr>
            <a:r>
              <a:rPr lang="en-US" altLang="zh-TW" sz="3600">
                <a:solidFill>
                  <a:srgbClr val="FF0000"/>
                </a:solidFill>
                <a:ea typeface="華康粗黑體" panose="020B0709000000000000" pitchFamily="49" charset="-120"/>
              </a:rPr>
              <a:t>7.</a:t>
            </a:r>
            <a:r>
              <a:rPr lang="zh-TW" altLang="en-US" sz="3600">
                <a:solidFill>
                  <a:srgbClr val="FF0000"/>
                </a:solidFill>
                <a:ea typeface="華康粗黑體" panose="020B0709000000000000" pitchFamily="49" charset="-120"/>
              </a:rPr>
              <a:t>不要讓我們陷於誘惑，但救我免於凶惡：　　　　</a:t>
            </a:r>
            <a:br>
              <a:rPr lang="zh-TW" altLang="en-US" sz="3600">
                <a:solidFill>
                  <a:srgbClr val="FF0000"/>
                </a:solidFill>
                <a:ea typeface="華康粗黑體" panose="020B0709000000000000" pitchFamily="49" charset="-120"/>
              </a:rPr>
            </a:br>
            <a:r>
              <a:rPr lang="zh-TW" altLang="en-US" sz="900">
                <a:solidFill>
                  <a:srgbClr val="FF0000"/>
                </a:solidFill>
                <a:ea typeface="華康粗黑體" panose="020B0709000000000000" pitchFamily="49" charset="-120"/>
              </a:rPr>
              <a:t>　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</a:rPr>
              <a:t>終極的幸福與安全</a:t>
            </a:r>
            <a:r>
              <a:rPr lang="en-US" altLang="zh-TW" sz="2800">
                <a:solidFill>
                  <a:srgbClr val="0000CC"/>
                </a:solidFill>
                <a:ea typeface="華康粗黑體" panose="020B0709000000000000" pitchFamily="49" charset="-120"/>
              </a:rPr>
              <a:t>(</a:t>
            </a:r>
            <a:r>
              <a:rPr lang="zh-TW" altLang="en-US" sz="2800">
                <a:solidFill>
                  <a:srgbClr val="0000CC"/>
                </a:solidFill>
                <a:ea typeface="華康粗黑體" panose="020B0709000000000000" pitchFamily="49" charset="-120"/>
              </a:rPr>
              <a:t>天主全能</a:t>
            </a:r>
            <a:r>
              <a:rPr lang="en-US" altLang="zh-TW" sz="2800">
                <a:solidFill>
                  <a:srgbClr val="0000CC"/>
                </a:solidFill>
                <a:ea typeface="華康粗黑體" panose="020B0709000000000000" pitchFamily="49" charset="-120"/>
              </a:rPr>
              <a:t>)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</a:rPr>
              <a:t>：今生與來世</a:t>
            </a:r>
          </a:p>
          <a:p>
            <a:pPr eaLnBrk="1" hangingPunct="1">
              <a:buFontTx/>
              <a:buNone/>
            </a:pPr>
            <a:r>
              <a:rPr lang="en-US" altLang="zh-TW" sz="3600">
                <a:solidFill>
                  <a:srgbClr val="FF0000"/>
                </a:solidFill>
                <a:ea typeface="華康粗黑體" panose="020B0709000000000000" pitchFamily="49" charset="-120"/>
              </a:rPr>
              <a:t>8.</a:t>
            </a:r>
            <a:r>
              <a:rPr lang="zh-TW" altLang="en-US" sz="3600">
                <a:solidFill>
                  <a:srgbClr val="FF0000"/>
                </a:solidFill>
                <a:ea typeface="華康粗黑體" panose="020B0709000000000000" pitchFamily="49" charset="-120"/>
              </a:rPr>
              <a:t>亞孟：</a:t>
            </a:r>
            <a:r>
              <a:rPr lang="en-US" altLang="zh-TW" sz="4000">
                <a:solidFill>
                  <a:srgbClr val="FF0000"/>
                </a:solidFill>
                <a:ea typeface="華康粗黑體" panose="020B0709000000000000" pitchFamily="49" charset="-120"/>
              </a:rPr>
              <a:t>Amen</a:t>
            </a:r>
          </a:p>
          <a:p>
            <a:pPr eaLnBrk="1" hangingPunct="1">
              <a:buFontTx/>
              <a:buNone/>
            </a:pPr>
            <a:r>
              <a:rPr lang="zh-TW" altLang="en-US" sz="3600">
                <a:solidFill>
                  <a:srgbClr val="9900CC"/>
                </a:solidFill>
                <a:ea typeface="華康粗黑體" panose="020B0709000000000000" pitchFamily="49" charset="-120"/>
              </a:rPr>
              <a:t>　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</a:rPr>
              <a:t>天主必垂允（在求以前天主已知；信賴）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6FB5231-10F6-41C7-A8E9-DA1F3BEF8B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sz="4000">
                <a:solidFill>
                  <a:srgbClr val="FF0000"/>
                </a:solidFill>
                <a:ea typeface="華康粗黑體" panose="020B0709000000000000" pitchFamily="49" charset="-120"/>
              </a:rPr>
              <a:t>寬恕：人生最好的策略！</a:t>
            </a:r>
          </a:p>
          <a:p>
            <a:pPr eaLnBrk="1" hangingPunct="1">
              <a:buFontTx/>
              <a:buNone/>
            </a:pPr>
            <a:r>
              <a:rPr lang="zh-TW" altLang="en-US" sz="4000">
                <a:ea typeface="華康粗黑體" panose="020B0709000000000000" pitchFamily="49" charset="-120"/>
                <a:sym typeface="Wingdings" panose="05000000000000000000" pitchFamily="2" charset="2"/>
              </a:rPr>
              <a:t>           </a:t>
            </a:r>
            <a:r>
              <a:rPr lang="zh-TW" altLang="en-US" sz="4000">
                <a:ea typeface="華康粗黑體" panose="020B0709000000000000" pitchFamily="49" charset="-120"/>
              </a:rPr>
              <a:t>寬恕別人就是善待自己</a:t>
            </a:r>
          </a:p>
          <a:p>
            <a:pPr eaLnBrk="1" hangingPunct="1">
              <a:buFontTx/>
              <a:buNone/>
            </a:pPr>
            <a:r>
              <a:rPr lang="zh-TW" altLang="en-US" sz="4000">
                <a:solidFill>
                  <a:srgbClr val="0000CC"/>
                </a:solidFill>
                <a:ea typeface="華康粗黑體" panose="020B0709000000000000" pitchFamily="49" charset="-120"/>
              </a:rPr>
              <a:t>消滅一個敵人的最好方法是做他的朋友</a:t>
            </a:r>
          </a:p>
          <a:p>
            <a:pPr eaLnBrk="1" hangingPunct="1">
              <a:buFontTx/>
              <a:buNone/>
            </a:pPr>
            <a:r>
              <a:rPr lang="zh-TW" altLang="en-US" sz="4000">
                <a:ea typeface="華康粗黑體" panose="020B0709000000000000" pitchFamily="49" charset="-120"/>
              </a:rPr>
              <a:t>一千個朋友太少，一個敵人太多</a:t>
            </a:r>
          </a:p>
          <a:p>
            <a:pPr eaLnBrk="1" hangingPunct="1">
              <a:buFontTx/>
              <a:buNone/>
            </a:pPr>
            <a:r>
              <a:rPr lang="zh-TW" altLang="en-US" sz="4000">
                <a:ea typeface="華康粗黑體" panose="020B0709000000000000" pitchFamily="49" charset="-120"/>
              </a:rPr>
              <a:t>基督的愛</a:t>
            </a:r>
            <a:r>
              <a:rPr lang="zh-TW" altLang="en-US" sz="4000"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>
                <a:ea typeface="華康粗黑體" panose="020B0709000000000000" pitchFamily="49" charset="-120"/>
              </a:rPr>
              <a:t>寬恕</a:t>
            </a:r>
            <a:r>
              <a:rPr lang="en-US" altLang="zh-TW" sz="4000">
                <a:ea typeface="華康粗黑體" panose="020B0709000000000000" pitchFamily="49" charset="-120"/>
              </a:rPr>
              <a:t>(</a:t>
            </a:r>
            <a:r>
              <a:rPr lang="zh-TW" altLang="en-US" sz="4000">
                <a:ea typeface="華康粗黑體" panose="020B0709000000000000" pitchFamily="49" charset="-120"/>
              </a:rPr>
              <a:t>他們不知道作了什麼</a:t>
            </a:r>
            <a:r>
              <a:rPr lang="en-US" altLang="zh-TW" sz="4000">
                <a:ea typeface="華康粗黑體" panose="020B0709000000000000" pitchFamily="49" charset="-12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zh-TW" sz="4000">
                <a:ea typeface="華康粗黑體" panose="020B0709000000000000" pitchFamily="49" charset="-120"/>
              </a:rPr>
              <a:t>               </a:t>
            </a:r>
            <a:r>
              <a:rPr lang="en-US" altLang="zh-TW" sz="4000"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>
                <a:ea typeface="華康粗黑體" panose="020B0709000000000000" pitchFamily="49" charset="-120"/>
                <a:sym typeface="Wingdings" panose="05000000000000000000" pitchFamily="2" charset="2"/>
              </a:rPr>
              <a:t>不讓自己「雙重」受苦</a:t>
            </a:r>
          </a:p>
          <a:p>
            <a:pPr eaLnBrk="1" hangingPunct="1">
              <a:buFontTx/>
              <a:buNone/>
            </a:pPr>
            <a:r>
              <a:rPr lang="zh-TW" altLang="en-US" sz="4000">
                <a:ea typeface="華康粗黑體" panose="020B0709000000000000" pitchFamily="49" charset="-120"/>
                <a:sym typeface="Wingdings" panose="05000000000000000000" pitchFamily="2" charset="2"/>
              </a:rPr>
              <a:t>               當他唱歌</a:t>
            </a:r>
            <a:r>
              <a:rPr lang="en-US" altLang="zh-TW" sz="4000">
                <a:ea typeface="華康粗黑體" panose="020B07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4000">
                <a:ea typeface="華康粗黑體" panose="020B0709000000000000" pitchFamily="49" charset="-120"/>
                <a:sym typeface="Wingdings" panose="05000000000000000000" pitchFamily="2" charset="2"/>
              </a:rPr>
              <a:t>當他「瘋」了</a:t>
            </a:r>
            <a:r>
              <a:rPr lang="en-US" altLang="zh-TW" sz="4000">
                <a:ea typeface="華康粗黑體" panose="020B0709000000000000" pitchFamily="49" charset="-120"/>
                <a:sym typeface="Wingdings" panose="05000000000000000000" pitchFamily="2" charset="2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zh-TW" sz="4000">
                <a:ea typeface="華康粗黑體" panose="020B0709000000000000" pitchFamily="49" charset="-120"/>
                <a:sym typeface="Wingdings" panose="05000000000000000000" pitchFamily="2" charset="2"/>
              </a:rPr>
              <a:t>               </a:t>
            </a:r>
            <a:r>
              <a:rPr lang="zh-TW" altLang="en-US" sz="4000">
                <a:ea typeface="華康粗黑體" panose="020B0709000000000000" pitchFamily="49" charset="-120"/>
                <a:sym typeface="Wingdings" panose="05000000000000000000" pitchFamily="2" charset="2"/>
              </a:rPr>
              <a:t>他很可憐為他祈禱</a:t>
            </a:r>
          </a:p>
          <a:p>
            <a:pPr eaLnBrk="1" hangingPunct="1">
              <a:buFontTx/>
              <a:buNone/>
            </a:pPr>
            <a:endParaRPr lang="en-US" altLang="zh-TW"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26" name="Picture 2" descr="Vector illustration of jesus praying in gethsemane. biblical 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3490" cy="681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22420" y="4867929"/>
            <a:ext cx="89586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「不祈禱的</a:t>
            </a: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, 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不可以成為基督徒」</a:t>
            </a:r>
            <a:endParaRPr kumimoji="0" lang="en-US" altLang="zh-TW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52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BD83CFC-67FF-4EFA-B824-A5D45B665E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FFCC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傳統的祈禱：單向的祈禱</a:t>
            </a:r>
          </a:p>
          <a:p>
            <a:pPr eaLnBrk="1" hangingPunct="1">
              <a:buFontTx/>
              <a:buNone/>
            </a:pPr>
            <a:endParaRPr lang="zh-TW" altLang="en-US"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sz="6000">
                <a:ea typeface="華康粗黑體" panose="020B0709000000000000" pitchFamily="49" charset="-120"/>
                <a:cs typeface="華康黑體(P)-GB5" pitchFamily="34" charset="-120"/>
              </a:rPr>
              <a:t>   我 </a:t>
            </a:r>
            <a:r>
              <a:rPr lang="zh-TW" altLang="en-US" sz="6000"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     天主      他</a:t>
            </a:r>
            <a:r>
              <a:rPr lang="en-US" altLang="zh-TW" sz="6000"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/</a:t>
            </a:r>
            <a:r>
              <a:rPr lang="zh-TW" altLang="en-US" sz="4800"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世界</a:t>
            </a:r>
          </a:p>
          <a:p>
            <a:pPr eaLnBrk="1" hangingPunct="1">
              <a:buFontTx/>
              <a:buNone/>
            </a:pPr>
            <a:endParaRPr lang="zh-TW" altLang="en-US" sz="6000">
              <a:ea typeface="華康粗黑體" panose="020B0709000000000000" pitchFamily="49" charset="-120"/>
              <a:cs typeface="華康黑體(P)-GB5" pitchFamily="34" charset="-120"/>
              <a:sym typeface="Wingdings" panose="05000000000000000000" pitchFamily="2" charset="2"/>
            </a:endParaRPr>
          </a:p>
          <a:p>
            <a:pPr algn="ctr" eaLnBrk="1" hangingPunct="1">
              <a:buFontTx/>
              <a:buNone/>
            </a:pPr>
            <a:r>
              <a:rPr lang="zh-TW" altLang="en-US" sz="6000">
                <a:solidFill>
                  <a:srgbClr val="0000FF"/>
                </a:solidFill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天主替我辦事</a:t>
            </a:r>
          </a:p>
          <a:p>
            <a:pPr algn="ctr" eaLnBrk="1" hangingPunct="1">
              <a:buFontTx/>
              <a:buNone/>
            </a:pPr>
            <a:r>
              <a:rPr lang="zh-TW" altLang="en-US" sz="7200">
                <a:solidFill>
                  <a:srgbClr val="0000FF"/>
                </a:solidFill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！不負責任的祈禱！</a:t>
            </a:r>
            <a:endParaRPr lang="zh-TW" altLang="en-US" sz="6000">
              <a:solidFill>
                <a:srgbClr val="0000FF"/>
              </a:solidFill>
              <a:ea typeface="華康儷粗黑" panose="020B0709000000000000" pitchFamily="49" charset="-120"/>
              <a:cs typeface="華康黑體(P)-GB5" pitchFamily="34" charset="-120"/>
            </a:endParaRPr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47E2AA8B-5AF5-4B62-90B1-E88EF5D6F0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1916113"/>
            <a:ext cx="935038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E5FCF245-5901-4B21-A2B5-84BEB08191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1916113"/>
            <a:ext cx="936625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8BBF9A0-683A-44C5-B2CC-61340C3E87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FFCC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傳統的祈禱：單向的祈禱</a:t>
            </a:r>
          </a:p>
          <a:p>
            <a:pPr eaLnBrk="1" hangingPunct="1">
              <a:buFontTx/>
              <a:buNone/>
            </a:pPr>
            <a:endParaRPr lang="zh-TW" altLang="en-US"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sz="6000">
                <a:ea typeface="華康粗黑體" panose="020B0709000000000000" pitchFamily="49" charset="-120"/>
                <a:cs typeface="華康黑體(P)-GB5" pitchFamily="34" charset="-120"/>
              </a:rPr>
              <a:t>   我 </a:t>
            </a:r>
            <a:r>
              <a:rPr lang="zh-TW" altLang="en-US" sz="6000"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     天主      他</a:t>
            </a:r>
            <a:r>
              <a:rPr lang="en-US" altLang="zh-TW" sz="6000"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/</a:t>
            </a:r>
            <a:r>
              <a:rPr lang="zh-TW" altLang="en-US" sz="4800"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世界</a:t>
            </a:r>
          </a:p>
          <a:p>
            <a:pPr eaLnBrk="1" hangingPunct="1">
              <a:buFontTx/>
              <a:buNone/>
            </a:pPr>
            <a:endParaRPr lang="zh-TW" altLang="en-US" sz="6000">
              <a:ea typeface="華康粗黑體" panose="020B0709000000000000" pitchFamily="49" charset="-120"/>
              <a:cs typeface="華康黑體(P)-GB5" pitchFamily="34" charset="-120"/>
              <a:sym typeface="Wingdings" panose="05000000000000000000" pitchFamily="2" charset="2"/>
            </a:endParaRPr>
          </a:p>
          <a:p>
            <a:pPr algn="ctr" eaLnBrk="1" hangingPunct="1">
              <a:buFontTx/>
              <a:buNone/>
            </a:pPr>
            <a:r>
              <a:rPr lang="zh-TW" altLang="en-US" sz="6000">
                <a:solidFill>
                  <a:srgbClr val="0000FF"/>
                </a:solidFill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天主替我辦事</a:t>
            </a:r>
          </a:p>
          <a:p>
            <a:pPr algn="ctr" eaLnBrk="1" hangingPunct="1">
              <a:buFontTx/>
              <a:buNone/>
            </a:pPr>
            <a:r>
              <a:rPr lang="zh-TW" altLang="en-US" sz="7200">
                <a:solidFill>
                  <a:srgbClr val="0000FF"/>
                </a:solidFill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！不負責任的祈禱！</a:t>
            </a:r>
            <a:endParaRPr lang="zh-TW" altLang="en-US" sz="6000">
              <a:solidFill>
                <a:srgbClr val="0000FF"/>
              </a:solidFill>
              <a:ea typeface="華康儷粗黑" panose="020B0709000000000000" pitchFamily="49" charset="-120"/>
              <a:cs typeface="華康黑體(P)-GB5" pitchFamily="34" charset="-120"/>
            </a:endParaRPr>
          </a:p>
        </p:txBody>
      </p:sp>
      <p:sp>
        <p:nvSpPr>
          <p:cNvPr id="20483" name="Line 3">
            <a:extLst>
              <a:ext uri="{FF2B5EF4-FFF2-40B4-BE49-F238E27FC236}">
                <a16:creationId xmlns:a16="http://schemas.microsoft.com/office/drawing/2014/main" id="{184CDC8D-1B29-4A6D-A8F3-F8C8E882B4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1916113"/>
            <a:ext cx="935038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20484" name="Line 4">
            <a:extLst>
              <a:ext uri="{FF2B5EF4-FFF2-40B4-BE49-F238E27FC236}">
                <a16:creationId xmlns:a16="http://schemas.microsoft.com/office/drawing/2014/main" id="{69FCC7C1-4228-499E-B3EA-ABB11761AD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1916113"/>
            <a:ext cx="936625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6AA4F1B0-FEAF-441A-94C1-6DFC01A8AC81}"/>
              </a:ext>
            </a:extLst>
          </p:cNvPr>
          <p:cNvCxnSpPr/>
          <p:nvPr/>
        </p:nvCxnSpPr>
        <p:spPr>
          <a:xfrm>
            <a:off x="1331913" y="981075"/>
            <a:ext cx="5976937" cy="18002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A304E6EF-1D20-4722-80CD-8316BDB1A292}"/>
              </a:ext>
            </a:extLst>
          </p:cNvPr>
          <p:cNvCxnSpPr/>
          <p:nvPr/>
        </p:nvCxnSpPr>
        <p:spPr>
          <a:xfrm flipV="1">
            <a:off x="1547813" y="981075"/>
            <a:ext cx="5545137" cy="16557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49BD08E-1B77-40D5-99C6-2639E515F9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5400" b="1">
                <a:ea typeface="華康黑體(P)-GB5" pitchFamily="34" charset="-120"/>
              </a:rPr>
              <a:t>                   </a:t>
            </a:r>
            <a:r>
              <a:rPr lang="zh-TW" altLang="en-US" sz="6000" b="1">
                <a:solidFill>
                  <a:schemeClr val="bg1"/>
                </a:solidFill>
                <a:ea typeface="華康黑體(P)-GB5" pitchFamily="34" charset="-120"/>
              </a:rPr>
              <a:t>天主</a:t>
            </a:r>
          </a:p>
          <a:p>
            <a:pPr algn="ctr" eaLnBrk="1" hangingPunct="1">
              <a:buFontTx/>
              <a:buNone/>
            </a:pPr>
            <a:endParaRPr lang="zh-TW" altLang="en-US" sz="5400" b="1">
              <a:ea typeface="華康黑體(P)-GB5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b="1">
                <a:ea typeface="華康黑體(P)-GB5" pitchFamily="34" charset="-120"/>
              </a:rPr>
              <a:t>   </a:t>
            </a:r>
          </a:p>
          <a:p>
            <a:pPr eaLnBrk="1" hangingPunct="1">
              <a:buFontTx/>
              <a:buNone/>
            </a:pPr>
            <a:endParaRPr lang="zh-TW" altLang="en-US" sz="5400" b="1">
              <a:ea typeface="華康黑體(P)-GB5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sz="5400" b="1">
                <a:ea typeface="華康黑體(P)-GB5" pitchFamily="34" charset="-120"/>
              </a:rPr>
              <a:t>       </a:t>
            </a:r>
            <a:r>
              <a:rPr lang="zh-TW" altLang="en-US" sz="5400" b="1">
                <a:solidFill>
                  <a:schemeClr val="bg1"/>
                </a:solidFill>
                <a:ea typeface="華康黑體(P)-GB5" pitchFamily="34" charset="-120"/>
              </a:rPr>
              <a:t>我</a:t>
            </a:r>
            <a:r>
              <a:rPr lang="zh-TW" altLang="en-US" sz="5400" b="1">
                <a:ea typeface="華康黑體(P)-GB5" pitchFamily="34" charset="-120"/>
              </a:rPr>
              <a:t>                          </a:t>
            </a:r>
            <a:r>
              <a:rPr lang="zh-TW" altLang="en-US" sz="5400" b="1">
                <a:solidFill>
                  <a:schemeClr val="bg1"/>
                </a:solidFill>
                <a:ea typeface="華康黑體(P)-GB5" pitchFamily="34" charset="-120"/>
              </a:rPr>
              <a:t>世界</a:t>
            </a:r>
          </a:p>
          <a:p>
            <a:pPr eaLnBrk="1" hangingPunct="1">
              <a:buFontTx/>
              <a:buNone/>
            </a:pPr>
            <a:endParaRPr lang="zh-TW" altLang="en-US" sz="5400" b="1">
              <a:solidFill>
                <a:schemeClr val="bg1"/>
              </a:solidFill>
              <a:ea typeface="華康黑體(P)-GB5" pitchFamily="34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祈禱</a:t>
            </a:r>
            <a:r>
              <a:rPr lang="zh-TW" altLang="en-US" b="1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</a:t>
            </a:r>
            <a:r>
              <a:rPr lang="zh-TW" altLang="en-US" sz="36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責</a:t>
            </a:r>
            <a:r>
              <a:rPr lang="zh-TW" altLang="en-US" sz="3600" b="1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任</a:t>
            </a:r>
            <a:r>
              <a:rPr lang="en-US" altLang="zh-TW" sz="3600" b="1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,</a:t>
            </a:r>
            <a:r>
              <a:rPr lang="zh-TW" altLang="en-US" sz="3600" b="1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決志</a:t>
            </a:r>
            <a:r>
              <a:rPr lang="en-US" altLang="zh-TW" sz="3600" b="1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,</a:t>
            </a:r>
            <a:r>
              <a:rPr lang="zh-TW" altLang="en-US" sz="36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覺醒</a:t>
            </a:r>
            <a:r>
              <a:rPr lang="en-US" altLang="zh-TW" sz="3600" b="1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,</a:t>
            </a:r>
            <a:r>
              <a:rPr lang="zh-TW" altLang="en-US" sz="3600" b="1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力</a:t>
            </a:r>
            <a:r>
              <a:rPr lang="zh-TW" altLang="en-US" sz="36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量</a:t>
            </a:r>
            <a:r>
              <a:rPr lang="en-US" altLang="zh-TW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,(</a:t>
            </a:r>
            <a:r>
              <a:rPr lang="zh-TW" altLang="en-US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腦</a:t>
            </a:r>
            <a:r>
              <a:rPr lang="en-US" altLang="zh-TW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,</a:t>
            </a:r>
            <a:r>
              <a:rPr lang="zh-TW" altLang="en-US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心</a:t>
            </a:r>
            <a:r>
              <a:rPr lang="en-US" altLang="zh-TW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,</a:t>
            </a:r>
            <a:r>
              <a:rPr lang="zh-TW" altLang="en-US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手腳</a:t>
            </a:r>
            <a:r>
              <a:rPr lang="en-US" altLang="zh-TW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)</a:t>
            </a:r>
            <a:endParaRPr lang="zh-TW" altLang="en-US" sz="44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(P)-GB5" pitchFamily="34" charset="-120"/>
            </a:endParaRP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05B1F0FD-F17D-4F4D-BDDA-091141A509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5150" y="1125538"/>
            <a:ext cx="2089150" cy="2951162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5E20364D-E316-4AA5-B6DE-2A911D0534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25" y="1125538"/>
            <a:ext cx="2374900" cy="3024187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AAFA18F6-4622-4748-BCE8-BBB8BE5088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1050" y="1125538"/>
            <a:ext cx="2233613" cy="3167062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8198" name="Line 6">
            <a:extLst>
              <a:ext uri="{FF2B5EF4-FFF2-40B4-BE49-F238E27FC236}">
                <a16:creationId xmlns:a16="http://schemas.microsoft.com/office/drawing/2014/main" id="{033C5C87-BA8C-4C52-B2D7-DBDBAC21B6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4652963"/>
            <a:ext cx="446405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458B51A1-3047-4427-BBD8-AFB44ED27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1916113"/>
            <a:ext cx="7921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zh-TW" altLang="en-US" sz="4400">
                <a:solidFill>
                  <a:srgbClr val="FFFFFF"/>
                </a:solidFill>
                <a:ea typeface="ＭＳ Ｐゴシック" panose="020B0600070205080204" pitchFamily="34" charset="-128"/>
              </a:rPr>
              <a:t>求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ACDBE81A-E0B9-4BBA-9FC3-8B48F436454A}"/>
              </a:ext>
            </a:extLst>
          </p:cNvPr>
          <p:cNvSpPr txBox="1">
            <a:spLocks noChangeArrowheads="1"/>
          </p:cNvSpPr>
          <p:nvPr/>
        </p:nvSpPr>
        <p:spPr bwMode="auto">
          <a:xfrm rot="2137659">
            <a:off x="3268663" y="2474913"/>
            <a:ext cx="73342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zh-TW" altLang="en-US" sz="3600">
                <a:solidFill>
                  <a:srgbClr val="FFFF00"/>
                </a:solidFill>
                <a:ea typeface="華康粗黑體" panose="020B0709000000000000" pitchFamily="49" charset="-120"/>
                <a:cs typeface="華康黑體(P)-GB5" pitchFamily="34" charset="-120"/>
              </a:rPr>
              <a:t>讓我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C154CC46-4DB0-4A07-9829-1A8BFD0ECED6}"/>
              </a:ext>
            </a:extLst>
          </p:cNvPr>
          <p:cNvSpPr txBox="1">
            <a:spLocks noChangeArrowheads="1"/>
          </p:cNvSpPr>
          <p:nvPr/>
        </p:nvSpPr>
        <p:spPr bwMode="auto">
          <a:xfrm rot="-2094871">
            <a:off x="6227763" y="1700213"/>
            <a:ext cx="73342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zh-TW" altLang="en-US" sz="3600" b="1">
                <a:solidFill>
                  <a:srgbClr val="FFFFFF"/>
                </a:solidFill>
                <a:ea typeface="華康黑體(P)-GB5" pitchFamily="34" charset="-120"/>
              </a:rPr>
              <a:t>祝 福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7BDA7C11-E6DE-4BF8-A77D-5E13669D6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868863"/>
            <a:ext cx="424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0" lang="zh-TW" altLang="en-US" sz="3600" b="1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成為世界的祝福</a:t>
            </a:r>
          </a:p>
        </p:txBody>
      </p:sp>
      <p:sp>
        <p:nvSpPr>
          <p:cNvPr id="21515" name="文字方塊 1">
            <a:extLst>
              <a:ext uri="{FF2B5EF4-FFF2-40B4-BE49-F238E27FC236}">
                <a16:creationId xmlns:a16="http://schemas.microsoft.com/office/drawing/2014/main" id="{FFF2BC7C-CF73-4764-BEE5-57E87973B3A5}"/>
              </a:ext>
            </a:extLst>
          </p:cNvPr>
          <p:cNvSpPr txBox="1">
            <a:spLocks noChangeArrowheads="1"/>
          </p:cNvSpPr>
          <p:nvPr/>
        </p:nvSpPr>
        <p:spPr bwMode="auto">
          <a:xfrm rot="-1750851">
            <a:off x="230188" y="815975"/>
            <a:ext cx="2741612" cy="1076325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真正的祈禱</a:t>
            </a:r>
            <a:endParaRPr lang="en-US" altLang="zh-TW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雙向的祈禱</a:t>
            </a:r>
            <a:endParaRPr lang="zh-HK" altLang="en-US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7507321-4CFD-4861-BE2B-6452CF3ABC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zh-TW" sz="7200" dirty="0">
              <a:solidFill>
                <a:srgbClr val="C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TW" sz="5400" spc="-150" dirty="0">
              <a:solidFill>
                <a:srgbClr val="C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9600" spc="-150" dirty="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兔子靈修</a:t>
            </a:r>
            <a:endParaRPr lang="en-US" altLang="zh-TW" sz="9600" spc="-150" dirty="0">
              <a:solidFill>
                <a:srgbClr val="C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zh-CN" altLang="zh-TW" sz="7200" spc="8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可我還是想你</a:t>
            </a:r>
            <a:endParaRPr lang="en-US" altLang="zh-CN" sz="7200" spc="800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zh-TW" altLang="en-US" sz="9600" spc="600" dirty="0">
              <a:solidFill>
                <a:srgbClr val="C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pic>
        <p:nvPicPr>
          <p:cNvPr id="22531" name="Picture 3" descr="D:\Desktop\2011中國郵票小兔拜月.jpg">
            <a:extLst>
              <a:ext uri="{FF2B5EF4-FFF2-40B4-BE49-F238E27FC236}">
                <a16:creationId xmlns:a16="http://schemas.microsoft.com/office/drawing/2014/main" id="{49B9CE66-EF16-4636-AB97-1CAFEBF21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8" y="571500"/>
            <a:ext cx="1614487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D4BA0D8-4E92-45DC-82AE-244A09AEB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E1231D92-BECE-441C-8EB6-A5D3CDFF3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5738"/>
            <a:ext cx="9144000" cy="64865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ts val="53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  </a:t>
            </a:r>
            <a:endParaRPr lang="en-US" altLang="zh-CN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大兔子和小兔子一起吃飯。 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小兔子捧著飯碗，對大兔子說：“想你。”  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 “我不就在你身邊嗎？”大兔子說。 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“可我還是想你。”小兔子咋吧咋吧嘴， 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 </a:t>
            </a:r>
            <a:r>
              <a:rPr lang="zh-CN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“</a:t>
            </a:r>
            <a:r>
              <a:rPr lang="zh-CN" altLang="en-US" sz="40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我每吃一口飯都要想你一遍，  </a:t>
            </a:r>
            <a:endParaRPr lang="zh-TW" altLang="en-US" sz="40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40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所以，我的飯又香又甜，</a:t>
            </a:r>
            <a:endParaRPr lang="en-US" altLang="zh-CN" sz="4000" dirty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40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哪怕是我最不喜歡的捲心菜。</a:t>
            </a:r>
            <a:r>
              <a:rPr lang="zh-CN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”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大兔子不說話，只是低著頭繼續吃飯。 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>
              <a:defRPr/>
            </a:pPr>
            <a:endParaRPr lang="zh-TW" altLang="en-US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</p:txBody>
      </p:sp>
      <p:pic>
        <p:nvPicPr>
          <p:cNvPr id="23556" name="圖片 1" descr="图片">
            <a:extLst>
              <a:ext uri="{FF2B5EF4-FFF2-40B4-BE49-F238E27FC236}">
                <a16:creationId xmlns:a16="http://schemas.microsoft.com/office/drawing/2014/main" id="{DB8B49A8-EF9D-4C29-A381-F25E8254D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0838"/>
            <a:ext cx="1150937" cy="12065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7" name="Rectangle 6">
            <a:extLst>
              <a:ext uri="{FF2B5EF4-FFF2-40B4-BE49-F238E27FC236}">
                <a16:creationId xmlns:a16="http://schemas.microsoft.com/office/drawing/2014/main" id="{B84AD2DF-02D0-4205-B7F2-00EE5C9B8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solidFill>
                  <a:srgbClr val="000000"/>
                </a:solidFill>
                <a:latin typeface="Arial" panose="020B0604020202020204" pitchFamily="34" charset="0"/>
                <a:ea typeface="細明體" panose="02020509000000000000" pitchFamily="49" charset="-120"/>
              </a:rPr>
              <a:t> </a:t>
            </a:r>
            <a:r>
              <a:rPr lang="en-US" altLang="zh-TW" sz="1200">
                <a:solidFill>
                  <a:srgbClr val="000000"/>
                </a:solidFill>
              </a:rPr>
              <a:t> </a:t>
            </a:r>
            <a:endParaRPr lang="en-US" altLang="zh-TW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D598CDE-E345-4758-8B11-EE297AB4D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A0DC4595-AFE5-4240-843E-EB791C306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4775"/>
            <a:ext cx="9144000" cy="6683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lnSpc>
                <a:spcPts val="4700"/>
              </a:lnSpc>
              <a:defRPr/>
            </a:pPr>
            <a:r>
              <a:rPr lang="zh-TW" altLang="en-US" sz="36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大兔子和小兔子一起散步。 </a:t>
            </a: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小兔子一蹦一跳，對大兔子說：“想你。” </a:t>
            </a:r>
            <a:endParaRPr lang="zh-TW" altLang="en-US" sz="3600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“我不就在你身邊嗎？”大兔子說。</a:t>
            </a:r>
            <a:endParaRPr lang="zh-TW" altLang="en-US" sz="3600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“可我還是想你。” </a:t>
            </a:r>
            <a:endParaRPr lang="zh-TW" altLang="en-US" sz="3600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小兔子踮起腳尖，</a:t>
            </a:r>
            <a:endParaRPr lang="zh-TW" altLang="en-US" sz="3600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“我每走一步路都要想你一遍，所以，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再長的路走起來都輕輕鬆松，</a:t>
            </a:r>
            <a:endParaRPr lang="en-US" altLang="zh-CN" sz="3600" dirty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哪怕路上滿是泥濘。”</a:t>
            </a: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 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大兔子不說話，只是慢悠悠地繼續走路。</a:t>
            </a:r>
            <a:endParaRPr lang="en-US" altLang="zh-CN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endParaRPr lang="en-US" altLang="zh-CN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</p:txBody>
      </p:sp>
      <p:pic>
        <p:nvPicPr>
          <p:cNvPr id="24580" name="圖片 2" descr="图片">
            <a:extLst>
              <a:ext uri="{FF2B5EF4-FFF2-40B4-BE49-F238E27FC236}">
                <a16:creationId xmlns:a16="http://schemas.microsoft.com/office/drawing/2014/main" id="{3872709D-63F4-488E-979E-3A75A5904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545138"/>
            <a:ext cx="1189038" cy="11874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Rectangle 3">
            <a:extLst>
              <a:ext uri="{FF2B5EF4-FFF2-40B4-BE49-F238E27FC236}">
                <a16:creationId xmlns:a16="http://schemas.microsoft.com/office/drawing/2014/main" id="{D1E070DF-38BC-4792-8E24-FADB0D34F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solidFill>
                  <a:srgbClr val="000000"/>
                </a:solidFill>
                <a:latin typeface="Arial" panose="020B0604020202020204" pitchFamily="34" charset="0"/>
                <a:ea typeface="細明體" panose="02020509000000000000" pitchFamily="49" charset="-120"/>
              </a:rPr>
              <a:t> </a:t>
            </a:r>
            <a:r>
              <a:rPr lang="en-US" altLang="zh-TW" sz="1200">
                <a:solidFill>
                  <a:srgbClr val="000000"/>
                </a:solidFill>
              </a:rPr>
              <a:t> </a:t>
            </a:r>
            <a:endParaRPr lang="en-US" altLang="zh-TW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250A660-C707-478B-B893-E9068AD4D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99FFCC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0985E7E5-4327-4B4F-8540-1F192B301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35063"/>
            <a:ext cx="9251950" cy="517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lnSpc>
                <a:spcPts val="5000"/>
              </a:lnSpc>
              <a:defRPr/>
            </a:pPr>
            <a:r>
              <a:rPr lang="zh-TW" altLang="zh-HK" sz="3600" dirty="0">
                <a:solidFill>
                  <a:srgbClr val="008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大兔子和小兔子坐在一起看月亮。</a:t>
            </a:r>
            <a:r>
              <a:rPr lang="zh-TW" altLang="en-US" sz="3600" dirty="0">
                <a:solidFill>
                  <a:srgbClr val="008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 </a:t>
            </a:r>
          </a:p>
          <a:p>
            <a:pPr algn="ctr">
              <a:lnSpc>
                <a:spcPts val="5000"/>
              </a:lnSpc>
              <a:defRPr/>
            </a:pPr>
            <a:r>
              <a:rPr lang="zh-CN" altLang="en-US" sz="3600" dirty="0">
                <a:solidFill>
                  <a:srgbClr val="008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小兔子托著下巴，對大兔子說：“想你。” </a:t>
            </a:r>
            <a:endParaRPr lang="zh-TW" altLang="en-US" sz="3600" dirty="0">
              <a:solidFill>
                <a:srgbClr val="008000"/>
              </a:solidFill>
              <a:latin typeface="+mn-lt"/>
              <a:ea typeface="華康粗黑體" panose="020B0709000000000000" pitchFamily="49" charset="-120"/>
              <a:cs typeface="新細明體" charset="-120"/>
            </a:endParaRPr>
          </a:p>
          <a:p>
            <a:pPr algn="ctr">
              <a:lnSpc>
                <a:spcPts val="5000"/>
              </a:lnSpc>
              <a:defRPr/>
            </a:pPr>
            <a:r>
              <a:rPr lang="zh-CN" altLang="en-US" sz="3600" dirty="0">
                <a:solidFill>
                  <a:srgbClr val="008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“我不就在你身邊嗎？”大兔子說。 </a:t>
            </a:r>
            <a:endParaRPr lang="zh-TW" altLang="en-US" sz="3600" dirty="0">
              <a:solidFill>
                <a:srgbClr val="008000"/>
              </a:solidFill>
              <a:latin typeface="+mn-lt"/>
              <a:ea typeface="華康粗黑體" panose="020B0709000000000000" pitchFamily="49" charset="-120"/>
              <a:cs typeface="新細明體" charset="-120"/>
            </a:endParaRPr>
          </a:p>
          <a:p>
            <a:pPr algn="ctr">
              <a:lnSpc>
                <a:spcPts val="5000"/>
              </a:lnSpc>
              <a:defRPr/>
            </a:pPr>
            <a:r>
              <a:rPr lang="zh-CN" altLang="en-US" sz="3600" dirty="0">
                <a:solidFill>
                  <a:srgbClr val="008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“可我還是想你。”小兔子歪著腦袋， </a:t>
            </a:r>
            <a:endParaRPr lang="zh-TW" altLang="en-US" sz="3600" dirty="0">
              <a:solidFill>
                <a:srgbClr val="008000"/>
              </a:solidFill>
              <a:latin typeface="+mn-lt"/>
              <a:ea typeface="華康粗黑體" panose="020B0709000000000000" pitchFamily="49" charset="-120"/>
              <a:cs typeface="新細明體" charset="-120"/>
            </a:endParaRPr>
          </a:p>
          <a:p>
            <a:pPr algn="ctr">
              <a:lnSpc>
                <a:spcPts val="5000"/>
              </a:lnSpc>
              <a:defRPr/>
            </a:pPr>
            <a:r>
              <a:rPr lang="zh-TW" altLang="en-US" sz="3600" dirty="0">
                <a:solidFill>
                  <a:srgbClr val="FF0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“我每看一眼月亮都要想你一遍， </a:t>
            </a:r>
            <a:endParaRPr lang="zh-TW" altLang="en-US" sz="3600" dirty="0">
              <a:solidFill>
                <a:prstClr val="black"/>
              </a:solidFill>
              <a:latin typeface="+mn-lt"/>
              <a:ea typeface="華康粗黑體" panose="020B0709000000000000" pitchFamily="49" charset="-120"/>
              <a:cs typeface="新細明體" charset="-120"/>
            </a:endParaRPr>
          </a:p>
          <a:p>
            <a:pPr algn="ctr">
              <a:lnSpc>
                <a:spcPts val="5000"/>
              </a:lnSpc>
              <a:defRPr/>
            </a:pPr>
            <a:r>
              <a:rPr lang="zh-CN" altLang="en-US" sz="3600" dirty="0">
                <a:solidFill>
                  <a:srgbClr val="FF0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所以，月亮看上去那麼美，</a:t>
            </a:r>
            <a:endParaRPr lang="en-US" altLang="zh-CN" sz="3600" dirty="0">
              <a:solidFill>
                <a:srgbClr val="FF0000"/>
              </a:solidFill>
              <a:latin typeface="+mn-lt"/>
              <a:ea typeface="華康粗黑體" panose="020B0709000000000000" pitchFamily="49" charset="-120"/>
              <a:cs typeface="新細明體" charset="-120"/>
            </a:endParaRPr>
          </a:p>
          <a:p>
            <a:pPr algn="ctr">
              <a:lnSpc>
                <a:spcPts val="5000"/>
              </a:lnSpc>
              <a:defRPr/>
            </a:pPr>
            <a:r>
              <a:rPr lang="zh-CN" altLang="en-US" sz="3600" dirty="0">
                <a:solidFill>
                  <a:srgbClr val="FF0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哪怕烏雲遮擋了它的光芒。”</a:t>
            </a:r>
            <a:r>
              <a:rPr lang="zh-CN" altLang="en-US" sz="3600" dirty="0">
                <a:solidFill>
                  <a:prstClr val="black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 </a:t>
            </a:r>
            <a:endParaRPr lang="zh-TW" altLang="en-US" sz="3600" dirty="0">
              <a:solidFill>
                <a:prstClr val="black"/>
              </a:solidFill>
              <a:latin typeface="+mn-lt"/>
              <a:ea typeface="華康粗黑體" panose="020B0709000000000000" pitchFamily="49" charset="-120"/>
              <a:cs typeface="新細明體" charset="-120"/>
            </a:endParaRPr>
          </a:p>
          <a:p>
            <a:pPr algn="ctr">
              <a:lnSpc>
                <a:spcPts val="50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大兔子不說話，只是抬起頭繼續看月亮。 </a:t>
            </a:r>
          </a:p>
        </p:txBody>
      </p:sp>
      <p:pic>
        <p:nvPicPr>
          <p:cNvPr id="25604" name="圖片 3" descr="图片">
            <a:extLst>
              <a:ext uri="{FF2B5EF4-FFF2-40B4-BE49-F238E27FC236}">
                <a16:creationId xmlns:a16="http://schemas.microsoft.com/office/drawing/2014/main" id="{E78CF491-806D-4B88-9D8C-2B56D5298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115888"/>
            <a:ext cx="1060450" cy="1009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Rectangle 3">
            <a:extLst>
              <a:ext uri="{FF2B5EF4-FFF2-40B4-BE49-F238E27FC236}">
                <a16:creationId xmlns:a16="http://schemas.microsoft.com/office/drawing/2014/main" id="{BFA956BA-12B0-4C54-A4C8-D2512FDBB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br>
              <a:rPr lang="en-US" altLang="zh-CN" sz="120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en-US" altLang="zh-CN" sz="120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altLang="zh-CN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926BDE1-3AF7-4C35-BBF4-8BF630078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66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88628C9-2103-49C8-9627-AB341760F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90625"/>
            <a:ext cx="946785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ts val="4900"/>
              </a:lnSpc>
              <a:spcBef>
                <a:spcPct val="0"/>
              </a:spcBef>
              <a:buFontTx/>
              <a:buNone/>
            </a:pPr>
            <a:r>
              <a:rPr lang="zh-CN" altLang="zh-HK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大兔子和小兔子該睡覺了。</a:t>
            </a:r>
            <a: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 </a:t>
            </a:r>
            <a:endParaRPr lang="zh-TW" altLang="en-US" sz="360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>
              <a:lnSpc>
                <a:spcPts val="4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小兔子蓋好被子，對大兔子說：“想你。”</a:t>
            </a:r>
            <a:b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</a:br>
            <a: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“我不就在你身邊嗎。”大兔子說。 </a:t>
            </a:r>
            <a:endParaRPr lang="zh-TW" altLang="en-US" sz="360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>
              <a:lnSpc>
                <a:spcPts val="4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“可我還是想你。”小兔子閉上眼睛， </a:t>
            </a:r>
            <a:endParaRPr lang="zh-TW" altLang="en-US" sz="360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>
              <a:lnSpc>
                <a:spcPts val="4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“我每做一個夢都要想你一遍， </a:t>
            </a:r>
            <a:endParaRPr lang="zh-TW" altLang="en-US" sz="3600">
              <a:solidFill>
                <a:srgbClr val="0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>
              <a:lnSpc>
                <a:spcPts val="4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所以，每個夢都是那麼溫暖，</a:t>
            </a:r>
            <a:endParaRPr lang="en-US" altLang="zh-CN" sz="36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>
              <a:lnSpc>
                <a:spcPts val="4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哪怕夢裡出現妖怪我都不會害怕。”</a:t>
            </a:r>
            <a:r>
              <a:rPr lang="zh-CN" altLang="en-US" sz="3600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 </a:t>
            </a:r>
            <a:endParaRPr lang="zh-TW" altLang="en-US" sz="3600">
              <a:solidFill>
                <a:srgbClr val="0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>
              <a:lnSpc>
                <a:spcPts val="4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 大兔子不說話，躺到床上。 </a:t>
            </a:r>
            <a:endParaRPr lang="zh-TW" altLang="en-US" sz="3600">
              <a:solidFill>
                <a:srgbClr val="0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</p:txBody>
      </p:sp>
      <p:pic>
        <p:nvPicPr>
          <p:cNvPr id="26628" name="圖片 4" descr="图片">
            <a:extLst>
              <a:ext uri="{FF2B5EF4-FFF2-40B4-BE49-F238E27FC236}">
                <a16:creationId xmlns:a16="http://schemas.microsoft.com/office/drawing/2014/main" id="{F8BD3703-83C9-4B2C-B365-B1007E770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60350"/>
            <a:ext cx="1260475" cy="12604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32ACC63-B968-48D4-A4C7-81C8DABFA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66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altLang="zh-TW"/>
            </a:br>
            <a:r>
              <a:rPr lang="zh-TW" altLang="en-US"/>
              <a:t>   </a:t>
            </a:r>
            <a:endParaRPr lang="zh-TW" altLang="en-US" dirty="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F367A66-16EC-45E2-B51E-BB6AAF24B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6988"/>
            <a:ext cx="9144000" cy="6896101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lnSpc>
                <a:spcPts val="4400"/>
              </a:lnSpc>
              <a:defRPr/>
            </a:pPr>
            <a:r>
              <a:rPr lang="zh-TW" altLang="en-US" sz="36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        </a:t>
            </a:r>
            <a:endParaRPr lang="en-US" altLang="zh-TW" sz="3600" dirty="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eaLnBrk="1" hangingPunct="1">
              <a:lnSpc>
                <a:spcPts val="4400"/>
              </a:lnSpc>
              <a:defRPr/>
            </a:pPr>
            <a:r>
              <a:rPr lang="zh-TW" altLang="en-US" sz="36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   </a:t>
            </a:r>
            <a:r>
              <a:rPr lang="zh-CN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小兔子長大了，要離開大兔子去闖蕩</a:t>
            </a:r>
            <a:br>
              <a:rPr lang="en-US" altLang="zh-TW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</a:br>
            <a:r>
              <a:rPr lang="zh-TW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    江湖。</a:t>
            </a:r>
            <a:endParaRPr lang="en-US" altLang="zh-TW" sz="3200" dirty="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>
              <a:lnSpc>
                <a:spcPts val="4400"/>
              </a:lnSpc>
              <a:defRPr/>
            </a:pPr>
            <a:r>
              <a:rPr lang="zh-TW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    </a:t>
            </a:r>
            <a:r>
              <a:rPr lang="zh-TW" altLang="en-US" sz="3200" spc="3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這次是</a:t>
            </a:r>
            <a:r>
              <a:rPr lang="zh-CN" altLang="en-US" sz="3200" spc="3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大兔子對小兔子說：「你離開</a:t>
            </a:r>
            <a:r>
              <a:rPr lang="zh-CN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後，不要再想我了。因為我有我的天地，你有你的將來。而且，</a:t>
            </a:r>
            <a:r>
              <a:rPr lang="en-US" altLang="zh-TW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『</a:t>
            </a:r>
            <a:r>
              <a:rPr lang="zh-CN" altLang="en-US" sz="3200" spc="17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兩情若是久長時，又豈在朝朝暮</a:t>
            </a:r>
            <a:r>
              <a:rPr lang="zh-TW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暮</a:t>
            </a:r>
            <a:r>
              <a:rPr lang="en-US" altLang="zh-TW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』</a:t>
            </a:r>
            <a:r>
              <a:rPr lang="zh-CN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，不是嗎？」</a:t>
            </a:r>
            <a:endParaRPr lang="en-US" altLang="zh-TW" sz="3200" dirty="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4400"/>
              </a:lnSpc>
              <a:spcAft>
                <a:spcPts val="600"/>
              </a:spcAft>
              <a:defRPr/>
            </a:pPr>
            <a:r>
              <a:rPr lang="zh-TW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「</a:t>
            </a:r>
            <a:r>
              <a:rPr lang="zh-CN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可我還是想你。</a:t>
            </a:r>
            <a:r>
              <a:rPr lang="zh-CN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」小兔子摟著大兔子，淚眼婆娑的說：「</a:t>
            </a:r>
            <a:r>
              <a:rPr lang="zh-CN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我每次想你，我就會忘了世途的艱辛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；</a:t>
            </a:r>
            <a:r>
              <a:rPr lang="zh-CN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對你的思念，也會化為我的力量。</a:t>
            </a:r>
            <a:r>
              <a:rPr lang="zh-TW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」</a:t>
            </a:r>
            <a:endParaRPr lang="en-US" altLang="zh-TW" sz="3200" dirty="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4400"/>
              </a:lnSpc>
              <a:defRPr/>
            </a:pPr>
            <a:r>
              <a:rPr lang="zh-CN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大兔子不說話，只是摟著小兔子，望著遠方，好像看到小兔子成功的榮歸故里</a:t>
            </a:r>
            <a:r>
              <a:rPr lang="en-US" altLang="zh-TW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……</a:t>
            </a:r>
            <a:r>
              <a:rPr lang="zh-TW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。</a:t>
            </a:r>
            <a:endParaRPr lang="en-US" altLang="zh-TW" sz="3200" dirty="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pic>
        <p:nvPicPr>
          <p:cNvPr id="27652" name="圖片 4" descr="图片">
            <a:extLst>
              <a:ext uri="{FF2B5EF4-FFF2-40B4-BE49-F238E27FC236}">
                <a16:creationId xmlns:a16="http://schemas.microsoft.com/office/drawing/2014/main" id="{E10DBB1E-54DF-4D0B-8808-EBDC8F8F7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60350"/>
            <a:ext cx="1260475" cy="12604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B9373F4-19C5-4875-889E-EF1FFB9A8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66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6F37025C-1663-4A19-9379-8BCA6A834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7988"/>
            <a:ext cx="9144000" cy="614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ts val="5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就在春暖花開的時候</a:t>
            </a:r>
            <a:endParaRPr lang="en-US" altLang="zh-TW" sz="36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 eaLnBrk="1" hangingPunct="1">
              <a:lnSpc>
                <a:spcPts val="5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小兔子回來了</a:t>
            </a:r>
            <a:endParaRPr lang="en-US" altLang="zh-TW" sz="36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 eaLnBrk="1" hangingPunct="1">
              <a:lnSpc>
                <a:spcPts val="5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帶著滿臉的歡笑、幸福和自豪</a:t>
            </a:r>
            <a:endParaRPr lang="en-US" altLang="zh-TW" sz="36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 eaLnBrk="1" hangingPunct="1">
              <a:lnSpc>
                <a:spcPts val="5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大兔子緊緊的</a:t>
            </a:r>
            <a:r>
              <a:rPr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摟</a:t>
            </a:r>
            <a:r>
              <a:rPr lang="zh-CN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著小兔子</a:t>
            </a:r>
            <a:endParaRPr lang="en-US" altLang="zh-TW" sz="36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 eaLnBrk="1" hangingPunct="1">
              <a:lnSpc>
                <a:spcPts val="5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小兔子高興地述說著牠一生的精彩</a:t>
            </a:r>
            <a:endParaRPr lang="en-US" altLang="zh-TW" sz="36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 eaLnBrk="1" hangingPunct="1">
              <a:lnSpc>
                <a:spcPts val="5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大兔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子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含笑地耹聽</a:t>
            </a:r>
            <a:r>
              <a:rPr lang="en-US" altLang="zh-TW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,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注視著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興高彩烈的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小兔子</a:t>
            </a:r>
            <a:endParaRPr lang="en-US" altLang="zh-TW" sz="36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 eaLnBrk="1" hangingPunct="1">
              <a:lnSpc>
                <a:spcPts val="5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直到小兔子不知不覺中睡著了</a:t>
            </a:r>
            <a:endParaRPr lang="en-US" altLang="zh-TW" sz="36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 eaLnBrk="1" hangingPunct="1">
              <a:lnSpc>
                <a:spcPts val="5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嘴角還流露</a:t>
            </a:r>
            <a:r>
              <a:rPr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出</a:t>
            </a:r>
            <a:r>
              <a:rPr lang="zh-CN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幸福的笑容</a:t>
            </a:r>
            <a:endParaRPr lang="zh-TW" altLang="en-US" sz="36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</p:txBody>
      </p:sp>
      <p:pic>
        <p:nvPicPr>
          <p:cNvPr id="28676" name="圖片 4" descr="图片">
            <a:extLst>
              <a:ext uri="{FF2B5EF4-FFF2-40B4-BE49-F238E27FC236}">
                <a16:creationId xmlns:a16="http://schemas.microsoft.com/office/drawing/2014/main" id="{3BF95018-BA0B-4954-97DF-0675A97E2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60350"/>
            <a:ext cx="1260475" cy="12604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26" name="Picture 2" descr="Vector illustration of jesus praying in gethsemane. biblical 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04"/>
            <a:ext cx="9203490" cy="681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109847" y="660827"/>
            <a:ext cx="7348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想成為基督徒就必須祈禱</a:t>
            </a:r>
            <a:endParaRPr kumimoji="0" lang="zh-HK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9405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副標題 2">
            <a:extLst>
              <a:ext uri="{FF2B5EF4-FFF2-40B4-BE49-F238E27FC236}">
                <a16:creationId xmlns:a16="http://schemas.microsoft.com/office/drawing/2014/main" id="{A31D84BE-66AF-4CE8-97E9-60FE8EBB2C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CCFF">
              <a:alpha val="74901"/>
            </a:srgbClr>
          </a:solidFill>
        </p:spPr>
        <p:txBody>
          <a:bodyPr/>
          <a:lstStyle/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     大兔子輕輕親吻小兔子的額頭</a:t>
            </a:r>
            <a:endParaRPr kumimoji="1" lang="en-US" altLang="zh-TW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5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zh-TW" altLang="en-US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默默地說：</a:t>
            </a:r>
            <a:endParaRPr kumimoji="1" lang="en-US" altLang="zh-CN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「</a:t>
            </a:r>
            <a:r>
              <a:rPr kumimoji="1" lang="zh-TW" altLang="en-US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每年每月，每分每秒，我無時不在想你，</a:t>
            </a:r>
            <a:endParaRPr kumimoji="1" lang="en-US" altLang="zh-TW" b="1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悄悄地想，刻骨銘心的想</a:t>
            </a:r>
            <a:r>
              <a:rPr kumimoji="1" lang="en-US" altLang="zh-TW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……</a:t>
            </a:r>
            <a:r>
              <a:rPr kumimoji="1" lang="zh-TW" altLang="en-US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」</a:t>
            </a:r>
            <a:endParaRPr kumimoji="1" lang="en-US" altLang="zh-TW" b="1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5100"/>
              </a:lnSpc>
              <a:spcBef>
                <a:spcPts val="2400"/>
              </a:spcBef>
              <a:spcAft>
                <a:spcPts val="1800"/>
              </a:spcAft>
            </a:pPr>
            <a:r>
              <a:rPr lang="zh-TW" altLang="en-US" sz="4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頻呼小玉原無事</a:t>
            </a:r>
            <a:r>
              <a:rPr lang="en-US" altLang="zh-TW" sz="4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2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</a:t>
            </a:r>
            <a:r>
              <a:rPr lang="zh-TW" altLang="en-US" sz="4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只要檀郎認識聲</a:t>
            </a:r>
          </a:p>
          <a:p>
            <a:pPr eaLnBrk="1" hangingPunct="1">
              <a:lnSpc>
                <a:spcPts val="5100"/>
              </a:lnSpc>
            </a:pPr>
            <a:r>
              <a:rPr lang="zh-TW" altLang="en-US" sz="4000">
                <a:solidFill>
                  <a:srgbClr val="3366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這就是靈修：天人的交往</a:t>
            </a:r>
            <a:endParaRPr lang="en-US" altLang="zh-TW" sz="4000">
              <a:solidFill>
                <a:srgbClr val="3366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5100"/>
              </a:lnSpc>
            </a:pPr>
            <a:r>
              <a:rPr lang="zh-TW" altLang="en-US" sz="480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天主想著我們</a:t>
            </a:r>
            <a:endParaRPr lang="en-US" altLang="zh-TW" sz="4800">
              <a:solidFill>
                <a:srgbClr val="C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5100"/>
              </a:lnSpc>
            </a:pPr>
            <a:r>
              <a:rPr lang="zh-TW" altLang="en-US" sz="480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我們也想著天主</a:t>
            </a:r>
            <a:endParaRPr lang="en-US" altLang="zh-TW" sz="4800">
              <a:solidFill>
                <a:srgbClr val="C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pic>
        <p:nvPicPr>
          <p:cNvPr id="29699" name="Picture 3" descr="D:\Desktop\2011中國郵票小兔拜月.jpg">
            <a:extLst>
              <a:ext uri="{FF2B5EF4-FFF2-40B4-BE49-F238E27FC236}">
                <a16:creationId xmlns:a16="http://schemas.microsoft.com/office/drawing/2014/main" id="{26CEEB1E-AFC8-43A1-A964-F0EE03177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14313"/>
            <a:ext cx="1114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副標題 2">
            <a:extLst>
              <a:ext uri="{FF2B5EF4-FFF2-40B4-BE49-F238E27FC236}">
                <a16:creationId xmlns:a16="http://schemas.microsoft.com/office/drawing/2014/main" id="{B6CCBA82-E4C6-4212-AED4-6A8118BFE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CCFF">
              <a:alpha val="74901"/>
            </a:srgbClr>
          </a:solidFill>
        </p:spPr>
        <p:txBody>
          <a:bodyPr/>
          <a:lstStyle/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     </a:t>
            </a:r>
            <a:endParaRPr kumimoji="1" lang="en-US" altLang="zh-TW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  </a:t>
            </a:r>
            <a:r>
              <a:rPr kumimoji="1" lang="zh-TW" altLang="en-US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</a:t>
            </a:r>
            <a:r>
              <a:rPr kumimoji="1" lang="en-US" altLang="zh-TW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1.</a:t>
            </a:r>
            <a:r>
              <a:rPr kumimoji="1" lang="zh-TW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思念是一種力量</a:t>
            </a:r>
            <a:endParaRPr kumimoji="1" lang="en-US" altLang="zh-TW" sz="40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48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</a:t>
            </a:r>
            <a:r>
              <a:rPr kumimoji="1" lang="zh-TW" altLang="en-US" sz="40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</a:t>
            </a:r>
            <a:r>
              <a:rPr kumimoji="1" lang="en-US" altLang="zh-TW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2.</a:t>
            </a: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思念可以讓人戰勝困境</a:t>
            </a:r>
            <a:endParaRPr kumimoji="1" lang="en-US" altLang="zh-TW" sz="360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     </a:t>
            </a:r>
            <a:r>
              <a:rPr kumimoji="1" lang="en-US" altLang="zh-TW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(</a:t>
            </a:r>
            <a:r>
              <a:rPr kumimoji="1"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不是沒有困境</a:t>
            </a:r>
            <a:r>
              <a:rPr kumimoji="1" lang="en-US" altLang="zh-TW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kumimoji="1"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而是不怕困境</a:t>
            </a:r>
            <a:r>
              <a:rPr kumimoji="1" lang="en-US" altLang="zh-TW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)</a:t>
            </a: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</a:t>
            </a:r>
            <a:r>
              <a:rPr kumimoji="1" lang="en-US" altLang="zh-TW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3.</a:t>
            </a: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信仰可以改變心境</a:t>
            </a:r>
            <a:r>
              <a:rPr kumimoji="1" lang="en-US" altLang="zh-TW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從而改變環境</a:t>
            </a:r>
            <a:endParaRPr kumimoji="1" lang="en-US" altLang="zh-TW" sz="360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</a:t>
            </a:r>
            <a:r>
              <a:rPr kumimoji="1" lang="en-US" altLang="zh-TW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4.</a:t>
            </a: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愛可以使不可愛變得可愛         </a:t>
            </a:r>
            <a:endParaRPr kumimoji="1" lang="en-US" altLang="zh-TW" sz="360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</a:t>
            </a:r>
            <a:r>
              <a:rPr kumimoji="1" lang="en-US" altLang="zh-TW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5.</a:t>
            </a: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天主一直在想我們</a:t>
            </a:r>
            <a:endParaRPr kumimoji="1" lang="en-US" altLang="zh-TW" sz="360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</a:t>
            </a:r>
            <a:r>
              <a:rPr kumimoji="1" lang="en-US" altLang="zh-TW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6.</a:t>
            </a:r>
            <a:r>
              <a:rPr kumimoji="1"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天主愛我們多過我們愛我們自己</a:t>
            </a:r>
            <a:endParaRPr kumimoji="1" lang="en-US" altLang="zh-TW" sz="36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</a:t>
            </a:r>
            <a:r>
              <a:rPr kumimoji="1" lang="en-US" altLang="zh-TW" sz="360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7.</a:t>
            </a:r>
            <a:r>
              <a:rPr kumimoji="1" lang="zh-TW" altLang="en-US" sz="360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天主認識我們多過我們認識我們自己</a:t>
            </a:r>
            <a:endParaRPr kumimoji="1" lang="en-US" altLang="zh-TW" sz="3600">
              <a:solidFill>
                <a:srgbClr val="7030A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en-US" altLang="zh-TW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8.</a:t>
            </a:r>
            <a:r>
              <a:rPr kumimoji="1"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天主的安排遠勝於我們的精打細算</a:t>
            </a:r>
            <a:endParaRPr kumimoji="1" lang="en-US" altLang="zh-TW" sz="36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pic>
        <p:nvPicPr>
          <p:cNvPr id="30723" name="Picture 3" descr="D:\Desktop\2011中國郵票小兔拜月.jpg">
            <a:extLst>
              <a:ext uri="{FF2B5EF4-FFF2-40B4-BE49-F238E27FC236}">
                <a16:creationId xmlns:a16="http://schemas.microsoft.com/office/drawing/2014/main" id="{A4C78198-C9F2-4F2F-A184-C5C01ABFE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14313"/>
            <a:ext cx="1114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26" name="Picture 2" descr="Vector illustration of jesus praying in gethsemane. biblical 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05"/>
            <a:ext cx="9203490" cy="681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479502" y="1308999"/>
            <a:ext cx="49734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你想成為基督徒嗎</a:t>
            </a: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?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2966223" y="4491484"/>
            <a:ext cx="6333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祈禱的目的是什麼</a:t>
            </a: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?</a:t>
            </a:r>
            <a:endParaRPr kumimoji="0" lang="zh-HK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676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26" name="Picture 2" descr="Vector illustration of jesus praying in gethsemane. biblical 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04"/>
            <a:ext cx="9203490" cy="681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929161" y="706864"/>
            <a:ext cx="5285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做個切實的基督徒</a:t>
            </a:r>
            <a:endParaRPr kumimoji="0" lang="zh-HK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909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26" name="Picture 2" descr="Vector illustration of jesus praying in gethsemane. biblical 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3490" cy="681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543998" y="462956"/>
            <a:ext cx="5731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「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小基督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  <a:cs typeface="+mn-cs"/>
              </a:rPr>
              <a:t>」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的氣質</a:t>
            </a:r>
            <a:endParaRPr kumimoji="0" lang="en-US" altLang="zh-TW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894782" y="1440187"/>
            <a:ext cx="3847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基督的眼看世界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23746" y="2802077"/>
            <a:ext cx="4304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基督的心愛世界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311912" y="4641989"/>
            <a:ext cx="4861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見證福音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, 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成為福音</a:t>
            </a:r>
            <a:endParaRPr kumimoji="0" lang="zh-HK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425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26" name="Picture 2" descr="Vector illustration of jesus praying in gethsemane. biblical 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04"/>
            <a:ext cx="9203490" cy="681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4995746" y="3995796"/>
            <a:ext cx="5151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盡好每天的責任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成就更大的使命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成為天父計劃中的我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為建設天國盡我所能</a:t>
            </a:r>
            <a:endParaRPr kumimoji="0" lang="zh-HK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5918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佈景主題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 佈景主題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 佈景主題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 佈景主題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 佈景主題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 佈景主題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 佈景主題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 佈景主題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 佈景主題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 佈景主題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3686</Words>
  <Application>Microsoft Office PowerPoint</Application>
  <PresentationFormat>如螢幕大小 (4:3)</PresentationFormat>
  <Paragraphs>255</Paragraphs>
  <Slides>51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5</vt:i4>
      </vt:variant>
      <vt:variant>
        <vt:lpstr>投影片標題</vt:lpstr>
      </vt:variant>
      <vt:variant>
        <vt:i4>51</vt:i4>
      </vt:variant>
    </vt:vector>
  </HeadingPairs>
  <TitlesOfParts>
    <vt:vector size="67" baseType="lpstr">
      <vt:lpstr>Arial</vt:lpstr>
      <vt:lpstr>新細明體</vt:lpstr>
      <vt:lpstr>Calibri</vt:lpstr>
      <vt:lpstr>華康粗黑體</vt:lpstr>
      <vt:lpstr>Symbol</vt:lpstr>
      <vt:lpstr>Wingdings</vt:lpstr>
      <vt:lpstr>華康黑體(P)-GB5</vt:lpstr>
      <vt:lpstr>華康儷粗黑</vt:lpstr>
      <vt:lpstr>ＭＳ Ｐゴシック</vt:lpstr>
      <vt:lpstr>華康黑體-GB5</vt:lpstr>
      <vt:lpstr>細明體</vt:lpstr>
      <vt:lpstr>預設簡報設計</vt:lpstr>
      <vt:lpstr>1_預設簡報設計</vt:lpstr>
      <vt:lpstr>2_預設簡報設計</vt:lpstr>
      <vt:lpstr>Office 佈景主題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 督 宣 講 的 核 心</dc:title>
  <dc:creator>Tsui Kam Yiu</dc:creator>
  <cp:lastModifiedBy>user</cp:lastModifiedBy>
  <cp:revision>139</cp:revision>
  <dcterms:created xsi:type="dcterms:W3CDTF">2008-05-09T13:42:49Z</dcterms:created>
  <dcterms:modified xsi:type="dcterms:W3CDTF">2023-12-18T06:59:47Z</dcterms:modified>
</cp:coreProperties>
</file>