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2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501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143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562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13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3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1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9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624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20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85BB-6C19-41E7-A929-224597B9DBC9}" type="datetimeFigureOut">
              <a:rPr lang="zh-HK" altLang="en-US" smtClean="0"/>
              <a:t>29/10/2018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02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316"/>
            <a:ext cx="9144000" cy="6856683"/>
          </a:xfrm>
        </p:spPr>
        <p:txBody>
          <a:bodyPr>
            <a:noAutofit/>
          </a:bodyPr>
          <a:lstStyle/>
          <a:p>
            <a:pPr hangingPunct="0">
              <a:lnSpc>
                <a:spcPts val="5500"/>
              </a:lnSpc>
              <a:spcBef>
                <a:spcPts val="0"/>
              </a:spcBef>
            </a:pP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25.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小組查經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一、查經是什麼？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查經是一小組人，在組長啟發性的問題帶領下，一同以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謙虛、客觀、互助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的態度，去「查考」上主的話，瞭解它的訊息，並接受它對我們生活的挑戰。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深信聖經是上主的聖言，是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上主「此時」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「此地」親自向「我」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說話。他要求我們按照他的話而修正思想、開拓生命的領域、建設美好人生。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在每次查經中，我們一定會有新的領悟。這是因為上主已進入了我們的心，聖神正在啟迪我們。這時，我們要：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4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188" y="-1"/>
            <a:ext cx="9144000" cy="755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放膽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：因為我們要為上主在我們生命中的臨在而作見證；也要為上主現時在我們心中所說的話作見證。上主是否活躍在我們中，只有當我們「說出來」時，其它人才能看到和感受到。</a:t>
            </a:r>
          </a:p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用心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：因為從別人的說話中，我們可以聽到上主現時所啟示給這人的訊息，看到上主如何在這個人的生命中臨在和工作</a:t>
            </a:r>
            <a:r>
              <a:rPr lang="zh-TW" altLang="zh-HK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lvl="1"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小組查經的益處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 </a:t>
            </a:r>
          </a:p>
          <a:p>
            <a:pPr marL="1614488" lvl="1" indent="-1157288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第一：耶穌許下，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那裡有兩三個人因他的名字聚在一起，他就在他們中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（參考瑪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18:20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）。所以查經也是經驗耶穌臨在的一個重要方法。</a:t>
            </a:r>
          </a:p>
          <a:p>
            <a:pPr lvl="1" algn="just" hangingPunct="0">
              <a:lnSpc>
                <a:spcPts val="4000"/>
              </a:lnSpc>
            </a:pPr>
            <a:endParaRPr lang="zh-TW" altLang="zh-HK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592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87525" lvl="1" indent="-13303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第二：由於每人對聖經有不同的瞭解，每人的瞭解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加在一起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，便會使我們對聖經的原意有更正確的掌握。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第三：在團體的互相啟發下，我們會看到聖經訊息的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今日意義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第四：當每人說出他自己會怎樣實踐聖經的啟示時，每個人的眼界都會大開，看出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實踐聖經原來有許多可能性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。這是使信仰變成生活、理想變為行動的最有效方法。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查經除了很有意義外，也可以是一個很有「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趣味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」的活動，但條件是：我們必須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踴躍發言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。在人人踴躍發言的查經聚會中，我們可以「看到」聖神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6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的火花在團體中迸發出來，互相輝映；我們幾乎已觸摸到上主的臨在。</a:t>
            </a: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二、查經程式（三步法）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（調整心弦，懷著開放的心，準備接受上主的道）。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組長簡述本段聖經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背景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（特點、上下文、該書的風格等）。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朗誦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所查聖經；然後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口語化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重讀一次或用第一人稱重讀一次。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每人講出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聖經主題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。（講出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所感受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者，或者是讀經後的第一個印象；要踴躍發言，不必擔心是否能「準確」地明白了聖經）</a:t>
            </a: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2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730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由三個不同層面去查經（三步法）：</a:t>
            </a:r>
          </a:p>
          <a:p>
            <a:pPr marL="1614488" lvl="1" indent="-1614488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甲：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事實（用眼和耳）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觀察及一起查考經文本身的事實，不必解釋或發揮。例如找出聖經中的人物、時間、地點及某些情節中的特點等，務求不致遺漏聖經中的細節，為本次查經打一個穩固及全面性的基礎。</a:t>
            </a:r>
          </a:p>
          <a:p>
            <a:pPr marL="1614488" lvl="1" indent="-1614488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乙：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含義（用腦和心）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嘗試去思考聖經原來的含意和啟示，加以分析和發揮。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丙：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應用（用心和手）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找尋聖經對今日生活的意義，尤其對我們自己的意義；最好由每人講出自己的經驗、感受和決志。</a:t>
            </a: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9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6.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組長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總結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本次查經心得，突出數點對各組員有啟發性、鼓勵性和可供實踐的結論。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每人作一自發性祈禱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，務使組員對聖經啟示，能由認知進入到喜愛和決志的層次。這就是孔子說的：「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知之者不如好之者，好之者不如樂之者。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8.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下次查經章節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77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7979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四、小組查經注意事項</a:t>
            </a:r>
            <a:endParaRPr lang="en-US" altLang="zh-TW" sz="3200" dirty="0" smtClean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說話要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大聲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、清楚；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要故意大聲，刻意提高聲浪！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不要默不作聲，也不要喋喋不休；重點是「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頻率要高，時間要短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不要對短暫的靜默產生恐慌，那可能是聖神在各人心中活動的時刻。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不明白的地方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不要勉強討論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下去，以免陷於鑽牛角尖之弊。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願意把困擾自己的問題提出來；讓查經組成為情感交流、互相支持的共融團體。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尊重私隱！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　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不要「由聖經說起」而變為閒談、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聊天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；更不要使聖經分享成為搬弄是非或「公審判」的場所！</a:t>
            </a:r>
          </a:p>
          <a:p>
            <a:pPr marL="0" lvl="1" algn="just" hangingPunct="0">
              <a:lnSpc>
                <a:spcPts val="4000"/>
              </a:lnSpc>
            </a:pP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1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查經：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天主藉人向人說話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一、在小組讀經時，首先是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天主向我們說話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；所以我們要「發信德」：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讓上主的話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默存在心中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；讓它啟發我們的思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想。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*在分享聖經時，堅信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天主聖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神就在我們中，他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要親自領導我們。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二、要從聖經進到生活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包括個人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家庭和職業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).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在分享生活時，要相信：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別人的生活向我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就像聆聽聖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經一樣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我的過去向我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要反思自己的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過去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0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*天主借著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我的口去向別人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說話。（要誠懇分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/>
            </a:r>
            <a:b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享）</a:t>
            </a: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三、讀經和分享生活都是天主向我說話，祈禱則是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我向天主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在祈禱中我要使自己</a:t>
            </a:r>
            <a:r>
              <a:rPr lang="en-US" altLang="zh-TW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動情</a:t>
            </a:r>
            <a:r>
              <a:rPr lang="en-US" altLang="zh-TW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四、要使整個聚會成為一個活生生的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信仰經驗。</a:t>
            </a:r>
            <a:endParaRPr lang="en-US" altLang="zh-TW" sz="3200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zh-TW" altLang="en-US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3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990</Words>
  <Application>Microsoft Office PowerPoint</Application>
  <PresentationFormat>如螢幕大小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華康粗黑體</vt:lpstr>
      <vt:lpstr>新細明體</vt:lpstr>
      <vt:lpstr>Arial</vt:lpstr>
      <vt:lpstr>Calibri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18</cp:revision>
  <dcterms:created xsi:type="dcterms:W3CDTF">2018-01-26T03:12:52Z</dcterms:created>
  <dcterms:modified xsi:type="dcterms:W3CDTF">2018-10-29T03:48:40Z</dcterms:modified>
</cp:coreProperties>
</file>