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notesMasterIdLst>
    <p:notesMasterId r:id="rId27"/>
  </p:notesMasterIdLst>
  <p:sldIdLst>
    <p:sldId id="277" r:id="rId4"/>
    <p:sldId id="278" r:id="rId5"/>
    <p:sldId id="263" r:id="rId6"/>
    <p:sldId id="256" r:id="rId7"/>
    <p:sldId id="257" r:id="rId8"/>
    <p:sldId id="258" r:id="rId9"/>
    <p:sldId id="259" r:id="rId10"/>
    <p:sldId id="260" r:id="rId11"/>
    <p:sldId id="261" r:id="rId12"/>
    <p:sldId id="262"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Lst>
  <p:sldSz cx="9144000" cy="6858000" type="screen4x3"/>
  <p:notesSz cx="6858000" cy="9144000"/>
  <p:defaultTextStyle>
    <a:defPPr>
      <a:defRPr lang="zh-TW"/>
    </a:defPPr>
    <a:lvl1pPr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a:srgbClr val="CC0099"/>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428" y="5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5107"/>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頁首版面配置區 1">
            <a:extLst>
              <a:ext uri="{FF2B5EF4-FFF2-40B4-BE49-F238E27FC236}">
                <a16:creationId xmlns:a16="http://schemas.microsoft.com/office/drawing/2014/main" id="{E9BB0E7A-097D-4DB3-882D-A23D82BC20C2}"/>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defRPr>
            </a:lvl1pPr>
          </a:lstStyle>
          <a:p>
            <a:pPr>
              <a:defRPr/>
            </a:pPr>
            <a:endParaRPr lang="zh-HK" altLang="en-US"/>
          </a:p>
        </p:txBody>
      </p:sp>
      <p:sp>
        <p:nvSpPr>
          <p:cNvPr id="3" name="日期版面配置區 2">
            <a:extLst>
              <a:ext uri="{FF2B5EF4-FFF2-40B4-BE49-F238E27FC236}">
                <a16:creationId xmlns:a16="http://schemas.microsoft.com/office/drawing/2014/main" id="{1B5DB00C-0158-4676-80FA-F58B71333341}"/>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defRPr>
            </a:lvl1pPr>
          </a:lstStyle>
          <a:p>
            <a:pPr>
              <a:defRPr/>
            </a:pPr>
            <a:fld id="{29DD8BD7-D522-49D9-A0E8-CC57A7A31B0B}" type="datetimeFigureOut">
              <a:rPr lang="zh-HK" altLang="en-US"/>
              <a:pPr>
                <a:defRPr/>
              </a:pPr>
              <a:t>3/7/2023</a:t>
            </a:fld>
            <a:endParaRPr lang="zh-HK" altLang="en-US"/>
          </a:p>
        </p:txBody>
      </p:sp>
      <p:sp>
        <p:nvSpPr>
          <p:cNvPr id="4" name="投影片圖像版面配置區 3">
            <a:extLst>
              <a:ext uri="{FF2B5EF4-FFF2-40B4-BE49-F238E27FC236}">
                <a16:creationId xmlns:a16="http://schemas.microsoft.com/office/drawing/2014/main" id="{790AE72C-9C75-4861-9DAE-C8D22A8F0A55}"/>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HK" altLang="en-US" noProof="0"/>
          </a:p>
        </p:txBody>
      </p:sp>
      <p:sp>
        <p:nvSpPr>
          <p:cNvPr id="5" name="備忘稿版面配置區 4">
            <a:extLst>
              <a:ext uri="{FF2B5EF4-FFF2-40B4-BE49-F238E27FC236}">
                <a16:creationId xmlns:a16="http://schemas.microsoft.com/office/drawing/2014/main" id="{30C041D3-4CE5-4072-8320-A794BBD0B436}"/>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TW" altLang="en-US" noProof="0"/>
              <a:t>按一下以編輯母片文字樣式</a:t>
            </a:r>
          </a:p>
          <a:p>
            <a:pPr lvl="1"/>
            <a:r>
              <a:rPr lang="zh-TW" altLang="en-US" noProof="0"/>
              <a:t>第二層</a:t>
            </a:r>
          </a:p>
          <a:p>
            <a:pPr lvl="2"/>
            <a:r>
              <a:rPr lang="zh-TW" altLang="en-US" noProof="0"/>
              <a:t>第三層</a:t>
            </a:r>
          </a:p>
          <a:p>
            <a:pPr lvl="3"/>
            <a:r>
              <a:rPr lang="zh-TW" altLang="en-US" noProof="0"/>
              <a:t>第四層</a:t>
            </a:r>
          </a:p>
          <a:p>
            <a:pPr lvl="4"/>
            <a:r>
              <a:rPr lang="zh-TW" altLang="en-US" noProof="0"/>
              <a:t>第五層</a:t>
            </a:r>
            <a:endParaRPr lang="zh-HK" altLang="en-US" noProof="0"/>
          </a:p>
        </p:txBody>
      </p:sp>
      <p:sp>
        <p:nvSpPr>
          <p:cNvPr id="6" name="頁尾版面配置區 5">
            <a:extLst>
              <a:ext uri="{FF2B5EF4-FFF2-40B4-BE49-F238E27FC236}">
                <a16:creationId xmlns:a16="http://schemas.microsoft.com/office/drawing/2014/main" id="{D6C151AC-96E8-428B-90BE-CCA96CED8F36}"/>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defRPr>
            </a:lvl1pPr>
          </a:lstStyle>
          <a:p>
            <a:pPr>
              <a:defRPr/>
            </a:pPr>
            <a:endParaRPr lang="zh-HK" altLang="en-US"/>
          </a:p>
        </p:txBody>
      </p:sp>
      <p:sp>
        <p:nvSpPr>
          <p:cNvPr id="7" name="投影片編號版面配置區 6">
            <a:extLst>
              <a:ext uri="{FF2B5EF4-FFF2-40B4-BE49-F238E27FC236}">
                <a16:creationId xmlns:a16="http://schemas.microsoft.com/office/drawing/2014/main" id="{569BCE84-A19C-4761-8773-C900AC750AFD}"/>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C300E5B7-7921-4867-9E0E-9998FF25412F}" type="slidenum">
              <a:rPr lang="zh-HK" altLang="en-US"/>
              <a:pPr>
                <a:defRPr/>
              </a:pPr>
              <a:t>‹#›</a:t>
            </a:fld>
            <a:endParaRPr lang="zh-HK"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投影片圖像版面配置區 1">
            <a:extLst>
              <a:ext uri="{FF2B5EF4-FFF2-40B4-BE49-F238E27FC236}">
                <a16:creationId xmlns:a16="http://schemas.microsoft.com/office/drawing/2014/main" id="{17005627-931A-45A0-A9AD-63AD872D6D7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備忘稿版面配置區 2">
            <a:extLst>
              <a:ext uri="{FF2B5EF4-FFF2-40B4-BE49-F238E27FC236}">
                <a16:creationId xmlns:a16="http://schemas.microsoft.com/office/drawing/2014/main" id="{A7B0C62D-AAC4-4589-B0BC-54930453B79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zh-TW" altLang="en-US"/>
          </a:p>
        </p:txBody>
      </p:sp>
      <p:sp>
        <p:nvSpPr>
          <p:cNvPr id="16388" name="投影片編號版面配置區 3">
            <a:extLst>
              <a:ext uri="{FF2B5EF4-FFF2-40B4-BE49-F238E27FC236}">
                <a16:creationId xmlns:a16="http://schemas.microsoft.com/office/drawing/2014/main" id="{E3F07A4F-6682-4190-8BFE-607FC2F9A62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新細明體" panose="02020500000000000000" pitchFamily="18" charset="-120"/>
              </a:defRPr>
            </a:lvl1pPr>
            <a:lvl2pPr marL="742950" indent="-285750">
              <a:spcBef>
                <a:spcPct val="30000"/>
              </a:spcBef>
              <a:defRPr sz="1200">
                <a:solidFill>
                  <a:schemeClr val="tx1"/>
                </a:solidFill>
                <a:latin typeface="Calibri" panose="020F0502020204030204" pitchFamily="34" charset="0"/>
                <a:ea typeface="新細明體" panose="02020500000000000000" pitchFamily="18" charset="-120"/>
              </a:defRPr>
            </a:lvl2pPr>
            <a:lvl3pPr marL="1143000" indent="-228600">
              <a:spcBef>
                <a:spcPct val="30000"/>
              </a:spcBef>
              <a:defRPr sz="1200">
                <a:solidFill>
                  <a:schemeClr val="tx1"/>
                </a:solidFill>
                <a:latin typeface="Calibri" panose="020F0502020204030204" pitchFamily="34" charset="0"/>
                <a:ea typeface="新細明體" panose="02020500000000000000" pitchFamily="18" charset="-120"/>
              </a:defRPr>
            </a:lvl3pPr>
            <a:lvl4pPr marL="1600200" indent="-228600">
              <a:spcBef>
                <a:spcPct val="30000"/>
              </a:spcBef>
              <a:defRPr sz="1200">
                <a:solidFill>
                  <a:schemeClr val="tx1"/>
                </a:solidFill>
                <a:latin typeface="Calibri" panose="020F0502020204030204" pitchFamily="34" charset="0"/>
                <a:ea typeface="新細明體" panose="02020500000000000000" pitchFamily="18" charset="-120"/>
              </a:defRPr>
            </a:lvl4pPr>
            <a:lvl5pPr marL="2057400" indent="-228600">
              <a:spcBef>
                <a:spcPct val="30000"/>
              </a:spcBef>
              <a:defRPr sz="1200">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9pPr>
          </a:lstStyle>
          <a:p>
            <a:pPr>
              <a:spcBef>
                <a:spcPct val="0"/>
              </a:spcBef>
            </a:pPr>
            <a:fld id="{CEF5F8F2-EF39-4569-A6B3-BA0DD11C5AD2}" type="slidenum">
              <a:rPr lang="zh-TW" altLang="en-US">
                <a:solidFill>
                  <a:srgbClr val="000000"/>
                </a:solidFill>
                <a:latin typeface="Arial" panose="020B0604020202020204" pitchFamily="34" charset="0"/>
              </a:rPr>
              <a:pPr>
                <a:spcBef>
                  <a:spcPct val="0"/>
                </a:spcBef>
              </a:pPr>
              <a:t>11</a:t>
            </a:fld>
            <a:endParaRPr lang="zh-TW" altLang="en-US">
              <a:solidFill>
                <a:srgbClr val="000000"/>
              </a:solidFill>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a:t>按一下以編輯母片標題樣式</a:t>
            </a:r>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a:t>按一下以編輯母片副標題樣式</a:t>
            </a:r>
          </a:p>
        </p:txBody>
      </p:sp>
      <p:sp>
        <p:nvSpPr>
          <p:cNvPr id="4" name="日期版面配置區 3">
            <a:extLst>
              <a:ext uri="{FF2B5EF4-FFF2-40B4-BE49-F238E27FC236}">
                <a16:creationId xmlns:a16="http://schemas.microsoft.com/office/drawing/2014/main" id="{519765EA-184D-4783-946A-9CB00A74CD1B}"/>
              </a:ext>
            </a:extLst>
          </p:cNvPr>
          <p:cNvSpPr>
            <a:spLocks noGrp="1"/>
          </p:cNvSpPr>
          <p:nvPr>
            <p:ph type="dt" sz="half" idx="10"/>
          </p:nvPr>
        </p:nvSpPr>
        <p:spPr/>
        <p:txBody>
          <a:bodyPr/>
          <a:lstStyle>
            <a:lvl1pPr>
              <a:defRPr/>
            </a:lvl1pPr>
          </a:lstStyle>
          <a:p>
            <a:pPr>
              <a:defRPr/>
            </a:pPr>
            <a:fld id="{1C06ABB1-6ED6-478F-BEAC-A0F636C54BC5}" type="datetimeFigureOut">
              <a:rPr lang="zh-TW" altLang="en-US"/>
              <a:pPr>
                <a:defRPr/>
              </a:pPr>
              <a:t>2023/7/3</a:t>
            </a:fld>
            <a:endParaRPr lang="zh-TW" altLang="en-US"/>
          </a:p>
        </p:txBody>
      </p:sp>
      <p:sp>
        <p:nvSpPr>
          <p:cNvPr id="5" name="頁尾版面配置區 4">
            <a:extLst>
              <a:ext uri="{FF2B5EF4-FFF2-40B4-BE49-F238E27FC236}">
                <a16:creationId xmlns:a16="http://schemas.microsoft.com/office/drawing/2014/main" id="{F6F46DC3-4E6C-4EAE-8A4B-FE1EE70E8E13}"/>
              </a:ext>
            </a:extLst>
          </p:cNvPr>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a:extLst>
              <a:ext uri="{FF2B5EF4-FFF2-40B4-BE49-F238E27FC236}">
                <a16:creationId xmlns:a16="http://schemas.microsoft.com/office/drawing/2014/main" id="{5490FBB5-C1BC-4147-9788-6BB103CFB59B}"/>
              </a:ext>
            </a:extLst>
          </p:cNvPr>
          <p:cNvSpPr>
            <a:spLocks noGrp="1"/>
          </p:cNvSpPr>
          <p:nvPr>
            <p:ph type="sldNum" sz="quarter" idx="12"/>
          </p:nvPr>
        </p:nvSpPr>
        <p:spPr/>
        <p:txBody>
          <a:bodyPr/>
          <a:lstStyle>
            <a:lvl1pPr>
              <a:defRPr/>
            </a:lvl1pPr>
          </a:lstStyle>
          <a:p>
            <a:pPr>
              <a:defRPr/>
            </a:pPr>
            <a:fld id="{AC7341BC-8087-4667-946C-E7CF795E2662}" type="slidenum">
              <a:rPr lang="zh-TW" altLang="en-US"/>
              <a:pPr>
                <a:defRPr/>
              </a:pPr>
              <a:t>‹#›</a:t>
            </a:fld>
            <a:endParaRPr lang="zh-TW" altLang="en-US"/>
          </a:p>
        </p:txBody>
      </p:sp>
    </p:spTree>
    <p:extLst>
      <p:ext uri="{BB962C8B-B14F-4D97-AF65-F5344CB8AC3E}">
        <p14:creationId xmlns:p14="http://schemas.microsoft.com/office/powerpoint/2010/main" val="6449596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824F295B-1F97-4CB5-880F-DD13E79A9F07}"/>
              </a:ext>
            </a:extLst>
          </p:cNvPr>
          <p:cNvSpPr>
            <a:spLocks noGrp="1"/>
          </p:cNvSpPr>
          <p:nvPr>
            <p:ph type="dt" sz="half" idx="10"/>
          </p:nvPr>
        </p:nvSpPr>
        <p:spPr/>
        <p:txBody>
          <a:bodyPr/>
          <a:lstStyle>
            <a:lvl1pPr>
              <a:defRPr/>
            </a:lvl1pPr>
          </a:lstStyle>
          <a:p>
            <a:pPr>
              <a:defRPr/>
            </a:pPr>
            <a:fld id="{2C35588B-EC81-42B6-948F-97EE469553BE}" type="datetimeFigureOut">
              <a:rPr lang="zh-TW" altLang="en-US"/>
              <a:pPr>
                <a:defRPr/>
              </a:pPr>
              <a:t>2023/7/3</a:t>
            </a:fld>
            <a:endParaRPr lang="zh-TW" altLang="en-US"/>
          </a:p>
        </p:txBody>
      </p:sp>
      <p:sp>
        <p:nvSpPr>
          <p:cNvPr id="5" name="頁尾版面配置區 4">
            <a:extLst>
              <a:ext uri="{FF2B5EF4-FFF2-40B4-BE49-F238E27FC236}">
                <a16:creationId xmlns:a16="http://schemas.microsoft.com/office/drawing/2014/main" id="{89E22C5E-C8EB-46D4-8178-79423C62F6E7}"/>
              </a:ext>
            </a:extLst>
          </p:cNvPr>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a:extLst>
              <a:ext uri="{FF2B5EF4-FFF2-40B4-BE49-F238E27FC236}">
                <a16:creationId xmlns:a16="http://schemas.microsoft.com/office/drawing/2014/main" id="{E6D36E01-6926-4C4D-BC56-59915212FD8C}"/>
              </a:ext>
            </a:extLst>
          </p:cNvPr>
          <p:cNvSpPr>
            <a:spLocks noGrp="1"/>
          </p:cNvSpPr>
          <p:nvPr>
            <p:ph type="sldNum" sz="quarter" idx="12"/>
          </p:nvPr>
        </p:nvSpPr>
        <p:spPr/>
        <p:txBody>
          <a:bodyPr/>
          <a:lstStyle>
            <a:lvl1pPr>
              <a:defRPr/>
            </a:lvl1pPr>
          </a:lstStyle>
          <a:p>
            <a:pPr>
              <a:defRPr/>
            </a:pPr>
            <a:fld id="{AD2F9295-4856-4453-9F84-13A85C1CA7D4}" type="slidenum">
              <a:rPr lang="zh-TW" altLang="en-US"/>
              <a:pPr>
                <a:defRPr/>
              </a:pPr>
              <a:t>‹#›</a:t>
            </a:fld>
            <a:endParaRPr lang="zh-TW" altLang="en-US"/>
          </a:p>
        </p:txBody>
      </p:sp>
    </p:spTree>
    <p:extLst>
      <p:ext uri="{BB962C8B-B14F-4D97-AF65-F5344CB8AC3E}">
        <p14:creationId xmlns:p14="http://schemas.microsoft.com/office/powerpoint/2010/main" val="13335200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30922700-18A6-4E82-B70E-21E04AB22061}"/>
              </a:ext>
            </a:extLst>
          </p:cNvPr>
          <p:cNvSpPr>
            <a:spLocks noGrp="1"/>
          </p:cNvSpPr>
          <p:nvPr>
            <p:ph type="dt" sz="half" idx="10"/>
          </p:nvPr>
        </p:nvSpPr>
        <p:spPr/>
        <p:txBody>
          <a:bodyPr/>
          <a:lstStyle>
            <a:lvl1pPr>
              <a:defRPr/>
            </a:lvl1pPr>
          </a:lstStyle>
          <a:p>
            <a:pPr>
              <a:defRPr/>
            </a:pPr>
            <a:fld id="{CDA3C157-6F96-4BE2-9D16-97E30817D2C0}" type="datetimeFigureOut">
              <a:rPr lang="zh-TW" altLang="en-US"/>
              <a:pPr>
                <a:defRPr/>
              </a:pPr>
              <a:t>2023/7/3</a:t>
            </a:fld>
            <a:endParaRPr lang="zh-TW" altLang="en-US"/>
          </a:p>
        </p:txBody>
      </p:sp>
      <p:sp>
        <p:nvSpPr>
          <p:cNvPr id="5" name="頁尾版面配置區 4">
            <a:extLst>
              <a:ext uri="{FF2B5EF4-FFF2-40B4-BE49-F238E27FC236}">
                <a16:creationId xmlns:a16="http://schemas.microsoft.com/office/drawing/2014/main" id="{2B2E6894-48A8-4429-8180-84BF1BC27829}"/>
              </a:ext>
            </a:extLst>
          </p:cNvPr>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a:extLst>
              <a:ext uri="{FF2B5EF4-FFF2-40B4-BE49-F238E27FC236}">
                <a16:creationId xmlns:a16="http://schemas.microsoft.com/office/drawing/2014/main" id="{0D50DEEE-8F40-4078-8521-F25D6898F311}"/>
              </a:ext>
            </a:extLst>
          </p:cNvPr>
          <p:cNvSpPr>
            <a:spLocks noGrp="1"/>
          </p:cNvSpPr>
          <p:nvPr>
            <p:ph type="sldNum" sz="quarter" idx="12"/>
          </p:nvPr>
        </p:nvSpPr>
        <p:spPr/>
        <p:txBody>
          <a:bodyPr/>
          <a:lstStyle>
            <a:lvl1pPr>
              <a:defRPr/>
            </a:lvl1pPr>
          </a:lstStyle>
          <a:p>
            <a:pPr>
              <a:defRPr/>
            </a:pPr>
            <a:fld id="{95E452E9-97E5-4C5A-B25F-A17D7C461A74}" type="slidenum">
              <a:rPr lang="zh-TW" altLang="en-US"/>
              <a:pPr>
                <a:defRPr/>
              </a:pPr>
              <a:t>‹#›</a:t>
            </a:fld>
            <a:endParaRPr lang="zh-TW" altLang="en-US"/>
          </a:p>
        </p:txBody>
      </p:sp>
    </p:spTree>
    <p:extLst>
      <p:ext uri="{BB962C8B-B14F-4D97-AF65-F5344CB8AC3E}">
        <p14:creationId xmlns:p14="http://schemas.microsoft.com/office/powerpoint/2010/main" val="20476964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a:t>按一下以編輯母片標題樣式</a:t>
            </a:r>
          </a:p>
        </p:txBody>
      </p:sp>
      <p:sp>
        <p:nvSpPr>
          <p:cNvPr id="3" name="副標題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a:t>按一下以編輯母片副標題樣式</a:t>
            </a:r>
          </a:p>
        </p:txBody>
      </p:sp>
      <p:sp>
        <p:nvSpPr>
          <p:cNvPr id="4" name="Rectangle 4">
            <a:extLst>
              <a:ext uri="{FF2B5EF4-FFF2-40B4-BE49-F238E27FC236}">
                <a16:creationId xmlns:a16="http://schemas.microsoft.com/office/drawing/2014/main" id="{20498D2D-451C-462F-835B-C537A4E0C0B7}"/>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B393603F-67E6-40DB-8DD2-17064AE77E21}"/>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7F621D46-444E-420A-B968-6C8EBD0664FF}"/>
              </a:ext>
            </a:extLst>
          </p:cNvPr>
          <p:cNvSpPr>
            <a:spLocks noGrp="1" noChangeArrowheads="1"/>
          </p:cNvSpPr>
          <p:nvPr>
            <p:ph type="sldNum" sz="quarter" idx="12"/>
          </p:nvPr>
        </p:nvSpPr>
        <p:spPr>
          <a:ln/>
        </p:spPr>
        <p:txBody>
          <a:bodyPr/>
          <a:lstStyle>
            <a:lvl1pPr>
              <a:defRPr/>
            </a:lvl1pPr>
          </a:lstStyle>
          <a:p>
            <a:pPr>
              <a:defRPr/>
            </a:pPr>
            <a:fld id="{A3D48C68-4FC2-4B54-A81E-1483FF86E2AB}" type="slidenum">
              <a:rPr lang="en-US" altLang="zh-TW"/>
              <a:pPr>
                <a:defRPr/>
              </a:pPr>
              <a:t>‹#›</a:t>
            </a:fld>
            <a:endParaRPr lang="en-US" altLang="zh-TW"/>
          </a:p>
        </p:txBody>
      </p:sp>
    </p:spTree>
    <p:extLst>
      <p:ext uri="{BB962C8B-B14F-4D97-AF65-F5344CB8AC3E}">
        <p14:creationId xmlns:p14="http://schemas.microsoft.com/office/powerpoint/2010/main" val="30098085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21760667-3C69-452E-B156-0BB70043020F}"/>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C82BCD40-AFCD-4465-AD42-B5A965CBAE68}"/>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D4084BE3-08FE-4F44-B5FA-E7EBA11C352C}"/>
              </a:ext>
            </a:extLst>
          </p:cNvPr>
          <p:cNvSpPr>
            <a:spLocks noGrp="1" noChangeArrowheads="1"/>
          </p:cNvSpPr>
          <p:nvPr>
            <p:ph type="sldNum" sz="quarter" idx="12"/>
          </p:nvPr>
        </p:nvSpPr>
        <p:spPr>
          <a:ln/>
        </p:spPr>
        <p:txBody>
          <a:bodyPr/>
          <a:lstStyle>
            <a:lvl1pPr>
              <a:defRPr/>
            </a:lvl1pPr>
          </a:lstStyle>
          <a:p>
            <a:pPr>
              <a:defRPr/>
            </a:pPr>
            <a:fld id="{35ABCCAF-E24F-495A-A422-D97346D57B1D}" type="slidenum">
              <a:rPr lang="en-US" altLang="zh-TW"/>
              <a:pPr>
                <a:defRPr/>
              </a:pPr>
              <a:t>‹#›</a:t>
            </a:fld>
            <a:endParaRPr lang="en-US" altLang="zh-TW"/>
          </a:p>
        </p:txBody>
      </p:sp>
    </p:spTree>
    <p:extLst>
      <p:ext uri="{BB962C8B-B14F-4D97-AF65-F5344CB8AC3E}">
        <p14:creationId xmlns:p14="http://schemas.microsoft.com/office/powerpoint/2010/main" val="34526078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a:t>按一下以編輯母片文字樣式</a:t>
            </a:r>
          </a:p>
        </p:txBody>
      </p:sp>
      <p:sp>
        <p:nvSpPr>
          <p:cNvPr id="4" name="Rectangle 4">
            <a:extLst>
              <a:ext uri="{FF2B5EF4-FFF2-40B4-BE49-F238E27FC236}">
                <a16:creationId xmlns:a16="http://schemas.microsoft.com/office/drawing/2014/main" id="{ABB9906D-6825-438D-901B-93EEF0DB1EFD}"/>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FDF69485-612E-4B46-9E99-775FD6957D13}"/>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64858483-B2E0-4AEF-8231-477FA5610817}"/>
              </a:ext>
            </a:extLst>
          </p:cNvPr>
          <p:cNvSpPr>
            <a:spLocks noGrp="1" noChangeArrowheads="1"/>
          </p:cNvSpPr>
          <p:nvPr>
            <p:ph type="sldNum" sz="quarter" idx="12"/>
          </p:nvPr>
        </p:nvSpPr>
        <p:spPr>
          <a:ln/>
        </p:spPr>
        <p:txBody>
          <a:bodyPr/>
          <a:lstStyle>
            <a:lvl1pPr>
              <a:defRPr/>
            </a:lvl1pPr>
          </a:lstStyle>
          <a:p>
            <a:pPr>
              <a:defRPr/>
            </a:pPr>
            <a:fld id="{5315CB01-D7B9-4A6E-866D-FDF94C1EE755}" type="slidenum">
              <a:rPr lang="en-US" altLang="zh-TW"/>
              <a:pPr>
                <a:defRPr/>
              </a:pPr>
              <a:t>‹#›</a:t>
            </a:fld>
            <a:endParaRPr lang="en-US" altLang="zh-TW"/>
          </a:p>
        </p:txBody>
      </p:sp>
    </p:spTree>
    <p:extLst>
      <p:ext uri="{BB962C8B-B14F-4D97-AF65-F5344CB8AC3E}">
        <p14:creationId xmlns:p14="http://schemas.microsoft.com/office/powerpoint/2010/main" val="9685947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
            <a:extLst>
              <a:ext uri="{FF2B5EF4-FFF2-40B4-BE49-F238E27FC236}">
                <a16:creationId xmlns:a16="http://schemas.microsoft.com/office/drawing/2014/main" id="{A6A15559-7167-445E-A346-8A8DE11489D2}"/>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8C6DE253-108E-41A2-AB0E-D8EB14F0EAF4}"/>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E3535689-97F0-4E37-A1EE-757E3C1EBC4C}"/>
              </a:ext>
            </a:extLst>
          </p:cNvPr>
          <p:cNvSpPr>
            <a:spLocks noGrp="1" noChangeArrowheads="1"/>
          </p:cNvSpPr>
          <p:nvPr>
            <p:ph type="sldNum" sz="quarter" idx="12"/>
          </p:nvPr>
        </p:nvSpPr>
        <p:spPr>
          <a:ln/>
        </p:spPr>
        <p:txBody>
          <a:bodyPr/>
          <a:lstStyle>
            <a:lvl1pPr>
              <a:defRPr/>
            </a:lvl1pPr>
          </a:lstStyle>
          <a:p>
            <a:pPr>
              <a:defRPr/>
            </a:pPr>
            <a:fld id="{8ED4AD75-BA69-4CBD-9F85-3254ED63CA36}" type="slidenum">
              <a:rPr lang="en-US" altLang="zh-TW"/>
              <a:pPr>
                <a:defRPr/>
              </a:pPr>
              <a:t>‹#›</a:t>
            </a:fld>
            <a:endParaRPr lang="en-US" altLang="zh-TW"/>
          </a:p>
        </p:txBody>
      </p:sp>
    </p:spTree>
    <p:extLst>
      <p:ext uri="{BB962C8B-B14F-4D97-AF65-F5344CB8AC3E}">
        <p14:creationId xmlns:p14="http://schemas.microsoft.com/office/powerpoint/2010/main" val="38255764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Rectangle 4">
            <a:extLst>
              <a:ext uri="{FF2B5EF4-FFF2-40B4-BE49-F238E27FC236}">
                <a16:creationId xmlns:a16="http://schemas.microsoft.com/office/drawing/2014/main" id="{6AAF024A-7C14-4181-AF8F-644B261D9CE3}"/>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8" name="Rectangle 5">
            <a:extLst>
              <a:ext uri="{FF2B5EF4-FFF2-40B4-BE49-F238E27FC236}">
                <a16:creationId xmlns:a16="http://schemas.microsoft.com/office/drawing/2014/main" id="{4C456EF9-0F83-459F-A0AE-F95316CC4C50}"/>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9" name="Rectangle 6">
            <a:extLst>
              <a:ext uri="{FF2B5EF4-FFF2-40B4-BE49-F238E27FC236}">
                <a16:creationId xmlns:a16="http://schemas.microsoft.com/office/drawing/2014/main" id="{C2CC3EE9-7B95-4181-9540-F0538F6A6621}"/>
              </a:ext>
            </a:extLst>
          </p:cNvPr>
          <p:cNvSpPr>
            <a:spLocks noGrp="1" noChangeArrowheads="1"/>
          </p:cNvSpPr>
          <p:nvPr>
            <p:ph type="sldNum" sz="quarter" idx="12"/>
          </p:nvPr>
        </p:nvSpPr>
        <p:spPr>
          <a:ln/>
        </p:spPr>
        <p:txBody>
          <a:bodyPr/>
          <a:lstStyle>
            <a:lvl1pPr>
              <a:defRPr/>
            </a:lvl1pPr>
          </a:lstStyle>
          <a:p>
            <a:pPr>
              <a:defRPr/>
            </a:pPr>
            <a:fld id="{62D4A525-186F-41FA-9678-9A53025526D2}" type="slidenum">
              <a:rPr lang="en-US" altLang="zh-TW"/>
              <a:pPr>
                <a:defRPr/>
              </a:pPr>
              <a:t>‹#›</a:t>
            </a:fld>
            <a:endParaRPr lang="en-US" altLang="zh-TW"/>
          </a:p>
        </p:txBody>
      </p:sp>
    </p:spTree>
    <p:extLst>
      <p:ext uri="{BB962C8B-B14F-4D97-AF65-F5344CB8AC3E}">
        <p14:creationId xmlns:p14="http://schemas.microsoft.com/office/powerpoint/2010/main" val="35589381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Rectangle 4">
            <a:extLst>
              <a:ext uri="{FF2B5EF4-FFF2-40B4-BE49-F238E27FC236}">
                <a16:creationId xmlns:a16="http://schemas.microsoft.com/office/drawing/2014/main" id="{02830828-6627-437D-A034-32FA40B4ED43}"/>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5">
            <a:extLst>
              <a:ext uri="{FF2B5EF4-FFF2-40B4-BE49-F238E27FC236}">
                <a16:creationId xmlns:a16="http://schemas.microsoft.com/office/drawing/2014/main" id="{D3047068-04BB-47E6-BBDD-77205639591E}"/>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6">
            <a:extLst>
              <a:ext uri="{FF2B5EF4-FFF2-40B4-BE49-F238E27FC236}">
                <a16:creationId xmlns:a16="http://schemas.microsoft.com/office/drawing/2014/main" id="{59748A7D-9FD1-4F67-A68C-79909AF32026}"/>
              </a:ext>
            </a:extLst>
          </p:cNvPr>
          <p:cNvSpPr>
            <a:spLocks noGrp="1" noChangeArrowheads="1"/>
          </p:cNvSpPr>
          <p:nvPr>
            <p:ph type="sldNum" sz="quarter" idx="12"/>
          </p:nvPr>
        </p:nvSpPr>
        <p:spPr>
          <a:ln/>
        </p:spPr>
        <p:txBody>
          <a:bodyPr/>
          <a:lstStyle>
            <a:lvl1pPr>
              <a:defRPr/>
            </a:lvl1pPr>
          </a:lstStyle>
          <a:p>
            <a:pPr>
              <a:defRPr/>
            </a:pPr>
            <a:fld id="{755C08F1-F0AB-4A08-B168-01943B2A1E4D}" type="slidenum">
              <a:rPr lang="en-US" altLang="zh-TW"/>
              <a:pPr>
                <a:defRPr/>
              </a:pPr>
              <a:t>‹#›</a:t>
            </a:fld>
            <a:endParaRPr lang="en-US" altLang="zh-TW"/>
          </a:p>
        </p:txBody>
      </p:sp>
    </p:spTree>
    <p:extLst>
      <p:ext uri="{BB962C8B-B14F-4D97-AF65-F5344CB8AC3E}">
        <p14:creationId xmlns:p14="http://schemas.microsoft.com/office/powerpoint/2010/main" val="40654490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1742B43C-9120-41E0-A576-2396D2478F50}"/>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3" name="Rectangle 5">
            <a:extLst>
              <a:ext uri="{FF2B5EF4-FFF2-40B4-BE49-F238E27FC236}">
                <a16:creationId xmlns:a16="http://schemas.microsoft.com/office/drawing/2014/main" id="{6EC48B1E-A1B3-49F9-BF7B-2696FDA3DC26}"/>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4" name="Rectangle 6">
            <a:extLst>
              <a:ext uri="{FF2B5EF4-FFF2-40B4-BE49-F238E27FC236}">
                <a16:creationId xmlns:a16="http://schemas.microsoft.com/office/drawing/2014/main" id="{D773ADB4-CD97-484F-80F1-E0E41282DEE8}"/>
              </a:ext>
            </a:extLst>
          </p:cNvPr>
          <p:cNvSpPr>
            <a:spLocks noGrp="1" noChangeArrowheads="1"/>
          </p:cNvSpPr>
          <p:nvPr>
            <p:ph type="sldNum" sz="quarter" idx="12"/>
          </p:nvPr>
        </p:nvSpPr>
        <p:spPr>
          <a:ln/>
        </p:spPr>
        <p:txBody>
          <a:bodyPr/>
          <a:lstStyle>
            <a:lvl1pPr>
              <a:defRPr/>
            </a:lvl1pPr>
          </a:lstStyle>
          <a:p>
            <a:pPr>
              <a:defRPr/>
            </a:pPr>
            <a:fld id="{FFBF6E1B-9D93-41C7-ABF5-E32705BA4D53}" type="slidenum">
              <a:rPr lang="en-US" altLang="zh-TW"/>
              <a:pPr>
                <a:defRPr/>
              </a:pPr>
              <a:t>‹#›</a:t>
            </a:fld>
            <a:endParaRPr lang="en-US" altLang="zh-TW"/>
          </a:p>
        </p:txBody>
      </p:sp>
    </p:spTree>
    <p:extLst>
      <p:ext uri="{BB962C8B-B14F-4D97-AF65-F5344CB8AC3E}">
        <p14:creationId xmlns:p14="http://schemas.microsoft.com/office/powerpoint/2010/main" val="16624797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a:extLst>
              <a:ext uri="{FF2B5EF4-FFF2-40B4-BE49-F238E27FC236}">
                <a16:creationId xmlns:a16="http://schemas.microsoft.com/office/drawing/2014/main" id="{9222A738-2532-4816-9DF5-0B27B144C833}"/>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62F7D4FB-9194-4AF2-AEF7-0E4D56B6B8F0}"/>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9D5599B1-440A-449C-8428-5FEC29B02B24}"/>
              </a:ext>
            </a:extLst>
          </p:cNvPr>
          <p:cNvSpPr>
            <a:spLocks noGrp="1" noChangeArrowheads="1"/>
          </p:cNvSpPr>
          <p:nvPr>
            <p:ph type="sldNum" sz="quarter" idx="12"/>
          </p:nvPr>
        </p:nvSpPr>
        <p:spPr>
          <a:ln/>
        </p:spPr>
        <p:txBody>
          <a:bodyPr/>
          <a:lstStyle>
            <a:lvl1pPr>
              <a:defRPr/>
            </a:lvl1pPr>
          </a:lstStyle>
          <a:p>
            <a:pPr>
              <a:defRPr/>
            </a:pPr>
            <a:fld id="{AF969E80-5F39-4D09-B448-570927455117}" type="slidenum">
              <a:rPr lang="en-US" altLang="zh-TW"/>
              <a:pPr>
                <a:defRPr/>
              </a:pPr>
              <a:t>‹#›</a:t>
            </a:fld>
            <a:endParaRPr lang="en-US" altLang="zh-TW"/>
          </a:p>
        </p:txBody>
      </p:sp>
    </p:spTree>
    <p:extLst>
      <p:ext uri="{BB962C8B-B14F-4D97-AF65-F5344CB8AC3E}">
        <p14:creationId xmlns:p14="http://schemas.microsoft.com/office/powerpoint/2010/main" val="6657731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4A9E80AF-FF20-4BAA-BEAE-B6D4F4E65964}"/>
              </a:ext>
            </a:extLst>
          </p:cNvPr>
          <p:cNvSpPr>
            <a:spLocks noGrp="1"/>
          </p:cNvSpPr>
          <p:nvPr>
            <p:ph type="dt" sz="half" idx="10"/>
          </p:nvPr>
        </p:nvSpPr>
        <p:spPr/>
        <p:txBody>
          <a:bodyPr/>
          <a:lstStyle>
            <a:lvl1pPr>
              <a:defRPr/>
            </a:lvl1pPr>
          </a:lstStyle>
          <a:p>
            <a:pPr>
              <a:defRPr/>
            </a:pPr>
            <a:fld id="{52F1262B-92B2-43A5-9CF9-85138E0BC5CB}" type="datetimeFigureOut">
              <a:rPr lang="zh-TW" altLang="en-US"/>
              <a:pPr>
                <a:defRPr/>
              </a:pPr>
              <a:t>2023/7/3</a:t>
            </a:fld>
            <a:endParaRPr lang="zh-TW" altLang="en-US"/>
          </a:p>
        </p:txBody>
      </p:sp>
      <p:sp>
        <p:nvSpPr>
          <p:cNvPr id="5" name="頁尾版面配置區 4">
            <a:extLst>
              <a:ext uri="{FF2B5EF4-FFF2-40B4-BE49-F238E27FC236}">
                <a16:creationId xmlns:a16="http://schemas.microsoft.com/office/drawing/2014/main" id="{4E915262-370C-4A25-9B1D-75A910A3BE59}"/>
              </a:ext>
            </a:extLst>
          </p:cNvPr>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a:extLst>
              <a:ext uri="{FF2B5EF4-FFF2-40B4-BE49-F238E27FC236}">
                <a16:creationId xmlns:a16="http://schemas.microsoft.com/office/drawing/2014/main" id="{FF3BCBCA-36DF-49B1-A3D7-8456C25280C5}"/>
              </a:ext>
            </a:extLst>
          </p:cNvPr>
          <p:cNvSpPr>
            <a:spLocks noGrp="1"/>
          </p:cNvSpPr>
          <p:nvPr>
            <p:ph type="sldNum" sz="quarter" idx="12"/>
          </p:nvPr>
        </p:nvSpPr>
        <p:spPr/>
        <p:txBody>
          <a:bodyPr/>
          <a:lstStyle>
            <a:lvl1pPr>
              <a:defRPr/>
            </a:lvl1pPr>
          </a:lstStyle>
          <a:p>
            <a:pPr>
              <a:defRPr/>
            </a:pPr>
            <a:fld id="{F7A3095F-DBBB-4570-B67F-E26C34A45404}" type="slidenum">
              <a:rPr lang="zh-TW" altLang="en-US"/>
              <a:pPr>
                <a:defRPr/>
              </a:pPr>
              <a:t>‹#›</a:t>
            </a:fld>
            <a:endParaRPr lang="zh-TW" altLang="en-US"/>
          </a:p>
        </p:txBody>
      </p:sp>
    </p:spTree>
    <p:extLst>
      <p:ext uri="{BB962C8B-B14F-4D97-AF65-F5344CB8AC3E}">
        <p14:creationId xmlns:p14="http://schemas.microsoft.com/office/powerpoint/2010/main" val="133182015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a:extLst>
              <a:ext uri="{FF2B5EF4-FFF2-40B4-BE49-F238E27FC236}">
                <a16:creationId xmlns:a16="http://schemas.microsoft.com/office/drawing/2014/main" id="{27D21B1D-997E-4BFF-8E7D-46DED9D39CCE}"/>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7DA941A3-AFAF-4E4C-BBC4-3A71B07CFA79}"/>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C1BD8281-C578-46A4-88CE-01C315545D59}"/>
              </a:ext>
            </a:extLst>
          </p:cNvPr>
          <p:cNvSpPr>
            <a:spLocks noGrp="1" noChangeArrowheads="1"/>
          </p:cNvSpPr>
          <p:nvPr>
            <p:ph type="sldNum" sz="quarter" idx="12"/>
          </p:nvPr>
        </p:nvSpPr>
        <p:spPr>
          <a:ln/>
        </p:spPr>
        <p:txBody>
          <a:bodyPr/>
          <a:lstStyle>
            <a:lvl1pPr>
              <a:defRPr/>
            </a:lvl1pPr>
          </a:lstStyle>
          <a:p>
            <a:pPr>
              <a:defRPr/>
            </a:pPr>
            <a:fld id="{CDAAF24D-A507-4A63-AE71-E91817A2F10D}" type="slidenum">
              <a:rPr lang="en-US" altLang="zh-TW"/>
              <a:pPr>
                <a:defRPr/>
              </a:pPr>
              <a:t>‹#›</a:t>
            </a:fld>
            <a:endParaRPr lang="en-US" altLang="zh-TW"/>
          </a:p>
        </p:txBody>
      </p:sp>
    </p:spTree>
    <p:extLst>
      <p:ext uri="{BB962C8B-B14F-4D97-AF65-F5344CB8AC3E}">
        <p14:creationId xmlns:p14="http://schemas.microsoft.com/office/powerpoint/2010/main" val="405947667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8B78C9F0-0D4A-4C98-931F-05E67E770185}"/>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43F936B4-C412-4967-A948-FE493194FE13}"/>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33D99C99-CB8F-4D00-9592-FA127A513FA3}"/>
              </a:ext>
            </a:extLst>
          </p:cNvPr>
          <p:cNvSpPr>
            <a:spLocks noGrp="1" noChangeArrowheads="1"/>
          </p:cNvSpPr>
          <p:nvPr>
            <p:ph type="sldNum" sz="quarter" idx="12"/>
          </p:nvPr>
        </p:nvSpPr>
        <p:spPr>
          <a:ln/>
        </p:spPr>
        <p:txBody>
          <a:bodyPr/>
          <a:lstStyle>
            <a:lvl1pPr>
              <a:defRPr/>
            </a:lvl1pPr>
          </a:lstStyle>
          <a:p>
            <a:pPr>
              <a:defRPr/>
            </a:pPr>
            <a:fld id="{645C31DB-070E-4342-8467-895D89B2066B}" type="slidenum">
              <a:rPr lang="en-US" altLang="zh-TW"/>
              <a:pPr>
                <a:defRPr/>
              </a:pPr>
              <a:t>‹#›</a:t>
            </a:fld>
            <a:endParaRPr lang="en-US" altLang="zh-TW"/>
          </a:p>
        </p:txBody>
      </p:sp>
    </p:spTree>
    <p:extLst>
      <p:ext uri="{BB962C8B-B14F-4D97-AF65-F5344CB8AC3E}">
        <p14:creationId xmlns:p14="http://schemas.microsoft.com/office/powerpoint/2010/main" val="28096562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30AC93AC-2DD7-46C2-A1AB-AC1915370CF7}"/>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F60FEE10-5688-4A21-B8A4-03C7B35E18F7}"/>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0FA9BB57-52A1-4EB1-AC79-453C1897572A}"/>
              </a:ext>
            </a:extLst>
          </p:cNvPr>
          <p:cNvSpPr>
            <a:spLocks noGrp="1" noChangeArrowheads="1"/>
          </p:cNvSpPr>
          <p:nvPr>
            <p:ph type="sldNum" sz="quarter" idx="12"/>
          </p:nvPr>
        </p:nvSpPr>
        <p:spPr>
          <a:ln/>
        </p:spPr>
        <p:txBody>
          <a:bodyPr/>
          <a:lstStyle>
            <a:lvl1pPr>
              <a:defRPr/>
            </a:lvl1pPr>
          </a:lstStyle>
          <a:p>
            <a:pPr>
              <a:defRPr/>
            </a:pPr>
            <a:fld id="{2B60EEDE-474A-42FF-B8C3-49930D256EA0}" type="slidenum">
              <a:rPr lang="en-US" altLang="zh-TW"/>
              <a:pPr>
                <a:defRPr/>
              </a:pPr>
              <a:t>‹#›</a:t>
            </a:fld>
            <a:endParaRPr lang="en-US" altLang="zh-TW"/>
          </a:p>
        </p:txBody>
      </p:sp>
    </p:spTree>
    <p:extLst>
      <p:ext uri="{BB962C8B-B14F-4D97-AF65-F5344CB8AC3E}">
        <p14:creationId xmlns:p14="http://schemas.microsoft.com/office/powerpoint/2010/main" val="224288548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a:t>按一下以編輯母片標題樣式</a:t>
            </a:r>
          </a:p>
        </p:txBody>
      </p:sp>
      <p:sp>
        <p:nvSpPr>
          <p:cNvPr id="3" name="副標題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a:t>按一下以編輯母片副標題樣式</a:t>
            </a:r>
          </a:p>
        </p:txBody>
      </p:sp>
      <p:sp>
        <p:nvSpPr>
          <p:cNvPr id="4" name="Rectangle 4">
            <a:extLst>
              <a:ext uri="{FF2B5EF4-FFF2-40B4-BE49-F238E27FC236}">
                <a16:creationId xmlns:a16="http://schemas.microsoft.com/office/drawing/2014/main" id="{F57D1B1D-80F1-435C-AD84-97CB3510FD58}"/>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C62E308A-994E-43D8-8EE5-6ECF4A2BF6E7}"/>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A8283DBA-9609-41DA-8835-55292EFF8F30}"/>
              </a:ext>
            </a:extLst>
          </p:cNvPr>
          <p:cNvSpPr>
            <a:spLocks noGrp="1" noChangeArrowheads="1"/>
          </p:cNvSpPr>
          <p:nvPr>
            <p:ph type="sldNum" sz="quarter" idx="12"/>
          </p:nvPr>
        </p:nvSpPr>
        <p:spPr>
          <a:ln/>
        </p:spPr>
        <p:txBody>
          <a:bodyPr/>
          <a:lstStyle>
            <a:lvl1pPr>
              <a:defRPr/>
            </a:lvl1pPr>
          </a:lstStyle>
          <a:p>
            <a:pPr>
              <a:defRPr/>
            </a:pPr>
            <a:fld id="{5C3482C0-7F53-4C9F-AD38-E0DF9327BD4A}" type="slidenum">
              <a:rPr lang="en-US" altLang="zh-TW"/>
              <a:pPr>
                <a:defRPr/>
              </a:pPr>
              <a:t>‹#›</a:t>
            </a:fld>
            <a:endParaRPr lang="en-US" altLang="zh-TW"/>
          </a:p>
        </p:txBody>
      </p:sp>
    </p:spTree>
    <p:extLst>
      <p:ext uri="{BB962C8B-B14F-4D97-AF65-F5344CB8AC3E}">
        <p14:creationId xmlns:p14="http://schemas.microsoft.com/office/powerpoint/2010/main" val="86695474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6074D818-F1A3-4571-BF44-2AFB38DF7949}"/>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7C1871CB-E1D7-415B-9570-9045EF5EBD9D}"/>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B88DAA94-74E3-48E6-A1A0-A7A311815451}"/>
              </a:ext>
            </a:extLst>
          </p:cNvPr>
          <p:cNvSpPr>
            <a:spLocks noGrp="1" noChangeArrowheads="1"/>
          </p:cNvSpPr>
          <p:nvPr>
            <p:ph type="sldNum" sz="quarter" idx="12"/>
          </p:nvPr>
        </p:nvSpPr>
        <p:spPr>
          <a:ln/>
        </p:spPr>
        <p:txBody>
          <a:bodyPr/>
          <a:lstStyle>
            <a:lvl1pPr>
              <a:defRPr/>
            </a:lvl1pPr>
          </a:lstStyle>
          <a:p>
            <a:pPr>
              <a:defRPr/>
            </a:pPr>
            <a:fld id="{9314061A-718D-4517-9504-0DDF7E1A31EB}" type="slidenum">
              <a:rPr lang="en-US" altLang="zh-TW"/>
              <a:pPr>
                <a:defRPr/>
              </a:pPr>
              <a:t>‹#›</a:t>
            </a:fld>
            <a:endParaRPr lang="en-US" altLang="zh-TW"/>
          </a:p>
        </p:txBody>
      </p:sp>
    </p:spTree>
    <p:extLst>
      <p:ext uri="{BB962C8B-B14F-4D97-AF65-F5344CB8AC3E}">
        <p14:creationId xmlns:p14="http://schemas.microsoft.com/office/powerpoint/2010/main" val="60598230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a:t>按一下以編輯母片文字樣式</a:t>
            </a:r>
          </a:p>
        </p:txBody>
      </p:sp>
      <p:sp>
        <p:nvSpPr>
          <p:cNvPr id="4" name="Rectangle 4">
            <a:extLst>
              <a:ext uri="{FF2B5EF4-FFF2-40B4-BE49-F238E27FC236}">
                <a16:creationId xmlns:a16="http://schemas.microsoft.com/office/drawing/2014/main" id="{61C799B2-1C2B-432B-8036-EBA23C78B0A6}"/>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2420B104-89C4-42B6-A6DF-707EE4A4AD99}"/>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82E88BE6-4BFB-4805-BF2B-5A59A1EC3F3E}"/>
              </a:ext>
            </a:extLst>
          </p:cNvPr>
          <p:cNvSpPr>
            <a:spLocks noGrp="1" noChangeArrowheads="1"/>
          </p:cNvSpPr>
          <p:nvPr>
            <p:ph type="sldNum" sz="quarter" idx="12"/>
          </p:nvPr>
        </p:nvSpPr>
        <p:spPr>
          <a:ln/>
        </p:spPr>
        <p:txBody>
          <a:bodyPr/>
          <a:lstStyle>
            <a:lvl1pPr>
              <a:defRPr/>
            </a:lvl1pPr>
          </a:lstStyle>
          <a:p>
            <a:pPr>
              <a:defRPr/>
            </a:pPr>
            <a:fld id="{2AFB475D-2EB0-4938-821B-D087C5D068AB}" type="slidenum">
              <a:rPr lang="en-US" altLang="zh-TW"/>
              <a:pPr>
                <a:defRPr/>
              </a:pPr>
              <a:t>‹#›</a:t>
            </a:fld>
            <a:endParaRPr lang="en-US" altLang="zh-TW"/>
          </a:p>
        </p:txBody>
      </p:sp>
    </p:spTree>
    <p:extLst>
      <p:ext uri="{BB962C8B-B14F-4D97-AF65-F5344CB8AC3E}">
        <p14:creationId xmlns:p14="http://schemas.microsoft.com/office/powerpoint/2010/main" val="193025958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
            <a:extLst>
              <a:ext uri="{FF2B5EF4-FFF2-40B4-BE49-F238E27FC236}">
                <a16:creationId xmlns:a16="http://schemas.microsoft.com/office/drawing/2014/main" id="{1C78422D-E58D-4444-AC5F-EDBE3543BDB5}"/>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C1DB5F5E-EACB-4E47-BD70-9D8A509EC622}"/>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33E56592-B0B9-408F-BADD-114857EF7CF0}"/>
              </a:ext>
            </a:extLst>
          </p:cNvPr>
          <p:cNvSpPr>
            <a:spLocks noGrp="1" noChangeArrowheads="1"/>
          </p:cNvSpPr>
          <p:nvPr>
            <p:ph type="sldNum" sz="quarter" idx="12"/>
          </p:nvPr>
        </p:nvSpPr>
        <p:spPr>
          <a:ln/>
        </p:spPr>
        <p:txBody>
          <a:bodyPr/>
          <a:lstStyle>
            <a:lvl1pPr>
              <a:defRPr/>
            </a:lvl1pPr>
          </a:lstStyle>
          <a:p>
            <a:pPr>
              <a:defRPr/>
            </a:pPr>
            <a:fld id="{47D3D4B8-2993-4F79-981E-B84AAD7F346C}" type="slidenum">
              <a:rPr lang="en-US" altLang="zh-TW"/>
              <a:pPr>
                <a:defRPr/>
              </a:pPr>
              <a:t>‹#›</a:t>
            </a:fld>
            <a:endParaRPr lang="en-US" altLang="zh-TW"/>
          </a:p>
        </p:txBody>
      </p:sp>
    </p:spTree>
    <p:extLst>
      <p:ext uri="{BB962C8B-B14F-4D97-AF65-F5344CB8AC3E}">
        <p14:creationId xmlns:p14="http://schemas.microsoft.com/office/powerpoint/2010/main" val="138344683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Rectangle 4">
            <a:extLst>
              <a:ext uri="{FF2B5EF4-FFF2-40B4-BE49-F238E27FC236}">
                <a16:creationId xmlns:a16="http://schemas.microsoft.com/office/drawing/2014/main" id="{86BEBF5A-9AEC-4F16-8E41-9DAEEC12D98D}"/>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8" name="Rectangle 5">
            <a:extLst>
              <a:ext uri="{FF2B5EF4-FFF2-40B4-BE49-F238E27FC236}">
                <a16:creationId xmlns:a16="http://schemas.microsoft.com/office/drawing/2014/main" id="{2EB029B7-F1DA-4345-B803-BEC8B18EE325}"/>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9" name="Rectangle 6">
            <a:extLst>
              <a:ext uri="{FF2B5EF4-FFF2-40B4-BE49-F238E27FC236}">
                <a16:creationId xmlns:a16="http://schemas.microsoft.com/office/drawing/2014/main" id="{5D01FA80-3FFC-41ED-B8B8-092C5D59CE09}"/>
              </a:ext>
            </a:extLst>
          </p:cNvPr>
          <p:cNvSpPr>
            <a:spLocks noGrp="1" noChangeArrowheads="1"/>
          </p:cNvSpPr>
          <p:nvPr>
            <p:ph type="sldNum" sz="quarter" idx="12"/>
          </p:nvPr>
        </p:nvSpPr>
        <p:spPr>
          <a:ln/>
        </p:spPr>
        <p:txBody>
          <a:bodyPr/>
          <a:lstStyle>
            <a:lvl1pPr>
              <a:defRPr/>
            </a:lvl1pPr>
          </a:lstStyle>
          <a:p>
            <a:pPr>
              <a:defRPr/>
            </a:pPr>
            <a:fld id="{91F23CAD-346C-463A-A3CA-8658F3E2B76A}" type="slidenum">
              <a:rPr lang="en-US" altLang="zh-TW"/>
              <a:pPr>
                <a:defRPr/>
              </a:pPr>
              <a:t>‹#›</a:t>
            </a:fld>
            <a:endParaRPr lang="en-US" altLang="zh-TW"/>
          </a:p>
        </p:txBody>
      </p:sp>
    </p:spTree>
    <p:extLst>
      <p:ext uri="{BB962C8B-B14F-4D97-AF65-F5344CB8AC3E}">
        <p14:creationId xmlns:p14="http://schemas.microsoft.com/office/powerpoint/2010/main" val="195540644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Rectangle 4">
            <a:extLst>
              <a:ext uri="{FF2B5EF4-FFF2-40B4-BE49-F238E27FC236}">
                <a16:creationId xmlns:a16="http://schemas.microsoft.com/office/drawing/2014/main" id="{C3A0D14F-18D6-45B7-8BE3-F0AB9F2BD78E}"/>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5">
            <a:extLst>
              <a:ext uri="{FF2B5EF4-FFF2-40B4-BE49-F238E27FC236}">
                <a16:creationId xmlns:a16="http://schemas.microsoft.com/office/drawing/2014/main" id="{FD82EDD3-D113-42B7-AC83-42373FDB5173}"/>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6">
            <a:extLst>
              <a:ext uri="{FF2B5EF4-FFF2-40B4-BE49-F238E27FC236}">
                <a16:creationId xmlns:a16="http://schemas.microsoft.com/office/drawing/2014/main" id="{49E195E2-6F82-4DC6-A9FF-45F3DBC9010A}"/>
              </a:ext>
            </a:extLst>
          </p:cNvPr>
          <p:cNvSpPr>
            <a:spLocks noGrp="1" noChangeArrowheads="1"/>
          </p:cNvSpPr>
          <p:nvPr>
            <p:ph type="sldNum" sz="quarter" idx="12"/>
          </p:nvPr>
        </p:nvSpPr>
        <p:spPr>
          <a:ln/>
        </p:spPr>
        <p:txBody>
          <a:bodyPr/>
          <a:lstStyle>
            <a:lvl1pPr>
              <a:defRPr/>
            </a:lvl1pPr>
          </a:lstStyle>
          <a:p>
            <a:pPr>
              <a:defRPr/>
            </a:pPr>
            <a:fld id="{A25434F9-825A-40CD-A228-2E72AD1C717E}" type="slidenum">
              <a:rPr lang="en-US" altLang="zh-TW"/>
              <a:pPr>
                <a:defRPr/>
              </a:pPr>
              <a:t>‹#›</a:t>
            </a:fld>
            <a:endParaRPr lang="en-US" altLang="zh-TW"/>
          </a:p>
        </p:txBody>
      </p:sp>
    </p:spTree>
    <p:extLst>
      <p:ext uri="{BB962C8B-B14F-4D97-AF65-F5344CB8AC3E}">
        <p14:creationId xmlns:p14="http://schemas.microsoft.com/office/powerpoint/2010/main" val="144240761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73A95ACB-F961-4B9A-9E28-BD16E5DE612F}"/>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3" name="Rectangle 5">
            <a:extLst>
              <a:ext uri="{FF2B5EF4-FFF2-40B4-BE49-F238E27FC236}">
                <a16:creationId xmlns:a16="http://schemas.microsoft.com/office/drawing/2014/main" id="{C4C6C790-824D-47E2-BFB4-1604E846A09E}"/>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4" name="Rectangle 6">
            <a:extLst>
              <a:ext uri="{FF2B5EF4-FFF2-40B4-BE49-F238E27FC236}">
                <a16:creationId xmlns:a16="http://schemas.microsoft.com/office/drawing/2014/main" id="{F2F05F28-6568-4974-8FC3-001F0EE49F97}"/>
              </a:ext>
            </a:extLst>
          </p:cNvPr>
          <p:cNvSpPr>
            <a:spLocks noGrp="1" noChangeArrowheads="1"/>
          </p:cNvSpPr>
          <p:nvPr>
            <p:ph type="sldNum" sz="quarter" idx="12"/>
          </p:nvPr>
        </p:nvSpPr>
        <p:spPr>
          <a:ln/>
        </p:spPr>
        <p:txBody>
          <a:bodyPr/>
          <a:lstStyle>
            <a:lvl1pPr>
              <a:defRPr/>
            </a:lvl1pPr>
          </a:lstStyle>
          <a:p>
            <a:pPr>
              <a:defRPr/>
            </a:pPr>
            <a:fld id="{3D701121-366A-450D-A453-15B98E161B3A}" type="slidenum">
              <a:rPr lang="en-US" altLang="zh-TW"/>
              <a:pPr>
                <a:defRPr/>
              </a:pPr>
              <a:t>‹#›</a:t>
            </a:fld>
            <a:endParaRPr lang="en-US" altLang="zh-TW"/>
          </a:p>
        </p:txBody>
      </p:sp>
    </p:spTree>
    <p:extLst>
      <p:ext uri="{BB962C8B-B14F-4D97-AF65-F5344CB8AC3E}">
        <p14:creationId xmlns:p14="http://schemas.microsoft.com/office/powerpoint/2010/main" val="17334089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日期版面配置區 3">
            <a:extLst>
              <a:ext uri="{FF2B5EF4-FFF2-40B4-BE49-F238E27FC236}">
                <a16:creationId xmlns:a16="http://schemas.microsoft.com/office/drawing/2014/main" id="{D54C56EE-D001-44AA-A20A-EF3A0F6F319A}"/>
              </a:ext>
            </a:extLst>
          </p:cNvPr>
          <p:cNvSpPr>
            <a:spLocks noGrp="1"/>
          </p:cNvSpPr>
          <p:nvPr>
            <p:ph type="dt" sz="half" idx="10"/>
          </p:nvPr>
        </p:nvSpPr>
        <p:spPr/>
        <p:txBody>
          <a:bodyPr/>
          <a:lstStyle>
            <a:lvl1pPr>
              <a:defRPr/>
            </a:lvl1pPr>
          </a:lstStyle>
          <a:p>
            <a:pPr>
              <a:defRPr/>
            </a:pPr>
            <a:fld id="{98BD9BE5-BCC5-49B2-B1D3-821FCB3018CA}" type="datetimeFigureOut">
              <a:rPr lang="zh-TW" altLang="en-US"/>
              <a:pPr>
                <a:defRPr/>
              </a:pPr>
              <a:t>2023/7/3</a:t>
            </a:fld>
            <a:endParaRPr lang="zh-TW" altLang="en-US"/>
          </a:p>
        </p:txBody>
      </p:sp>
      <p:sp>
        <p:nvSpPr>
          <p:cNvPr id="5" name="頁尾版面配置區 4">
            <a:extLst>
              <a:ext uri="{FF2B5EF4-FFF2-40B4-BE49-F238E27FC236}">
                <a16:creationId xmlns:a16="http://schemas.microsoft.com/office/drawing/2014/main" id="{FE296332-B316-4BAB-90C6-4042911F452F}"/>
              </a:ext>
            </a:extLst>
          </p:cNvPr>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a:extLst>
              <a:ext uri="{FF2B5EF4-FFF2-40B4-BE49-F238E27FC236}">
                <a16:creationId xmlns:a16="http://schemas.microsoft.com/office/drawing/2014/main" id="{9C1DF565-2B69-4B31-B839-D39204FC4908}"/>
              </a:ext>
            </a:extLst>
          </p:cNvPr>
          <p:cNvSpPr>
            <a:spLocks noGrp="1"/>
          </p:cNvSpPr>
          <p:nvPr>
            <p:ph type="sldNum" sz="quarter" idx="12"/>
          </p:nvPr>
        </p:nvSpPr>
        <p:spPr/>
        <p:txBody>
          <a:bodyPr/>
          <a:lstStyle>
            <a:lvl1pPr>
              <a:defRPr/>
            </a:lvl1pPr>
          </a:lstStyle>
          <a:p>
            <a:pPr>
              <a:defRPr/>
            </a:pPr>
            <a:fld id="{1714DEB3-0ACA-4BE7-A991-6B3A1BD4AA85}" type="slidenum">
              <a:rPr lang="zh-TW" altLang="en-US"/>
              <a:pPr>
                <a:defRPr/>
              </a:pPr>
              <a:t>‹#›</a:t>
            </a:fld>
            <a:endParaRPr lang="zh-TW" altLang="en-US"/>
          </a:p>
        </p:txBody>
      </p:sp>
    </p:spTree>
    <p:extLst>
      <p:ext uri="{BB962C8B-B14F-4D97-AF65-F5344CB8AC3E}">
        <p14:creationId xmlns:p14="http://schemas.microsoft.com/office/powerpoint/2010/main" val="262060521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a:extLst>
              <a:ext uri="{FF2B5EF4-FFF2-40B4-BE49-F238E27FC236}">
                <a16:creationId xmlns:a16="http://schemas.microsoft.com/office/drawing/2014/main" id="{B427624D-0D2E-48C0-A163-B2CE4365AF47}"/>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510A67A1-B2E3-46BD-BE30-C08940133F92}"/>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3189BEA1-63D6-42E0-A234-96422D4AD058}"/>
              </a:ext>
            </a:extLst>
          </p:cNvPr>
          <p:cNvSpPr>
            <a:spLocks noGrp="1" noChangeArrowheads="1"/>
          </p:cNvSpPr>
          <p:nvPr>
            <p:ph type="sldNum" sz="quarter" idx="12"/>
          </p:nvPr>
        </p:nvSpPr>
        <p:spPr>
          <a:ln/>
        </p:spPr>
        <p:txBody>
          <a:bodyPr/>
          <a:lstStyle>
            <a:lvl1pPr>
              <a:defRPr/>
            </a:lvl1pPr>
          </a:lstStyle>
          <a:p>
            <a:pPr>
              <a:defRPr/>
            </a:pPr>
            <a:fld id="{CA938D80-035F-4A87-B70D-79B826ACEFC9}" type="slidenum">
              <a:rPr lang="en-US" altLang="zh-TW"/>
              <a:pPr>
                <a:defRPr/>
              </a:pPr>
              <a:t>‹#›</a:t>
            </a:fld>
            <a:endParaRPr lang="en-US" altLang="zh-TW"/>
          </a:p>
        </p:txBody>
      </p:sp>
    </p:spTree>
    <p:extLst>
      <p:ext uri="{BB962C8B-B14F-4D97-AF65-F5344CB8AC3E}">
        <p14:creationId xmlns:p14="http://schemas.microsoft.com/office/powerpoint/2010/main" val="211547847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a:extLst>
              <a:ext uri="{FF2B5EF4-FFF2-40B4-BE49-F238E27FC236}">
                <a16:creationId xmlns:a16="http://schemas.microsoft.com/office/drawing/2014/main" id="{2C4ECBE4-BB40-46F6-A164-6DEDC81213A8}"/>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0E865E13-08FF-408C-9A7D-6602FB405378}"/>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9CD23663-8FF3-4FDC-A681-A93EA3C32457}"/>
              </a:ext>
            </a:extLst>
          </p:cNvPr>
          <p:cNvSpPr>
            <a:spLocks noGrp="1" noChangeArrowheads="1"/>
          </p:cNvSpPr>
          <p:nvPr>
            <p:ph type="sldNum" sz="quarter" idx="12"/>
          </p:nvPr>
        </p:nvSpPr>
        <p:spPr>
          <a:ln/>
        </p:spPr>
        <p:txBody>
          <a:bodyPr/>
          <a:lstStyle>
            <a:lvl1pPr>
              <a:defRPr/>
            </a:lvl1pPr>
          </a:lstStyle>
          <a:p>
            <a:pPr>
              <a:defRPr/>
            </a:pPr>
            <a:fld id="{B0D80F3B-F12E-4F1D-B53A-3706D8207F29}" type="slidenum">
              <a:rPr lang="en-US" altLang="zh-TW"/>
              <a:pPr>
                <a:defRPr/>
              </a:pPr>
              <a:t>‹#›</a:t>
            </a:fld>
            <a:endParaRPr lang="en-US" altLang="zh-TW"/>
          </a:p>
        </p:txBody>
      </p:sp>
    </p:spTree>
    <p:extLst>
      <p:ext uri="{BB962C8B-B14F-4D97-AF65-F5344CB8AC3E}">
        <p14:creationId xmlns:p14="http://schemas.microsoft.com/office/powerpoint/2010/main" val="211370610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3EAB9688-7ABF-45DC-9C70-79481B3636A5}"/>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2378EC64-337A-4E65-A28F-BB79AC043647}"/>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A2DFC5E0-358D-47C3-86A9-860F5C880414}"/>
              </a:ext>
            </a:extLst>
          </p:cNvPr>
          <p:cNvSpPr>
            <a:spLocks noGrp="1" noChangeArrowheads="1"/>
          </p:cNvSpPr>
          <p:nvPr>
            <p:ph type="sldNum" sz="quarter" idx="12"/>
          </p:nvPr>
        </p:nvSpPr>
        <p:spPr>
          <a:ln/>
        </p:spPr>
        <p:txBody>
          <a:bodyPr/>
          <a:lstStyle>
            <a:lvl1pPr>
              <a:defRPr/>
            </a:lvl1pPr>
          </a:lstStyle>
          <a:p>
            <a:pPr>
              <a:defRPr/>
            </a:pPr>
            <a:fld id="{CF3D37D3-3BD2-4B5F-8C91-064590F3044A}" type="slidenum">
              <a:rPr lang="en-US" altLang="zh-TW"/>
              <a:pPr>
                <a:defRPr/>
              </a:pPr>
              <a:t>‹#›</a:t>
            </a:fld>
            <a:endParaRPr lang="en-US" altLang="zh-TW"/>
          </a:p>
        </p:txBody>
      </p:sp>
    </p:spTree>
    <p:extLst>
      <p:ext uri="{BB962C8B-B14F-4D97-AF65-F5344CB8AC3E}">
        <p14:creationId xmlns:p14="http://schemas.microsoft.com/office/powerpoint/2010/main" val="268560021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38F3E9C8-2BA2-4DFC-972B-593BA6E63FA2}"/>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12AD0212-C38F-45BB-8400-40DAB8B92027}"/>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C176A4A2-3FF9-4360-AE4F-731AACC6BA78}"/>
              </a:ext>
            </a:extLst>
          </p:cNvPr>
          <p:cNvSpPr>
            <a:spLocks noGrp="1" noChangeArrowheads="1"/>
          </p:cNvSpPr>
          <p:nvPr>
            <p:ph type="sldNum" sz="quarter" idx="12"/>
          </p:nvPr>
        </p:nvSpPr>
        <p:spPr>
          <a:ln/>
        </p:spPr>
        <p:txBody>
          <a:bodyPr/>
          <a:lstStyle>
            <a:lvl1pPr>
              <a:defRPr/>
            </a:lvl1pPr>
          </a:lstStyle>
          <a:p>
            <a:pPr>
              <a:defRPr/>
            </a:pPr>
            <a:fld id="{E221F8A5-87C5-4B99-8C75-6C59FCCD1C32}" type="slidenum">
              <a:rPr lang="en-US" altLang="zh-TW"/>
              <a:pPr>
                <a:defRPr/>
              </a:pPr>
              <a:t>‹#›</a:t>
            </a:fld>
            <a:endParaRPr lang="en-US" altLang="zh-TW"/>
          </a:p>
        </p:txBody>
      </p:sp>
    </p:spTree>
    <p:extLst>
      <p:ext uri="{BB962C8B-B14F-4D97-AF65-F5344CB8AC3E}">
        <p14:creationId xmlns:p14="http://schemas.microsoft.com/office/powerpoint/2010/main" val="42558624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3">
            <a:extLst>
              <a:ext uri="{FF2B5EF4-FFF2-40B4-BE49-F238E27FC236}">
                <a16:creationId xmlns:a16="http://schemas.microsoft.com/office/drawing/2014/main" id="{C7476238-1E32-4F6D-AFE6-F2C94BCEAB40}"/>
              </a:ext>
            </a:extLst>
          </p:cNvPr>
          <p:cNvSpPr>
            <a:spLocks noGrp="1"/>
          </p:cNvSpPr>
          <p:nvPr>
            <p:ph type="dt" sz="half" idx="10"/>
          </p:nvPr>
        </p:nvSpPr>
        <p:spPr/>
        <p:txBody>
          <a:bodyPr/>
          <a:lstStyle>
            <a:lvl1pPr>
              <a:defRPr/>
            </a:lvl1pPr>
          </a:lstStyle>
          <a:p>
            <a:pPr>
              <a:defRPr/>
            </a:pPr>
            <a:fld id="{21446541-0794-4F05-AC4F-70907A03342C}" type="datetimeFigureOut">
              <a:rPr lang="zh-TW" altLang="en-US"/>
              <a:pPr>
                <a:defRPr/>
              </a:pPr>
              <a:t>2023/7/3</a:t>
            </a:fld>
            <a:endParaRPr lang="zh-TW" altLang="en-US"/>
          </a:p>
        </p:txBody>
      </p:sp>
      <p:sp>
        <p:nvSpPr>
          <p:cNvPr id="6" name="頁尾版面配置區 4">
            <a:extLst>
              <a:ext uri="{FF2B5EF4-FFF2-40B4-BE49-F238E27FC236}">
                <a16:creationId xmlns:a16="http://schemas.microsoft.com/office/drawing/2014/main" id="{1721A3EA-5FC3-432E-A25B-5DC7262C3717}"/>
              </a:ext>
            </a:extLst>
          </p:cNvPr>
          <p:cNvSpPr>
            <a:spLocks noGrp="1"/>
          </p:cNvSpPr>
          <p:nvPr>
            <p:ph type="ftr" sz="quarter" idx="11"/>
          </p:nvPr>
        </p:nvSpPr>
        <p:spPr/>
        <p:txBody>
          <a:bodyPr/>
          <a:lstStyle>
            <a:lvl1pPr>
              <a:defRPr/>
            </a:lvl1pPr>
          </a:lstStyle>
          <a:p>
            <a:pPr>
              <a:defRPr/>
            </a:pPr>
            <a:endParaRPr lang="zh-TW" altLang="en-US"/>
          </a:p>
        </p:txBody>
      </p:sp>
      <p:sp>
        <p:nvSpPr>
          <p:cNvPr id="7" name="投影片編號版面配置區 5">
            <a:extLst>
              <a:ext uri="{FF2B5EF4-FFF2-40B4-BE49-F238E27FC236}">
                <a16:creationId xmlns:a16="http://schemas.microsoft.com/office/drawing/2014/main" id="{4632723F-11F8-466D-9EEE-D2A6E207AE9B}"/>
              </a:ext>
            </a:extLst>
          </p:cNvPr>
          <p:cNvSpPr>
            <a:spLocks noGrp="1"/>
          </p:cNvSpPr>
          <p:nvPr>
            <p:ph type="sldNum" sz="quarter" idx="12"/>
          </p:nvPr>
        </p:nvSpPr>
        <p:spPr/>
        <p:txBody>
          <a:bodyPr/>
          <a:lstStyle>
            <a:lvl1pPr>
              <a:defRPr/>
            </a:lvl1pPr>
          </a:lstStyle>
          <a:p>
            <a:pPr>
              <a:defRPr/>
            </a:pPr>
            <a:fld id="{43734016-5EB2-40D9-B657-1AAFEFF18496}" type="slidenum">
              <a:rPr lang="zh-TW" altLang="en-US"/>
              <a:pPr>
                <a:defRPr/>
              </a:pPr>
              <a:t>‹#›</a:t>
            </a:fld>
            <a:endParaRPr lang="zh-TW" altLang="en-US"/>
          </a:p>
        </p:txBody>
      </p:sp>
    </p:spTree>
    <p:extLst>
      <p:ext uri="{BB962C8B-B14F-4D97-AF65-F5344CB8AC3E}">
        <p14:creationId xmlns:p14="http://schemas.microsoft.com/office/powerpoint/2010/main" val="377502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3">
            <a:extLst>
              <a:ext uri="{FF2B5EF4-FFF2-40B4-BE49-F238E27FC236}">
                <a16:creationId xmlns:a16="http://schemas.microsoft.com/office/drawing/2014/main" id="{93AFBE42-B370-40E6-8CA1-09EC907F4F6B}"/>
              </a:ext>
            </a:extLst>
          </p:cNvPr>
          <p:cNvSpPr>
            <a:spLocks noGrp="1"/>
          </p:cNvSpPr>
          <p:nvPr>
            <p:ph type="dt" sz="half" idx="10"/>
          </p:nvPr>
        </p:nvSpPr>
        <p:spPr/>
        <p:txBody>
          <a:bodyPr/>
          <a:lstStyle>
            <a:lvl1pPr>
              <a:defRPr/>
            </a:lvl1pPr>
          </a:lstStyle>
          <a:p>
            <a:pPr>
              <a:defRPr/>
            </a:pPr>
            <a:fld id="{6D6B8FC0-CC43-4554-8A0B-F6E87DCE9A10}" type="datetimeFigureOut">
              <a:rPr lang="zh-TW" altLang="en-US"/>
              <a:pPr>
                <a:defRPr/>
              </a:pPr>
              <a:t>2023/7/3</a:t>
            </a:fld>
            <a:endParaRPr lang="zh-TW" altLang="en-US"/>
          </a:p>
        </p:txBody>
      </p:sp>
      <p:sp>
        <p:nvSpPr>
          <p:cNvPr id="8" name="頁尾版面配置區 4">
            <a:extLst>
              <a:ext uri="{FF2B5EF4-FFF2-40B4-BE49-F238E27FC236}">
                <a16:creationId xmlns:a16="http://schemas.microsoft.com/office/drawing/2014/main" id="{C98519C6-69ED-49F6-BA10-5DA8D6E5F52B}"/>
              </a:ext>
            </a:extLst>
          </p:cNvPr>
          <p:cNvSpPr>
            <a:spLocks noGrp="1"/>
          </p:cNvSpPr>
          <p:nvPr>
            <p:ph type="ftr" sz="quarter" idx="11"/>
          </p:nvPr>
        </p:nvSpPr>
        <p:spPr/>
        <p:txBody>
          <a:bodyPr/>
          <a:lstStyle>
            <a:lvl1pPr>
              <a:defRPr/>
            </a:lvl1pPr>
          </a:lstStyle>
          <a:p>
            <a:pPr>
              <a:defRPr/>
            </a:pPr>
            <a:endParaRPr lang="zh-TW" altLang="en-US"/>
          </a:p>
        </p:txBody>
      </p:sp>
      <p:sp>
        <p:nvSpPr>
          <p:cNvPr id="9" name="投影片編號版面配置區 5">
            <a:extLst>
              <a:ext uri="{FF2B5EF4-FFF2-40B4-BE49-F238E27FC236}">
                <a16:creationId xmlns:a16="http://schemas.microsoft.com/office/drawing/2014/main" id="{47036279-76BC-4A40-A480-1071BDED5F4F}"/>
              </a:ext>
            </a:extLst>
          </p:cNvPr>
          <p:cNvSpPr>
            <a:spLocks noGrp="1"/>
          </p:cNvSpPr>
          <p:nvPr>
            <p:ph type="sldNum" sz="quarter" idx="12"/>
          </p:nvPr>
        </p:nvSpPr>
        <p:spPr/>
        <p:txBody>
          <a:bodyPr/>
          <a:lstStyle>
            <a:lvl1pPr>
              <a:defRPr/>
            </a:lvl1pPr>
          </a:lstStyle>
          <a:p>
            <a:pPr>
              <a:defRPr/>
            </a:pPr>
            <a:fld id="{B509A43D-0DBB-4804-BDA5-F0B22B371D1F}" type="slidenum">
              <a:rPr lang="zh-TW" altLang="en-US"/>
              <a:pPr>
                <a:defRPr/>
              </a:pPr>
              <a:t>‹#›</a:t>
            </a:fld>
            <a:endParaRPr lang="zh-TW" altLang="en-US"/>
          </a:p>
        </p:txBody>
      </p:sp>
    </p:spTree>
    <p:extLst>
      <p:ext uri="{BB962C8B-B14F-4D97-AF65-F5344CB8AC3E}">
        <p14:creationId xmlns:p14="http://schemas.microsoft.com/office/powerpoint/2010/main" val="3992837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日期版面配置區 3">
            <a:extLst>
              <a:ext uri="{FF2B5EF4-FFF2-40B4-BE49-F238E27FC236}">
                <a16:creationId xmlns:a16="http://schemas.microsoft.com/office/drawing/2014/main" id="{DA479ADE-70C8-4E23-8F7C-86BAD3BB4D5C}"/>
              </a:ext>
            </a:extLst>
          </p:cNvPr>
          <p:cNvSpPr>
            <a:spLocks noGrp="1"/>
          </p:cNvSpPr>
          <p:nvPr>
            <p:ph type="dt" sz="half" idx="10"/>
          </p:nvPr>
        </p:nvSpPr>
        <p:spPr/>
        <p:txBody>
          <a:bodyPr/>
          <a:lstStyle>
            <a:lvl1pPr>
              <a:defRPr/>
            </a:lvl1pPr>
          </a:lstStyle>
          <a:p>
            <a:pPr>
              <a:defRPr/>
            </a:pPr>
            <a:fld id="{3F114B96-C370-4DF2-86FB-D080DFDB5228}" type="datetimeFigureOut">
              <a:rPr lang="zh-TW" altLang="en-US"/>
              <a:pPr>
                <a:defRPr/>
              </a:pPr>
              <a:t>2023/7/3</a:t>
            </a:fld>
            <a:endParaRPr lang="zh-TW" altLang="en-US"/>
          </a:p>
        </p:txBody>
      </p:sp>
      <p:sp>
        <p:nvSpPr>
          <p:cNvPr id="4" name="頁尾版面配置區 4">
            <a:extLst>
              <a:ext uri="{FF2B5EF4-FFF2-40B4-BE49-F238E27FC236}">
                <a16:creationId xmlns:a16="http://schemas.microsoft.com/office/drawing/2014/main" id="{56701FA0-CD97-46B6-A148-42D31F4B3B88}"/>
              </a:ext>
            </a:extLst>
          </p:cNvPr>
          <p:cNvSpPr>
            <a:spLocks noGrp="1"/>
          </p:cNvSpPr>
          <p:nvPr>
            <p:ph type="ftr" sz="quarter" idx="11"/>
          </p:nvPr>
        </p:nvSpPr>
        <p:spPr/>
        <p:txBody>
          <a:bodyPr/>
          <a:lstStyle>
            <a:lvl1pPr>
              <a:defRPr/>
            </a:lvl1pPr>
          </a:lstStyle>
          <a:p>
            <a:pPr>
              <a:defRPr/>
            </a:pPr>
            <a:endParaRPr lang="zh-TW" altLang="en-US"/>
          </a:p>
        </p:txBody>
      </p:sp>
      <p:sp>
        <p:nvSpPr>
          <p:cNvPr id="5" name="投影片編號版面配置區 5">
            <a:extLst>
              <a:ext uri="{FF2B5EF4-FFF2-40B4-BE49-F238E27FC236}">
                <a16:creationId xmlns:a16="http://schemas.microsoft.com/office/drawing/2014/main" id="{48408451-F774-4F57-8D35-5719FB2D8971}"/>
              </a:ext>
            </a:extLst>
          </p:cNvPr>
          <p:cNvSpPr>
            <a:spLocks noGrp="1"/>
          </p:cNvSpPr>
          <p:nvPr>
            <p:ph type="sldNum" sz="quarter" idx="12"/>
          </p:nvPr>
        </p:nvSpPr>
        <p:spPr/>
        <p:txBody>
          <a:bodyPr/>
          <a:lstStyle>
            <a:lvl1pPr>
              <a:defRPr/>
            </a:lvl1pPr>
          </a:lstStyle>
          <a:p>
            <a:pPr>
              <a:defRPr/>
            </a:pPr>
            <a:fld id="{35F95B23-10AC-45A3-8370-789FBA56C10F}" type="slidenum">
              <a:rPr lang="zh-TW" altLang="en-US"/>
              <a:pPr>
                <a:defRPr/>
              </a:pPr>
              <a:t>‹#›</a:t>
            </a:fld>
            <a:endParaRPr lang="zh-TW" altLang="en-US"/>
          </a:p>
        </p:txBody>
      </p:sp>
    </p:spTree>
    <p:extLst>
      <p:ext uri="{BB962C8B-B14F-4D97-AF65-F5344CB8AC3E}">
        <p14:creationId xmlns:p14="http://schemas.microsoft.com/office/powerpoint/2010/main" val="24312651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3">
            <a:extLst>
              <a:ext uri="{FF2B5EF4-FFF2-40B4-BE49-F238E27FC236}">
                <a16:creationId xmlns:a16="http://schemas.microsoft.com/office/drawing/2014/main" id="{4DC29FB5-B644-45CD-A722-8E765C395E00}"/>
              </a:ext>
            </a:extLst>
          </p:cNvPr>
          <p:cNvSpPr>
            <a:spLocks noGrp="1"/>
          </p:cNvSpPr>
          <p:nvPr>
            <p:ph type="dt" sz="half" idx="10"/>
          </p:nvPr>
        </p:nvSpPr>
        <p:spPr/>
        <p:txBody>
          <a:bodyPr/>
          <a:lstStyle>
            <a:lvl1pPr>
              <a:defRPr/>
            </a:lvl1pPr>
          </a:lstStyle>
          <a:p>
            <a:pPr>
              <a:defRPr/>
            </a:pPr>
            <a:fld id="{C7E66C8C-9A80-460B-AF95-66FF03069094}" type="datetimeFigureOut">
              <a:rPr lang="zh-TW" altLang="en-US"/>
              <a:pPr>
                <a:defRPr/>
              </a:pPr>
              <a:t>2023/7/3</a:t>
            </a:fld>
            <a:endParaRPr lang="zh-TW" altLang="en-US"/>
          </a:p>
        </p:txBody>
      </p:sp>
      <p:sp>
        <p:nvSpPr>
          <p:cNvPr id="3" name="頁尾版面配置區 4">
            <a:extLst>
              <a:ext uri="{FF2B5EF4-FFF2-40B4-BE49-F238E27FC236}">
                <a16:creationId xmlns:a16="http://schemas.microsoft.com/office/drawing/2014/main" id="{7E0004DE-8674-44F1-87CA-1A30E720E45E}"/>
              </a:ext>
            </a:extLst>
          </p:cNvPr>
          <p:cNvSpPr>
            <a:spLocks noGrp="1"/>
          </p:cNvSpPr>
          <p:nvPr>
            <p:ph type="ftr" sz="quarter" idx="11"/>
          </p:nvPr>
        </p:nvSpPr>
        <p:spPr/>
        <p:txBody>
          <a:bodyPr/>
          <a:lstStyle>
            <a:lvl1pPr>
              <a:defRPr/>
            </a:lvl1pPr>
          </a:lstStyle>
          <a:p>
            <a:pPr>
              <a:defRPr/>
            </a:pPr>
            <a:endParaRPr lang="zh-TW" altLang="en-US"/>
          </a:p>
        </p:txBody>
      </p:sp>
      <p:sp>
        <p:nvSpPr>
          <p:cNvPr id="4" name="投影片編號版面配置區 5">
            <a:extLst>
              <a:ext uri="{FF2B5EF4-FFF2-40B4-BE49-F238E27FC236}">
                <a16:creationId xmlns:a16="http://schemas.microsoft.com/office/drawing/2014/main" id="{B2A944D1-EDEB-49EA-986F-0F8B7B488D51}"/>
              </a:ext>
            </a:extLst>
          </p:cNvPr>
          <p:cNvSpPr>
            <a:spLocks noGrp="1"/>
          </p:cNvSpPr>
          <p:nvPr>
            <p:ph type="sldNum" sz="quarter" idx="12"/>
          </p:nvPr>
        </p:nvSpPr>
        <p:spPr/>
        <p:txBody>
          <a:bodyPr/>
          <a:lstStyle>
            <a:lvl1pPr>
              <a:defRPr/>
            </a:lvl1pPr>
          </a:lstStyle>
          <a:p>
            <a:pPr>
              <a:defRPr/>
            </a:pPr>
            <a:fld id="{C3D940F9-4CD5-4BC0-9D58-6F53DBAA4AE4}" type="slidenum">
              <a:rPr lang="zh-TW" altLang="en-US"/>
              <a:pPr>
                <a:defRPr/>
              </a:pPr>
              <a:t>‹#›</a:t>
            </a:fld>
            <a:endParaRPr lang="zh-TW" altLang="en-US"/>
          </a:p>
        </p:txBody>
      </p:sp>
    </p:spTree>
    <p:extLst>
      <p:ext uri="{BB962C8B-B14F-4D97-AF65-F5344CB8AC3E}">
        <p14:creationId xmlns:p14="http://schemas.microsoft.com/office/powerpoint/2010/main" val="471653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日期版面配置區 3">
            <a:extLst>
              <a:ext uri="{FF2B5EF4-FFF2-40B4-BE49-F238E27FC236}">
                <a16:creationId xmlns:a16="http://schemas.microsoft.com/office/drawing/2014/main" id="{D58F25CC-6BE9-4CC7-BD99-42FF0BD9E0B2}"/>
              </a:ext>
            </a:extLst>
          </p:cNvPr>
          <p:cNvSpPr>
            <a:spLocks noGrp="1"/>
          </p:cNvSpPr>
          <p:nvPr>
            <p:ph type="dt" sz="half" idx="10"/>
          </p:nvPr>
        </p:nvSpPr>
        <p:spPr/>
        <p:txBody>
          <a:bodyPr/>
          <a:lstStyle>
            <a:lvl1pPr>
              <a:defRPr/>
            </a:lvl1pPr>
          </a:lstStyle>
          <a:p>
            <a:pPr>
              <a:defRPr/>
            </a:pPr>
            <a:fld id="{B49C3E77-10E6-453D-9562-1049DDDE7F30}" type="datetimeFigureOut">
              <a:rPr lang="zh-TW" altLang="en-US"/>
              <a:pPr>
                <a:defRPr/>
              </a:pPr>
              <a:t>2023/7/3</a:t>
            </a:fld>
            <a:endParaRPr lang="zh-TW" altLang="en-US"/>
          </a:p>
        </p:txBody>
      </p:sp>
      <p:sp>
        <p:nvSpPr>
          <p:cNvPr id="6" name="頁尾版面配置區 4">
            <a:extLst>
              <a:ext uri="{FF2B5EF4-FFF2-40B4-BE49-F238E27FC236}">
                <a16:creationId xmlns:a16="http://schemas.microsoft.com/office/drawing/2014/main" id="{33E73249-3E46-43E7-A436-ACEE73C21778}"/>
              </a:ext>
            </a:extLst>
          </p:cNvPr>
          <p:cNvSpPr>
            <a:spLocks noGrp="1"/>
          </p:cNvSpPr>
          <p:nvPr>
            <p:ph type="ftr" sz="quarter" idx="11"/>
          </p:nvPr>
        </p:nvSpPr>
        <p:spPr/>
        <p:txBody>
          <a:bodyPr/>
          <a:lstStyle>
            <a:lvl1pPr>
              <a:defRPr/>
            </a:lvl1pPr>
          </a:lstStyle>
          <a:p>
            <a:pPr>
              <a:defRPr/>
            </a:pPr>
            <a:endParaRPr lang="zh-TW" altLang="en-US"/>
          </a:p>
        </p:txBody>
      </p:sp>
      <p:sp>
        <p:nvSpPr>
          <p:cNvPr id="7" name="投影片編號版面配置區 5">
            <a:extLst>
              <a:ext uri="{FF2B5EF4-FFF2-40B4-BE49-F238E27FC236}">
                <a16:creationId xmlns:a16="http://schemas.microsoft.com/office/drawing/2014/main" id="{451EF27E-ECA1-46F0-9967-7E3930E78EF0}"/>
              </a:ext>
            </a:extLst>
          </p:cNvPr>
          <p:cNvSpPr>
            <a:spLocks noGrp="1"/>
          </p:cNvSpPr>
          <p:nvPr>
            <p:ph type="sldNum" sz="quarter" idx="12"/>
          </p:nvPr>
        </p:nvSpPr>
        <p:spPr/>
        <p:txBody>
          <a:bodyPr/>
          <a:lstStyle>
            <a:lvl1pPr>
              <a:defRPr/>
            </a:lvl1pPr>
          </a:lstStyle>
          <a:p>
            <a:pPr>
              <a:defRPr/>
            </a:pPr>
            <a:fld id="{4E73290A-E818-48D7-A90B-F9A75789EBD6}" type="slidenum">
              <a:rPr lang="zh-TW" altLang="en-US"/>
              <a:pPr>
                <a:defRPr/>
              </a:pPr>
              <a:t>‹#›</a:t>
            </a:fld>
            <a:endParaRPr lang="zh-TW" altLang="en-US"/>
          </a:p>
        </p:txBody>
      </p:sp>
    </p:spTree>
    <p:extLst>
      <p:ext uri="{BB962C8B-B14F-4D97-AF65-F5344CB8AC3E}">
        <p14:creationId xmlns:p14="http://schemas.microsoft.com/office/powerpoint/2010/main" val="5975042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日期版面配置區 3">
            <a:extLst>
              <a:ext uri="{FF2B5EF4-FFF2-40B4-BE49-F238E27FC236}">
                <a16:creationId xmlns:a16="http://schemas.microsoft.com/office/drawing/2014/main" id="{A6EF965E-EB97-4DAE-A665-F945E601AD0A}"/>
              </a:ext>
            </a:extLst>
          </p:cNvPr>
          <p:cNvSpPr>
            <a:spLocks noGrp="1"/>
          </p:cNvSpPr>
          <p:nvPr>
            <p:ph type="dt" sz="half" idx="10"/>
          </p:nvPr>
        </p:nvSpPr>
        <p:spPr/>
        <p:txBody>
          <a:bodyPr/>
          <a:lstStyle>
            <a:lvl1pPr>
              <a:defRPr/>
            </a:lvl1pPr>
          </a:lstStyle>
          <a:p>
            <a:pPr>
              <a:defRPr/>
            </a:pPr>
            <a:fld id="{921E193D-DC3F-4ECF-A16C-8BE27086F0F5}" type="datetimeFigureOut">
              <a:rPr lang="zh-TW" altLang="en-US"/>
              <a:pPr>
                <a:defRPr/>
              </a:pPr>
              <a:t>2023/7/3</a:t>
            </a:fld>
            <a:endParaRPr lang="zh-TW" altLang="en-US"/>
          </a:p>
        </p:txBody>
      </p:sp>
      <p:sp>
        <p:nvSpPr>
          <p:cNvPr id="6" name="頁尾版面配置區 4">
            <a:extLst>
              <a:ext uri="{FF2B5EF4-FFF2-40B4-BE49-F238E27FC236}">
                <a16:creationId xmlns:a16="http://schemas.microsoft.com/office/drawing/2014/main" id="{96DC18C3-3747-4368-B94D-45DCBB53F928}"/>
              </a:ext>
            </a:extLst>
          </p:cNvPr>
          <p:cNvSpPr>
            <a:spLocks noGrp="1"/>
          </p:cNvSpPr>
          <p:nvPr>
            <p:ph type="ftr" sz="quarter" idx="11"/>
          </p:nvPr>
        </p:nvSpPr>
        <p:spPr/>
        <p:txBody>
          <a:bodyPr/>
          <a:lstStyle>
            <a:lvl1pPr>
              <a:defRPr/>
            </a:lvl1pPr>
          </a:lstStyle>
          <a:p>
            <a:pPr>
              <a:defRPr/>
            </a:pPr>
            <a:endParaRPr lang="zh-TW" altLang="en-US"/>
          </a:p>
        </p:txBody>
      </p:sp>
      <p:sp>
        <p:nvSpPr>
          <p:cNvPr id="7" name="投影片編號版面配置區 5">
            <a:extLst>
              <a:ext uri="{FF2B5EF4-FFF2-40B4-BE49-F238E27FC236}">
                <a16:creationId xmlns:a16="http://schemas.microsoft.com/office/drawing/2014/main" id="{36207CAB-52C0-4010-AABC-94E9CF91FAC2}"/>
              </a:ext>
            </a:extLst>
          </p:cNvPr>
          <p:cNvSpPr>
            <a:spLocks noGrp="1"/>
          </p:cNvSpPr>
          <p:nvPr>
            <p:ph type="sldNum" sz="quarter" idx="12"/>
          </p:nvPr>
        </p:nvSpPr>
        <p:spPr/>
        <p:txBody>
          <a:bodyPr/>
          <a:lstStyle>
            <a:lvl1pPr>
              <a:defRPr/>
            </a:lvl1pPr>
          </a:lstStyle>
          <a:p>
            <a:pPr>
              <a:defRPr/>
            </a:pPr>
            <a:fld id="{62578E61-9F6E-4FD9-9134-3C442B18DE2A}" type="slidenum">
              <a:rPr lang="zh-TW" altLang="en-US"/>
              <a:pPr>
                <a:defRPr/>
              </a:pPr>
              <a:t>‹#›</a:t>
            </a:fld>
            <a:endParaRPr lang="zh-TW" altLang="en-US"/>
          </a:p>
        </p:txBody>
      </p:sp>
    </p:spTree>
    <p:extLst>
      <p:ext uri="{BB962C8B-B14F-4D97-AF65-F5344CB8AC3E}">
        <p14:creationId xmlns:p14="http://schemas.microsoft.com/office/powerpoint/2010/main" val="14817136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標題版面配置區 1">
            <a:extLst>
              <a:ext uri="{FF2B5EF4-FFF2-40B4-BE49-F238E27FC236}">
                <a16:creationId xmlns:a16="http://schemas.microsoft.com/office/drawing/2014/main" id="{8AF0A6AD-BD45-4991-BE19-737ABD931C8D}"/>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1027" name="文字版面配置區 2">
            <a:extLst>
              <a:ext uri="{FF2B5EF4-FFF2-40B4-BE49-F238E27FC236}">
                <a16:creationId xmlns:a16="http://schemas.microsoft.com/office/drawing/2014/main" id="{7F2D964A-AF2F-45E2-B4E4-04ABDAA311E9}"/>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8EB8CDAB-70B2-4564-8123-46B1C91E62E2}"/>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kumimoji="0" sz="1200">
                <a:solidFill>
                  <a:schemeClr val="tx1">
                    <a:tint val="75000"/>
                  </a:schemeClr>
                </a:solidFill>
                <a:latin typeface="+mn-lt"/>
                <a:ea typeface="+mn-ea"/>
              </a:defRPr>
            </a:lvl1pPr>
          </a:lstStyle>
          <a:p>
            <a:pPr>
              <a:defRPr/>
            </a:pPr>
            <a:fld id="{A70A84F7-55E6-413E-8DCC-B66D2603BFF2}" type="datetimeFigureOut">
              <a:rPr lang="zh-TW" altLang="en-US"/>
              <a:pPr>
                <a:defRPr/>
              </a:pPr>
              <a:t>2023/7/3</a:t>
            </a:fld>
            <a:endParaRPr lang="zh-TW" altLang="en-US"/>
          </a:p>
        </p:txBody>
      </p:sp>
      <p:sp>
        <p:nvSpPr>
          <p:cNvPr id="5" name="頁尾版面配置區 4">
            <a:extLst>
              <a:ext uri="{FF2B5EF4-FFF2-40B4-BE49-F238E27FC236}">
                <a16:creationId xmlns:a16="http://schemas.microsoft.com/office/drawing/2014/main" id="{CECC688F-B195-4D17-BDB1-F1FF32EDC2D7}"/>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kumimoji="0" sz="1200">
                <a:solidFill>
                  <a:schemeClr val="tx1">
                    <a:tint val="75000"/>
                  </a:schemeClr>
                </a:solidFill>
                <a:latin typeface="+mn-lt"/>
                <a:ea typeface="+mn-ea"/>
              </a:defRPr>
            </a:lvl1pPr>
          </a:lstStyle>
          <a:p>
            <a:pPr>
              <a:defRPr/>
            </a:pPr>
            <a:endParaRPr lang="zh-TW" altLang="en-US"/>
          </a:p>
        </p:txBody>
      </p:sp>
      <p:sp>
        <p:nvSpPr>
          <p:cNvPr id="6" name="投影片編號版面配置區 5">
            <a:extLst>
              <a:ext uri="{FF2B5EF4-FFF2-40B4-BE49-F238E27FC236}">
                <a16:creationId xmlns:a16="http://schemas.microsoft.com/office/drawing/2014/main" id="{22D23F96-82D4-4378-B764-C62FF499E183}"/>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kumimoji="0" sz="1200" smtClean="0">
                <a:solidFill>
                  <a:srgbClr val="898989"/>
                </a:solidFill>
                <a:latin typeface="Calibri" panose="020F0502020204030204" pitchFamily="34" charset="0"/>
              </a:defRPr>
            </a:lvl1pPr>
          </a:lstStyle>
          <a:p>
            <a:pPr>
              <a:defRPr/>
            </a:pPr>
            <a:fld id="{BA3E67D3-F051-4396-A3BF-8B36D732B76B}" type="slidenum">
              <a:rPr lang="zh-TW" altLang="en-US"/>
              <a:pPr>
                <a:defRPr/>
              </a:pPr>
              <a:t>‹#›</a:t>
            </a:fld>
            <a:endParaRPr lang="zh-TW" alt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新細明體" charset="-120"/>
        </a:defRPr>
      </a:lvl2pPr>
      <a:lvl3pPr algn="ctr" rtl="0" eaLnBrk="0" fontAlgn="base" hangingPunct="0">
        <a:spcBef>
          <a:spcPct val="0"/>
        </a:spcBef>
        <a:spcAft>
          <a:spcPct val="0"/>
        </a:spcAft>
        <a:defRPr sz="4400">
          <a:solidFill>
            <a:schemeClr val="tx1"/>
          </a:solidFill>
          <a:latin typeface="Calibri" pitchFamily="34" charset="0"/>
          <a:ea typeface="新細明體" charset="-120"/>
        </a:defRPr>
      </a:lvl3pPr>
      <a:lvl4pPr algn="ctr" rtl="0" eaLnBrk="0" fontAlgn="base" hangingPunct="0">
        <a:spcBef>
          <a:spcPct val="0"/>
        </a:spcBef>
        <a:spcAft>
          <a:spcPct val="0"/>
        </a:spcAft>
        <a:defRPr sz="4400">
          <a:solidFill>
            <a:schemeClr val="tx1"/>
          </a:solidFill>
          <a:latin typeface="Calibri" pitchFamily="34" charset="0"/>
          <a:ea typeface="新細明體" charset="-120"/>
        </a:defRPr>
      </a:lvl4pPr>
      <a:lvl5pPr algn="ctr" rtl="0" eaLnBrk="0" fontAlgn="base" hangingPunct="0">
        <a:spcBef>
          <a:spcPct val="0"/>
        </a:spcBef>
        <a:spcAft>
          <a:spcPct val="0"/>
        </a:spcAft>
        <a:defRPr sz="4400">
          <a:solidFill>
            <a:schemeClr val="tx1"/>
          </a:solidFill>
          <a:latin typeface="Calibri" pitchFamily="34" charset="0"/>
          <a:ea typeface="新細明體" charset="-120"/>
        </a:defRPr>
      </a:lvl5pPr>
      <a:lvl6pPr marL="457200" algn="ctr" rtl="0" fontAlgn="base">
        <a:spcBef>
          <a:spcPct val="0"/>
        </a:spcBef>
        <a:spcAft>
          <a:spcPct val="0"/>
        </a:spcAft>
        <a:defRPr sz="4400">
          <a:solidFill>
            <a:schemeClr val="tx1"/>
          </a:solidFill>
          <a:latin typeface="Calibri" pitchFamily="34" charset="0"/>
          <a:ea typeface="新細明體" charset="-120"/>
        </a:defRPr>
      </a:lvl6pPr>
      <a:lvl7pPr marL="914400" algn="ctr" rtl="0" fontAlgn="base">
        <a:spcBef>
          <a:spcPct val="0"/>
        </a:spcBef>
        <a:spcAft>
          <a:spcPct val="0"/>
        </a:spcAft>
        <a:defRPr sz="4400">
          <a:solidFill>
            <a:schemeClr val="tx1"/>
          </a:solidFill>
          <a:latin typeface="Calibri" pitchFamily="34" charset="0"/>
          <a:ea typeface="新細明體" charset="-120"/>
        </a:defRPr>
      </a:lvl7pPr>
      <a:lvl8pPr marL="1371600" algn="ctr" rtl="0" fontAlgn="base">
        <a:spcBef>
          <a:spcPct val="0"/>
        </a:spcBef>
        <a:spcAft>
          <a:spcPct val="0"/>
        </a:spcAft>
        <a:defRPr sz="4400">
          <a:solidFill>
            <a:schemeClr val="tx1"/>
          </a:solidFill>
          <a:latin typeface="Calibri" pitchFamily="34" charset="0"/>
          <a:ea typeface="新細明體" charset="-120"/>
        </a:defRPr>
      </a:lvl8pPr>
      <a:lvl9pPr marL="1828800" algn="ctr" rtl="0" fontAlgn="base">
        <a:spcBef>
          <a:spcPct val="0"/>
        </a:spcBef>
        <a:spcAft>
          <a:spcPct val="0"/>
        </a:spcAft>
        <a:defRPr sz="4400">
          <a:solidFill>
            <a:schemeClr val="tx1"/>
          </a:solidFill>
          <a:latin typeface="Calibri" pitchFamily="34" charset="0"/>
          <a:ea typeface="新細明體" charset="-12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796DC68-B12C-45CC-B379-FC38AF0273AD}"/>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2051" name="Rectangle 3">
            <a:extLst>
              <a:ext uri="{FF2B5EF4-FFF2-40B4-BE49-F238E27FC236}">
                <a16:creationId xmlns:a16="http://schemas.microsoft.com/office/drawing/2014/main" id="{7ED5DF2B-7F57-42C6-AB2D-0A98CF397332}"/>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1028" name="Rectangle 4">
            <a:extLst>
              <a:ext uri="{FF2B5EF4-FFF2-40B4-BE49-F238E27FC236}">
                <a16:creationId xmlns:a16="http://schemas.microsoft.com/office/drawing/2014/main" id="{4C5E355F-919F-468B-BAF1-4DE4EEBD8688}"/>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solidFill>
                  <a:srgbClr val="000000"/>
                </a:solidFill>
                <a:latin typeface="Arial" charset="0"/>
              </a:defRPr>
            </a:lvl1pPr>
          </a:lstStyle>
          <a:p>
            <a:pPr>
              <a:defRPr/>
            </a:pPr>
            <a:endParaRPr lang="en-US" altLang="zh-TW"/>
          </a:p>
        </p:txBody>
      </p:sp>
      <p:sp>
        <p:nvSpPr>
          <p:cNvPr id="1029" name="Rectangle 5">
            <a:extLst>
              <a:ext uri="{FF2B5EF4-FFF2-40B4-BE49-F238E27FC236}">
                <a16:creationId xmlns:a16="http://schemas.microsoft.com/office/drawing/2014/main" id="{FF82421C-4570-408B-BEE0-483B591E498A}"/>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solidFill>
                  <a:srgbClr val="000000"/>
                </a:solidFill>
                <a:latin typeface="Arial" charset="0"/>
              </a:defRPr>
            </a:lvl1pPr>
          </a:lstStyle>
          <a:p>
            <a:pPr>
              <a:defRPr/>
            </a:pPr>
            <a:endParaRPr lang="en-US" altLang="zh-TW"/>
          </a:p>
        </p:txBody>
      </p:sp>
      <p:sp>
        <p:nvSpPr>
          <p:cNvPr id="1030" name="Rectangle 6">
            <a:extLst>
              <a:ext uri="{FF2B5EF4-FFF2-40B4-BE49-F238E27FC236}">
                <a16:creationId xmlns:a16="http://schemas.microsoft.com/office/drawing/2014/main" id="{31EFA906-932B-46A5-B362-152891E14B0B}"/>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solidFill>
                  <a:srgbClr val="000000"/>
                </a:solidFill>
              </a:defRPr>
            </a:lvl1pPr>
          </a:lstStyle>
          <a:p>
            <a:pPr>
              <a:defRPr/>
            </a:pPr>
            <a:fld id="{E105BC3D-BBE1-401D-B825-91D3999DFF06}" type="slidenum">
              <a:rPr lang="en-US" altLang="zh-TW"/>
              <a:pPr>
                <a:defRPr/>
              </a:pPr>
              <a:t>‹#›</a:t>
            </a:fld>
            <a:endParaRPr lang="en-US" altLang="zh-TW"/>
          </a:p>
        </p:txBody>
      </p:sp>
    </p:spTree>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新細明體" pitchFamily="18" charset="-120"/>
        </a:defRPr>
      </a:lvl2pPr>
      <a:lvl3pPr algn="ctr" rtl="0" eaLnBrk="0" fontAlgn="base" hangingPunct="0">
        <a:spcBef>
          <a:spcPct val="0"/>
        </a:spcBef>
        <a:spcAft>
          <a:spcPct val="0"/>
        </a:spcAft>
        <a:defRPr kumimoji="1" sz="4400">
          <a:solidFill>
            <a:schemeClr val="tx2"/>
          </a:solidFill>
          <a:latin typeface="Arial" charset="0"/>
          <a:ea typeface="新細明體" pitchFamily="18" charset="-120"/>
        </a:defRPr>
      </a:lvl3pPr>
      <a:lvl4pPr algn="ctr" rtl="0" eaLnBrk="0" fontAlgn="base" hangingPunct="0">
        <a:spcBef>
          <a:spcPct val="0"/>
        </a:spcBef>
        <a:spcAft>
          <a:spcPct val="0"/>
        </a:spcAft>
        <a:defRPr kumimoji="1" sz="4400">
          <a:solidFill>
            <a:schemeClr val="tx2"/>
          </a:solidFill>
          <a:latin typeface="Arial" charset="0"/>
          <a:ea typeface="新細明體" pitchFamily="18" charset="-120"/>
        </a:defRPr>
      </a:lvl4pPr>
      <a:lvl5pPr algn="ctr" rtl="0" eaLnBrk="0" fontAlgn="base" hangingPunct="0">
        <a:spcBef>
          <a:spcPct val="0"/>
        </a:spcBef>
        <a:spcAft>
          <a:spcPct val="0"/>
        </a:spcAft>
        <a:defRPr kumimoji="1" sz="4400">
          <a:solidFill>
            <a:schemeClr val="tx2"/>
          </a:solidFill>
          <a:latin typeface="Arial" charset="0"/>
          <a:ea typeface="新細明體" pitchFamily="18" charset="-120"/>
        </a:defRPr>
      </a:lvl5pPr>
      <a:lvl6pPr marL="457200" algn="ctr" rtl="0" fontAlgn="base">
        <a:spcBef>
          <a:spcPct val="0"/>
        </a:spcBef>
        <a:spcAft>
          <a:spcPct val="0"/>
        </a:spcAft>
        <a:defRPr kumimoji="1" sz="4400">
          <a:solidFill>
            <a:schemeClr val="tx2"/>
          </a:solidFill>
          <a:latin typeface="Arial" charset="0"/>
          <a:ea typeface="新細明體" pitchFamily="18" charset="-120"/>
        </a:defRPr>
      </a:lvl6pPr>
      <a:lvl7pPr marL="914400" algn="ctr" rtl="0" fontAlgn="base">
        <a:spcBef>
          <a:spcPct val="0"/>
        </a:spcBef>
        <a:spcAft>
          <a:spcPct val="0"/>
        </a:spcAft>
        <a:defRPr kumimoji="1" sz="4400">
          <a:solidFill>
            <a:schemeClr val="tx2"/>
          </a:solidFill>
          <a:latin typeface="Arial" charset="0"/>
          <a:ea typeface="新細明體" pitchFamily="18" charset="-120"/>
        </a:defRPr>
      </a:lvl7pPr>
      <a:lvl8pPr marL="1371600" algn="ctr" rtl="0" fontAlgn="base">
        <a:spcBef>
          <a:spcPct val="0"/>
        </a:spcBef>
        <a:spcAft>
          <a:spcPct val="0"/>
        </a:spcAft>
        <a:defRPr kumimoji="1" sz="4400">
          <a:solidFill>
            <a:schemeClr val="tx2"/>
          </a:solidFill>
          <a:latin typeface="Arial" charset="0"/>
          <a:ea typeface="新細明體" pitchFamily="18" charset="-120"/>
        </a:defRPr>
      </a:lvl8pPr>
      <a:lvl9pPr marL="1828800" algn="ctr" rtl="0" fontAlgn="base">
        <a:spcBef>
          <a:spcPct val="0"/>
        </a:spcBef>
        <a:spcAft>
          <a:spcPct val="0"/>
        </a:spcAft>
        <a:defRPr kumimoji="1" sz="4400">
          <a:solidFill>
            <a:schemeClr val="tx2"/>
          </a:solidFill>
          <a:latin typeface="Arial" charset="0"/>
          <a:ea typeface="新細明體" pitchFamily="18" charset="-120"/>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B6C457F0-3113-4D80-995B-672F7794B422}"/>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3075" name="Rectangle 3">
            <a:extLst>
              <a:ext uri="{FF2B5EF4-FFF2-40B4-BE49-F238E27FC236}">
                <a16:creationId xmlns:a16="http://schemas.microsoft.com/office/drawing/2014/main" id="{E5CB1E04-B43F-4E83-947E-5545701E3CC4}"/>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1028" name="Rectangle 4">
            <a:extLst>
              <a:ext uri="{FF2B5EF4-FFF2-40B4-BE49-F238E27FC236}">
                <a16:creationId xmlns:a16="http://schemas.microsoft.com/office/drawing/2014/main" id="{D30C23B5-5324-42FD-9178-B3CDC78E9134}"/>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solidFill>
                  <a:srgbClr val="000000"/>
                </a:solidFill>
                <a:latin typeface="Arial" charset="0"/>
              </a:defRPr>
            </a:lvl1pPr>
          </a:lstStyle>
          <a:p>
            <a:pPr>
              <a:defRPr/>
            </a:pPr>
            <a:endParaRPr lang="en-US" altLang="zh-TW"/>
          </a:p>
        </p:txBody>
      </p:sp>
      <p:sp>
        <p:nvSpPr>
          <p:cNvPr id="1029" name="Rectangle 5">
            <a:extLst>
              <a:ext uri="{FF2B5EF4-FFF2-40B4-BE49-F238E27FC236}">
                <a16:creationId xmlns:a16="http://schemas.microsoft.com/office/drawing/2014/main" id="{621FF1E0-062C-49CB-BCD6-84362B262F95}"/>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solidFill>
                  <a:srgbClr val="000000"/>
                </a:solidFill>
                <a:latin typeface="Arial" charset="0"/>
              </a:defRPr>
            </a:lvl1pPr>
          </a:lstStyle>
          <a:p>
            <a:pPr>
              <a:defRPr/>
            </a:pPr>
            <a:endParaRPr lang="en-US" altLang="zh-TW"/>
          </a:p>
        </p:txBody>
      </p:sp>
      <p:sp>
        <p:nvSpPr>
          <p:cNvPr id="1030" name="Rectangle 6">
            <a:extLst>
              <a:ext uri="{FF2B5EF4-FFF2-40B4-BE49-F238E27FC236}">
                <a16:creationId xmlns:a16="http://schemas.microsoft.com/office/drawing/2014/main" id="{C222919B-CD24-4DA5-BD76-C6F155E979FD}"/>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solidFill>
                  <a:srgbClr val="000000"/>
                </a:solidFill>
              </a:defRPr>
            </a:lvl1pPr>
          </a:lstStyle>
          <a:p>
            <a:pPr>
              <a:defRPr/>
            </a:pPr>
            <a:fld id="{CE0A040C-FF07-4E9F-A158-D59C20241298}" type="slidenum">
              <a:rPr lang="en-US" altLang="zh-TW"/>
              <a:pPr>
                <a:defRPr/>
              </a:pPr>
              <a:t>‹#›</a:t>
            </a:fld>
            <a:endParaRPr lang="en-US" altLang="zh-TW"/>
          </a:p>
        </p:txBody>
      </p:sp>
    </p:spTree>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新細明體" pitchFamily="18" charset="-120"/>
        </a:defRPr>
      </a:lvl2pPr>
      <a:lvl3pPr algn="ctr" rtl="0" eaLnBrk="0" fontAlgn="base" hangingPunct="0">
        <a:spcBef>
          <a:spcPct val="0"/>
        </a:spcBef>
        <a:spcAft>
          <a:spcPct val="0"/>
        </a:spcAft>
        <a:defRPr kumimoji="1" sz="4400">
          <a:solidFill>
            <a:schemeClr val="tx2"/>
          </a:solidFill>
          <a:latin typeface="Arial" charset="0"/>
          <a:ea typeface="新細明體" pitchFamily="18" charset="-120"/>
        </a:defRPr>
      </a:lvl3pPr>
      <a:lvl4pPr algn="ctr" rtl="0" eaLnBrk="0" fontAlgn="base" hangingPunct="0">
        <a:spcBef>
          <a:spcPct val="0"/>
        </a:spcBef>
        <a:spcAft>
          <a:spcPct val="0"/>
        </a:spcAft>
        <a:defRPr kumimoji="1" sz="4400">
          <a:solidFill>
            <a:schemeClr val="tx2"/>
          </a:solidFill>
          <a:latin typeface="Arial" charset="0"/>
          <a:ea typeface="新細明體" pitchFamily="18" charset="-120"/>
        </a:defRPr>
      </a:lvl4pPr>
      <a:lvl5pPr algn="ctr" rtl="0" eaLnBrk="0" fontAlgn="base" hangingPunct="0">
        <a:spcBef>
          <a:spcPct val="0"/>
        </a:spcBef>
        <a:spcAft>
          <a:spcPct val="0"/>
        </a:spcAft>
        <a:defRPr kumimoji="1" sz="4400">
          <a:solidFill>
            <a:schemeClr val="tx2"/>
          </a:solidFill>
          <a:latin typeface="Arial" charset="0"/>
          <a:ea typeface="新細明體" pitchFamily="18" charset="-120"/>
        </a:defRPr>
      </a:lvl5pPr>
      <a:lvl6pPr marL="457200" algn="ctr" rtl="0" fontAlgn="base">
        <a:spcBef>
          <a:spcPct val="0"/>
        </a:spcBef>
        <a:spcAft>
          <a:spcPct val="0"/>
        </a:spcAft>
        <a:defRPr kumimoji="1" sz="4400">
          <a:solidFill>
            <a:schemeClr val="tx2"/>
          </a:solidFill>
          <a:latin typeface="Arial" charset="0"/>
          <a:ea typeface="新細明體" pitchFamily="18" charset="-120"/>
        </a:defRPr>
      </a:lvl6pPr>
      <a:lvl7pPr marL="914400" algn="ctr" rtl="0" fontAlgn="base">
        <a:spcBef>
          <a:spcPct val="0"/>
        </a:spcBef>
        <a:spcAft>
          <a:spcPct val="0"/>
        </a:spcAft>
        <a:defRPr kumimoji="1" sz="4400">
          <a:solidFill>
            <a:schemeClr val="tx2"/>
          </a:solidFill>
          <a:latin typeface="Arial" charset="0"/>
          <a:ea typeface="新細明體" pitchFamily="18" charset="-120"/>
        </a:defRPr>
      </a:lvl7pPr>
      <a:lvl8pPr marL="1371600" algn="ctr" rtl="0" fontAlgn="base">
        <a:spcBef>
          <a:spcPct val="0"/>
        </a:spcBef>
        <a:spcAft>
          <a:spcPct val="0"/>
        </a:spcAft>
        <a:defRPr kumimoji="1" sz="4400">
          <a:solidFill>
            <a:schemeClr val="tx2"/>
          </a:solidFill>
          <a:latin typeface="Arial" charset="0"/>
          <a:ea typeface="新細明體" pitchFamily="18" charset="-120"/>
        </a:defRPr>
      </a:lvl8pPr>
      <a:lvl9pPr marL="1828800" algn="ctr" rtl="0" fontAlgn="base">
        <a:spcBef>
          <a:spcPct val="0"/>
        </a:spcBef>
        <a:spcAft>
          <a:spcPct val="0"/>
        </a:spcAft>
        <a:defRPr kumimoji="1" sz="4400">
          <a:solidFill>
            <a:schemeClr val="tx2"/>
          </a:solidFill>
          <a:latin typeface="Arial" charset="0"/>
          <a:ea typeface="新細明體" pitchFamily="18" charset="-120"/>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a:extLst>
              <a:ext uri="{FF2B5EF4-FFF2-40B4-BE49-F238E27FC236}">
                <a16:creationId xmlns:a16="http://schemas.microsoft.com/office/drawing/2014/main" id="{FC4DE13A-8439-4F91-B92C-664928D1542A}"/>
              </a:ext>
            </a:extLst>
          </p:cNvPr>
          <p:cNvSpPr>
            <a:spLocks noGrp="1"/>
          </p:cNvSpPr>
          <p:nvPr>
            <p:ph type="title"/>
          </p:nvPr>
        </p:nvSpPr>
        <p:spPr>
          <a:xfrm>
            <a:off x="352425" y="66675"/>
            <a:ext cx="8439150" cy="1028700"/>
          </a:xfrm>
        </p:spPr>
        <p:txBody>
          <a:bodyPr/>
          <a:lstStyle/>
          <a:p>
            <a:r>
              <a:rPr lang="en-US" altLang="zh-TW" sz="4800"/>
              <a:t>1. </a:t>
            </a:r>
            <a:r>
              <a:rPr lang="zh-TW" altLang="en-US" sz="4800">
                <a:solidFill>
                  <a:srgbClr val="7030A0"/>
                </a:solidFill>
                <a:latin typeface="標楷體" panose="03000509000000000000" pitchFamily="65" charset="-120"/>
                <a:ea typeface="標楷體" panose="03000509000000000000" pitchFamily="65" charset="-120"/>
              </a:rPr>
              <a:t>互相認識</a:t>
            </a:r>
            <a:r>
              <a:rPr lang="en-US" altLang="zh-TW" sz="4800"/>
              <a:t>—</a:t>
            </a:r>
            <a:r>
              <a:rPr lang="zh-TW" altLang="en-US" sz="4800"/>
              <a:t>提昇生活的信仰</a:t>
            </a:r>
            <a:endParaRPr lang="zh-HK" altLang="en-US" sz="4800"/>
          </a:p>
        </p:txBody>
      </p:sp>
      <p:sp>
        <p:nvSpPr>
          <p:cNvPr id="5123" name="內容版面配置區 3">
            <a:extLst>
              <a:ext uri="{FF2B5EF4-FFF2-40B4-BE49-F238E27FC236}">
                <a16:creationId xmlns:a16="http://schemas.microsoft.com/office/drawing/2014/main" id="{4FD89F7E-908C-4EF0-92F8-F028C9663ACB}"/>
              </a:ext>
            </a:extLst>
          </p:cNvPr>
          <p:cNvSpPr>
            <a:spLocks noGrp="1"/>
          </p:cNvSpPr>
          <p:nvPr>
            <p:ph idx="1"/>
          </p:nvPr>
        </p:nvSpPr>
        <p:spPr>
          <a:xfrm>
            <a:off x="552450" y="971550"/>
            <a:ext cx="8067675" cy="1028700"/>
          </a:xfrm>
        </p:spPr>
        <p:txBody>
          <a:bodyPr/>
          <a:lstStyle/>
          <a:p>
            <a:r>
              <a:rPr lang="zh-TW" altLang="en-US" sz="4800"/>
              <a:t>信仰 </a:t>
            </a:r>
            <a:r>
              <a:rPr lang="en-US" altLang="zh-TW" sz="4800"/>
              <a:t>= </a:t>
            </a:r>
            <a:r>
              <a:rPr lang="zh-TW" altLang="en-US" sz="4800"/>
              <a:t>思想</a:t>
            </a:r>
            <a:r>
              <a:rPr lang="en-US" altLang="zh-TW" sz="4800"/>
              <a:t> + </a:t>
            </a:r>
            <a:r>
              <a:rPr lang="zh-TW" altLang="en-US" sz="4800"/>
              <a:t>生活 </a:t>
            </a:r>
            <a:r>
              <a:rPr lang="en-US" altLang="zh-TW" sz="4800"/>
              <a:t>+ </a:t>
            </a:r>
            <a:r>
              <a:rPr lang="zh-TW" altLang="en-US" sz="5400">
                <a:solidFill>
                  <a:srgbClr val="FF0000"/>
                </a:solidFill>
                <a:latin typeface="標楷體" panose="03000509000000000000" pitchFamily="65" charset="-120"/>
                <a:ea typeface="標楷體" panose="03000509000000000000" pitchFamily="65" charset="-120"/>
              </a:rPr>
              <a:t>團體</a:t>
            </a:r>
            <a:endParaRPr lang="zh-HK" altLang="en-US" sz="4800">
              <a:solidFill>
                <a:srgbClr val="FF0000"/>
              </a:solidFill>
              <a:latin typeface="標楷體" panose="03000509000000000000" pitchFamily="65" charset="-120"/>
              <a:ea typeface="標楷體" panose="03000509000000000000" pitchFamily="65" charset="-120"/>
            </a:endParaRPr>
          </a:p>
        </p:txBody>
      </p:sp>
      <p:sp>
        <p:nvSpPr>
          <p:cNvPr id="5124" name="文字方塊 12">
            <a:extLst>
              <a:ext uri="{FF2B5EF4-FFF2-40B4-BE49-F238E27FC236}">
                <a16:creationId xmlns:a16="http://schemas.microsoft.com/office/drawing/2014/main" id="{3BDFCDEF-054E-447E-A716-4AFF93B52876}"/>
              </a:ext>
            </a:extLst>
          </p:cNvPr>
          <p:cNvSpPr txBox="1">
            <a:spLocks noChangeArrowheads="1"/>
          </p:cNvSpPr>
          <p:nvPr/>
        </p:nvSpPr>
        <p:spPr bwMode="auto">
          <a:xfrm>
            <a:off x="4586288" y="6159500"/>
            <a:ext cx="42894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新細明體" panose="02020500000000000000" pitchFamily="18" charset="-120"/>
              </a:defRPr>
            </a:lvl1pPr>
            <a:lvl2pPr marL="742950" indent="-285750">
              <a:defRPr kumimoji="1">
                <a:solidFill>
                  <a:schemeClr val="tx1"/>
                </a:solidFill>
                <a:latin typeface="Arial" panose="020B0604020202020204" pitchFamily="34" charset="0"/>
                <a:ea typeface="新細明體" panose="02020500000000000000" pitchFamily="18" charset="-120"/>
              </a:defRPr>
            </a:lvl2pPr>
            <a:lvl3pPr marL="1143000" indent="-228600">
              <a:defRPr kumimoji="1">
                <a:solidFill>
                  <a:schemeClr val="tx1"/>
                </a:solidFill>
                <a:latin typeface="Arial" panose="020B0604020202020204" pitchFamily="34" charset="0"/>
                <a:ea typeface="新細明體" panose="02020500000000000000" pitchFamily="18" charset="-120"/>
              </a:defRPr>
            </a:lvl3pPr>
            <a:lvl4pPr marL="1600200" indent="-228600">
              <a:defRPr kumimoji="1">
                <a:solidFill>
                  <a:schemeClr val="tx1"/>
                </a:solidFill>
                <a:latin typeface="Arial" panose="020B0604020202020204" pitchFamily="34" charset="0"/>
                <a:ea typeface="新細明體" panose="02020500000000000000" pitchFamily="18" charset="-120"/>
              </a:defRPr>
            </a:lvl4pPr>
            <a:lvl5pPr marL="2057400" indent="-22860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r>
              <a:rPr lang="zh-TW" altLang="en-US" sz="3200">
                <a:latin typeface="標楷體" panose="03000509000000000000" pitchFamily="65" charset="-120"/>
                <a:ea typeface="標楷體" panose="03000509000000000000" pitchFamily="65" charset="-120"/>
              </a:rPr>
              <a:t>教研</a:t>
            </a:r>
            <a:r>
              <a:rPr lang="en-US" altLang="zh-TW" sz="3200">
                <a:latin typeface="標楷體" panose="03000509000000000000" pitchFamily="65" charset="-120"/>
                <a:ea typeface="標楷體" panose="03000509000000000000" pitchFamily="65" charset="-120"/>
              </a:rPr>
              <a:t>2001</a:t>
            </a:r>
            <a:r>
              <a:rPr lang="zh-TW" altLang="en-US" sz="3200">
                <a:latin typeface="標楷體" panose="03000509000000000000" pitchFamily="65" charset="-120"/>
                <a:ea typeface="標楷體" panose="03000509000000000000" pitchFamily="65" charset="-120"/>
              </a:rPr>
              <a:t>年領洗者</a:t>
            </a:r>
            <a:r>
              <a:rPr lang="en-US" altLang="zh-TW" sz="3200">
                <a:latin typeface="標楷體" panose="03000509000000000000" pitchFamily="65" charset="-120"/>
                <a:ea typeface="標楷體" panose="03000509000000000000" pitchFamily="65" charset="-120"/>
              </a:rPr>
              <a:t>︰</a:t>
            </a:r>
            <a:r>
              <a:rPr lang="zh-TW" altLang="en-US" sz="3200">
                <a:latin typeface="標楷體" panose="03000509000000000000" pitchFamily="65" charset="-120"/>
                <a:ea typeface="標楷體" panose="03000509000000000000" pitchFamily="65" charset="-120"/>
              </a:rPr>
              <a:t>輝</a:t>
            </a:r>
            <a:endParaRPr lang="zh-HK" altLang="en-US" sz="3200">
              <a:latin typeface="標楷體" panose="03000509000000000000" pitchFamily="65" charset="-120"/>
              <a:ea typeface="標楷體" panose="03000509000000000000" pitchFamily="65" charset="-120"/>
            </a:endParaRPr>
          </a:p>
        </p:txBody>
      </p:sp>
      <p:sp>
        <p:nvSpPr>
          <p:cNvPr id="5125" name="文字方塊 2">
            <a:extLst>
              <a:ext uri="{FF2B5EF4-FFF2-40B4-BE49-F238E27FC236}">
                <a16:creationId xmlns:a16="http://schemas.microsoft.com/office/drawing/2014/main" id="{011D5918-0D16-43C8-8C00-67CDF8E9C0B1}"/>
              </a:ext>
            </a:extLst>
          </p:cNvPr>
          <p:cNvSpPr txBox="1">
            <a:spLocks noChangeArrowheads="1"/>
          </p:cNvSpPr>
          <p:nvPr/>
        </p:nvSpPr>
        <p:spPr bwMode="auto">
          <a:xfrm>
            <a:off x="552450" y="5416550"/>
            <a:ext cx="3884613" cy="1200150"/>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新細明體" panose="02020500000000000000" pitchFamily="18" charset="-120"/>
              </a:defRPr>
            </a:lvl1pPr>
            <a:lvl2pPr marL="742950" indent="-285750">
              <a:defRPr kumimoji="1">
                <a:solidFill>
                  <a:schemeClr val="tx1"/>
                </a:solidFill>
                <a:latin typeface="Arial" panose="020B0604020202020204" pitchFamily="34" charset="0"/>
                <a:ea typeface="新細明體" panose="02020500000000000000" pitchFamily="18" charset="-120"/>
              </a:defRPr>
            </a:lvl2pPr>
            <a:lvl3pPr marL="1143000" indent="-228600">
              <a:defRPr kumimoji="1">
                <a:solidFill>
                  <a:schemeClr val="tx1"/>
                </a:solidFill>
                <a:latin typeface="Arial" panose="020B0604020202020204" pitchFamily="34" charset="0"/>
                <a:ea typeface="新細明體" panose="02020500000000000000" pitchFamily="18" charset="-120"/>
              </a:defRPr>
            </a:lvl3pPr>
            <a:lvl4pPr marL="1600200" indent="-228600">
              <a:defRPr kumimoji="1">
                <a:solidFill>
                  <a:schemeClr val="tx1"/>
                </a:solidFill>
                <a:latin typeface="Arial" panose="020B0604020202020204" pitchFamily="34" charset="0"/>
                <a:ea typeface="新細明體" panose="02020500000000000000" pitchFamily="18" charset="-120"/>
              </a:defRPr>
            </a:lvl4pPr>
            <a:lvl5pPr marL="2057400" indent="-22860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r>
              <a:rPr lang="en-US" altLang="zh-HK" sz="3600"/>
              <a:t>2</a:t>
            </a:r>
            <a:r>
              <a:rPr lang="zh-TW" altLang="en-US" sz="3600"/>
              <a:t>個人總比</a:t>
            </a:r>
            <a:r>
              <a:rPr lang="en-US" altLang="zh-TW" sz="3600"/>
              <a:t>1</a:t>
            </a:r>
            <a:r>
              <a:rPr lang="zh-TW" altLang="en-US" sz="3600"/>
              <a:t>個人好</a:t>
            </a:r>
            <a:endParaRPr lang="en-US" altLang="zh-TW" sz="3600"/>
          </a:p>
          <a:p>
            <a:pPr eaLnBrk="1" hangingPunct="1"/>
            <a:r>
              <a:rPr lang="zh-TW" altLang="en-US" sz="3600"/>
              <a:t> </a:t>
            </a:r>
            <a:r>
              <a:rPr lang="en-US" altLang="zh-TW" sz="3600"/>
              <a:t>/ </a:t>
            </a:r>
            <a:r>
              <a:rPr lang="zh-TW" altLang="en-US" sz="3600">
                <a:solidFill>
                  <a:srgbClr val="FF0000"/>
                </a:solidFill>
              </a:rPr>
              <a:t>有伴</a:t>
            </a:r>
            <a:r>
              <a:rPr lang="zh-TW" altLang="en-US" sz="3600"/>
              <a:t>的人生</a:t>
            </a:r>
            <a:endParaRPr lang="zh-HK" altLang="en-US" sz="3600"/>
          </a:p>
        </p:txBody>
      </p:sp>
      <p:sp>
        <p:nvSpPr>
          <p:cNvPr id="5" name="文字方塊 4">
            <a:extLst>
              <a:ext uri="{FF2B5EF4-FFF2-40B4-BE49-F238E27FC236}">
                <a16:creationId xmlns:a16="http://schemas.microsoft.com/office/drawing/2014/main" id="{D91C51C5-C199-262A-69B4-641F13FDFA8E}"/>
              </a:ext>
            </a:extLst>
          </p:cNvPr>
          <p:cNvSpPr txBox="1"/>
          <p:nvPr/>
        </p:nvSpPr>
        <p:spPr>
          <a:xfrm>
            <a:off x="484188" y="1720850"/>
            <a:ext cx="8659812" cy="3416300"/>
          </a:xfrm>
          <a:prstGeom prst="rect">
            <a:avLst/>
          </a:prstGeom>
          <a:noFill/>
        </p:spPr>
        <p:txBody>
          <a:bodyPr>
            <a:spAutoFit/>
          </a:bodyPr>
          <a:lstStyle/>
          <a:p>
            <a:pPr eaLnBrk="1" hangingPunct="1">
              <a:defRPr/>
            </a:pPr>
            <a:r>
              <a:rPr lang="zh-TW" altLang="en-US" sz="3600" dirty="0"/>
              <a:t>給一年後的你</a:t>
            </a:r>
            <a:r>
              <a:rPr lang="en-US" altLang="zh-TW" sz="3600" dirty="0"/>
              <a:t>︰</a:t>
            </a:r>
            <a:r>
              <a:rPr lang="zh-TW" altLang="en-US" sz="3600" dirty="0"/>
              <a:t>經歷了約</a:t>
            </a:r>
            <a:r>
              <a:rPr lang="en-US" altLang="zh-TW" sz="3600" dirty="0">
                <a:solidFill>
                  <a:srgbClr val="FF0000"/>
                </a:solidFill>
              </a:rPr>
              <a:t>53</a:t>
            </a:r>
            <a:r>
              <a:rPr lang="zh-TW" altLang="en-US" sz="3600" dirty="0">
                <a:solidFill>
                  <a:srgbClr val="FF0000"/>
                </a:solidFill>
              </a:rPr>
              <a:t>堂</a:t>
            </a:r>
            <a:r>
              <a:rPr lang="en-US" altLang="zh-TW" sz="3600" dirty="0"/>
              <a:t>/</a:t>
            </a:r>
            <a:r>
              <a:rPr lang="zh-TW" altLang="en-US" sz="3600" dirty="0">
                <a:solidFill>
                  <a:srgbClr val="FF0000"/>
                </a:solidFill>
              </a:rPr>
              <a:t>星期天</a:t>
            </a:r>
            <a:r>
              <a:rPr lang="zh-TW" altLang="en-US" sz="3600" dirty="0"/>
              <a:t>的慕道班，你希望得著了甚麼？</a:t>
            </a:r>
            <a:r>
              <a:rPr lang="en-US" altLang="zh-TW" sz="3600" dirty="0"/>
              <a:t>(</a:t>
            </a:r>
            <a:r>
              <a:rPr lang="zh-TW" altLang="en-US" sz="3600" dirty="0">
                <a:solidFill>
                  <a:srgbClr val="FF0000"/>
                </a:solidFill>
              </a:rPr>
              <a:t>油站</a:t>
            </a:r>
            <a:r>
              <a:rPr lang="en-US" altLang="zh-TW" sz="3600" dirty="0"/>
              <a:t>)</a:t>
            </a:r>
          </a:p>
          <a:p>
            <a:pPr marL="571500" indent="-571500" eaLnBrk="1" hangingPunct="1">
              <a:buFont typeface="Wingdings" panose="05000000000000000000" pitchFamily="2" charset="2"/>
              <a:buChar char="ü"/>
              <a:defRPr/>
            </a:pPr>
            <a:r>
              <a:rPr lang="zh-TW" altLang="en-US" sz="3600" dirty="0"/>
              <a:t>思想更似基督？更多想法？更正面？更有「智慧」？</a:t>
            </a:r>
            <a:r>
              <a:rPr lang="en-US" altLang="zh-TW" sz="3600" dirty="0"/>
              <a:t>(</a:t>
            </a:r>
            <a:r>
              <a:rPr lang="zh-TW" altLang="en-US" sz="3600" dirty="0">
                <a:solidFill>
                  <a:srgbClr val="FF0000"/>
                </a:solidFill>
              </a:rPr>
              <a:t>耶穌會怎樣想？</a:t>
            </a:r>
            <a:r>
              <a:rPr lang="en-US" altLang="zh-TW" sz="3600" dirty="0"/>
              <a:t>)</a:t>
            </a:r>
          </a:p>
          <a:p>
            <a:pPr marL="571500" indent="-571500" eaLnBrk="1" hangingPunct="1">
              <a:buFont typeface="Wingdings" panose="05000000000000000000" pitchFamily="2" charset="2"/>
              <a:buChar char="ü"/>
              <a:defRPr/>
            </a:pPr>
            <a:r>
              <a:rPr lang="zh-TW" altLang="en-US" sz="3600" dirty="0"/>
              <a:t>認識了更多不同的人</a:t>
            </a:r>
            <a:r>
              <a:rPr lang="en-US" altLang="zh-TW" sz="3600" dirty="0"/>
              <a:t>/</a:t>
            </a:r>
            <a:r>
              <a:rPr lang="zh-TW" altLang="en-US" sz="3600" dirty="0"/>
              <a:t>朋友？</a:t>
            </a:r>
            <a:endParaRPr lang="en-US" altLang="zh-TW" sz="3600" dirty="0"/>
          </a:p>
          <a:p>
            <a:pPr marL="571500" indent="-571500" eaLnBrk="1" hangingPunct="1">
              <a:buFont typeface="Wingdings" panose="05000000000000000000" pitchFamily="2" charset="2"/>
              <a:buChar char="ü"/>
              <a:defRPr/>
            </a:pPr>
            <a:r>
              <a:rPr lang="zh-TW" altLang="en-US" sz="3600" dirty="0"/>
              <a:t>更積極、快樂、有用？</a:t>
            </a:r>
            <a:r>
              <a:rPr lang="en-US" altLang="zh-TW" sz="3600" dirty="0"/>
              <a:t>(</a:t>
            </a:r>
            <a:r>
              <a:rPr lang="zh-TW" altLang="en-US" sz="3600" dirty="0">
                <a:solidFill>
                  <a:srgbClr val="FF0000"/>
                </a:solidFill>
              </a:rPr>
              <a:t>熄燈後的禮堂</a:t>
            </a:r>
            <a:r>
              <a:rPr lang="en-US" altLang="zh-TW" sz="3600" dirty="0"/>
              <a:t>)</a:t>
            </a:r>
            <a:endParaRPr lang="zh-HK" altLang="en-US" sz="36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副標題 2">
            <a:extLst>
              <a:ext uri="{FF2B5EF4-FFF2-40B4-BE49-F238E27FC236}">
                <a16:creationId xmlns:a16="http://schemas.microsoft.com/office/drawing/2014/main" id="{66DD8F73-43E6-48E4-A870-E9EDB62275E7}"/>
              </a:ext>
            </a:extLst>
          </p:cNvPr>
          <p:cNvSpPr>
            <a:spLocks noGrp="1"/>
          </p:cNvSpPr>
          <p:nvPr>
            <p:ph type="subTitle" idx="1"/>
          </p:nvPr>
        </p:nvSpPr>
        <p:spPr>
          <a:xfrm>
            <a:off x="0" y="0"/>
            <a:ext cx="9144000" cy="6858000"/>
          </a:xfrm>
          <a:solidFill>
            <a:schemeClr val="tx1"/>
          </a:solidFill>
        </p:spPr>
        <p:txBody>
          <a:bodyPr/>
          <a:lstStyle/>
          <a:p>
            <a:pPr algn="l" eaLnBrk="1"/>
            <a:r>
              <a:rPr lang="zh-TW" altLang="en-US" sz="4400" i="1">
                <a:solidFill>
                  <a:srgbClr val="FFFF00"/>
                </a:solidFill>
                <a:latin typeface="華康粗黑體" panose="020B0709000000000000" pitchFamily="49" charset="-120"/>
                <a:ea typeface="華康粗黑體" panose="020B0709000000000000" pitchFamily="49" charset="-120"/>
                <a:cs typeface="華康黑體-GB5" pitchFamily="49" charset="-120"/>
              </a:rPr>
              <a:t>小組討論的重要性</a:t>
            </a:r>
            <a:endParaRPr lang="zh-TW" altLang="en-US" sz="4400">
              <a:solidFill>
                <a:srgbClr val="FFFF00"/>
              </a:solidFill>
              <a:latin typeface="華康粗黑體" panose="020B0709000000000000" pitchFamily="49" charset="-120"/>
              <a:ea typeface="華康粗黑體" panose="020B0709000000000000" pitchFamily="49" charset="-120"/>
              <a:cs typeface="華康黑體-GB5" pitchFamily="49" charset="-120"/>
            </a:endParaRPr>
          </a:p>
          <a:p>
            <a:pPr algn="l" eaLnBrk="1"/>
            <a:r>
              <a:rPr lang="zh-CN" altLang="en-US" sz="4400">
                <a:solidFill>
                  <a:schemeClr val="bg1"/>
                </a:solidFill>
                <a:latin typeface="華康粗黑體" panose="020B0709000000000000" pitchFamily="49" charset="-120"/>
                <a:ea typeface="華康粗黑體" panose="020B0709000000000000" pitchFamily="49" charset="-120"/>
                <a:cs typeface="華康黑體-GB5" pitchFamily="49" charset="-120"/>
              </a:rPr>
              <a:t>甲</a:t>
            </a:r>
            <a:r>
              <a:rPr lang="en-US" altLang="zh-TW" sz="4400">
                <a:solidFill>
                  <a:schemeClr val="bg1"/>
                </a:solidFill>
                <a:latin typeface="華康粗黑體" panose="020B0709000000000000" pitchFamily="49" charset="-120"/>
                <a:ea typeface="華康粗黑體" panose="020B0709000000000000" pitchFamily="49" charset="-120"/>
                <a:cs typeface="華康黑體-GB5" pitchFamily="49" charset="-120"/>
              </a:rPr>
              <a:t>.</a:t>
            </a:r>
            <a:r>
              <a:rPr lang="zh-TW" altLang="en-US" sz="4400">
                <a:solidFill>
                  <a:schemeClr val="bg1"/>
                </a:solidFill>
                <a:latin typeface="華康粗黑體" panose="020B0709000000000000" pitchFamily="49" charset="-120"/>
                <a:ea typeface="華康粗黑體" panose="020B0709000000000000" pitchFamily="49" charset="-120"/>
                <a:cs typeface="華康黑體-GB5" pitchFamily="49" charset="-120"/>
              </a:rPr>
              <a:t>對我們自己：</a:t>
            </a:r>
            <a:endParaRPr lang="en-US" altLang="zh-CN" sz="4400">
              <a:solidFill>
                <a:schemeClr val="bg1"/>
              </a:solidFill>
              <a:latin typeface="華康粗黑體" panose="020B0709000000000000" pitchFamily="49" charset="-120"/>
              <a:ea typeface="華康粗黑體" panose="020B0709000000000000" pitchFamily="49" charset="-120"/>
              <a:cs typeface="華康黑體-GB5" pitchFamily="49" charset="-120"/>
            </a:endParaRPr>
          </a:p>
          <a:p>
            <a:pPr algn="l" eaLnBrk="1"/>
            <a:r>
              <a:rPr lang="zh-CN" altLang="en-US" sz="4800">
                <a:solidFill>
                  <a:schemeClr val="bg1"/>
                </a:solidFill>
                <a:latin typeface="華康粗黑體" panose="020B0709000000000000" pitchFamily="49" charset="-120"/>
                <a:ea typeface="華康粗黑體" panose="020B0709000000000000" pitchFamily="49" charset="-120"/>
                <a:cs typeface="華康黑體-GB5" pitchFamily="49" charset="-120"/>
              </a:rPr>
              <a:t>   消化</a:t>
            </a:r>
            <a:r>
              <a:rPr lang="zh-TW" altLang="en-US" sz="4800">
                <a:solidFill>
                  <a:schemeClr val="bg1"/>
                </a:solidFill>
                <a:latin typeface="華康粗黑體" panose="020B0709000000000000" pitchFamily="49" charset="-120"/>
                <a:ea typeface="華康粗黑體" panose="020B0709000000000000" pitchFamily="49" charset="-120"/>
                <a:cs typeface="華康黑體-GB5" pitchFamily="49" charset="-120"/>
              </a:rPr>
              <a:t>；參與感；理論變實踐</a:t>
            </a:r>
            <a:endParaRPr lang="zh-TW" altLang="en-US" sz="4400">
              <a:solidFill>
                <a:schemeClr val="bg1"/>
              </a:solidFill>
              <a:latin typeface="華康粗黑體" panose="020B0709000000000000" pitchFamily="49" charset="-120"/>
              <a:ea typeface="華康粗黑體" panose="020B0709000000000000" pitchFamily="49" charset="-120"/>
              <a:cs typeface="華康黑體-GB5" pitchFamily="49" charset="-120"/>
            </a:endParaRPr>
          </a:p>
          <a:p>
            <a:pPr algn="l" eaLnBrk="1"/>
            <a:r>
              <a:rPr lang="zh-CN" altLang="en-US" sz="4400">
                <a:solidFill>
                  <a:schemeClr val="bg1"/>
                </a:solidFill>
                <a:latin typeface="華康粗黑體" panose="020B0709000000000000" pitchFamily="49" charset="-120"/>
                <a:ea typeface="華康粗黑體" panose="020B0709000000000000" pitchFamily="49" charset="-120"/>
                <a:cs typeface="華康黑體-GB5" pitchFamily="49" charset="-120"/>
              </a:rPr>
              <a:t>乙</a:t>
            </a:r>
            <a:r>
              <a:rPr lang="en-US" altLang="zh-TW" sz="4400">
                <a:solidFill>
                  <a:schemeClr val="bg1"/>
                </a:solidFill>
                <a:latin typeface="華康粗黑體" panose="020B0709000000000000" pitchFamily="49" charset="-120"/>
                <a:ea typeface="華康粗黑體" panose="020B0709000000000000" pitchFamily="49" charset="-120"/>
                <a:cs typeface="華康黑體-GB5" pitchFamily="49" charset="-120"/>
              </a:rPr>
              <a:t>.</a:t>
            </a:r>
            <a:r>
              <a:rPr lang="zh-CN" altLang="en-US" sz="4400">
                <a:solidFill>
                  <a:schemeClr val="bg1"/>
                </a:solidFill>
                <a:latin typeface="華康粗黑體" panose="020B0709000000000000" pitchFamily="49" charset="-120"/>
                <a:ea typeface="華康粗黑體" panose="020B0709000000000000" pitchFamily="49" charset="-120"/>
                <a:cs typeface="華康黑體-GB5" pitchFamily="49" charset="-120"/>
              </a:rPr>
              <a:t>對講者：</a:t>
            </a:r>
            <a:endParaRPr lang="en-US" altLang="zh-CN" sz="4400">
              <a:solidFill>
                <a:schemeClr val="bg1"/>
              </a:solidFill>
              <a:latin typeface="華康粗黑體" panose="020B0709000000000000" pitchFamily="49" charset="-120"/>
              <a:ea typeface="華康粗黑體" panose="020B0709000000000000" pitchFamily="49" charset="-120"/>
              <a:cs typeface="華康黑體-GB5" pitchFamily="49" charset="-120"/>
            </a:endParaRPr>
          </a:p>
          <a:p>
            <a:pPr algn="l" eaLnBrk="1"/>
            <a:r>
              <a:rPr lang="zh-CN" altLang="en-US" sz="4800">
                <a:solidFill>
                  <a:schemeClr val="bg1"/>
                </a:solidFill>
                <a:latin typeface="華康粗黑體" panose="020B0709000000000000" pitchFamily="49" charset="-120"/>
                <a:ea typeface="華康粗黑體" panose="020B0709000000000000" pitchFamily="49" charset="-120"/>
                <a:cs typeface="華康黑體-GB5" pitchFamily="49" charset="-120"/>
              </a:rPr>
              <a:t>   回</a:t>
            </a:r>
            <a:r>
              <a:rPr lang="zh-TW" altLang="en-US" sz="4800">
                <a:solidFill>
                  <a:schemeClr val="bg1"/>
                </a:solidFill>
                <a:latin typeface="華康粗黑體" panose="020B0709000000000000" pitchFamily="49" charset="-120"/>
                <a:ea typeface="華康粗黑體" panose="020B0709000000000000" pitchFamily="49" charset="-120"/>
                <a:cs typeface="華康黑體-GB5" pitchFamily="49" charset="-120"/>
              </a:rPr>
              <a:t>饋；內容更豐富</a:t>
            </a:r>
            <a:r>
              <a:rPr lang="en-US" altLang="zh-HK" sz="4400">
                <a:solidFill>
                  <a:schemeClr val="bg1"/>
                </a:solidFill>
                <a:latin typeface="華康粗黑體" panose="020B0709000000000000" pitchFamily="49" charset="-120"/>
                <a:ea typeface="華康粗黑體" panose="020B0709000000000000" pitchFamily="49" charset="-120"/>
                <a:cs typeface="華康黑體-GB5" pitchFamily="49" charset="-120"/>
              </a:rPr>
              <a:t> </a:t>
            </a:r>
            <a:endParaRPr lang="zh-TW" altLang="en-US" sz="4400">
              <a:solidFill>
                <a:schemeClr val="bg1"/>
              </a:solidFill>
              <a:latin typeface="華康粗黑體" panose="020B0709000000000000" pitchFamily="49" charset="-120"/>
              <a:ea typeface="華康粗黑體" panose="020B0709000000000000" pitchFamily="49" charset="-120"/>
              <a:cs typeface="華康黑體-GB5" pitchFamily="49" charset="-120"/>
            </a:endParaRPr>
          </a:p>
          <a:p>
            <a:pPr algn="l" eaLnBrk="1"/>
            <a:r>
              <a:rPr lang="zh-TW" altLang="en-US" sz="4400" i="1">
                <a:solidFill>
                  <a:srgbClr val="FFFF00"/>
                </a:solidFill>
                <a:latin typeface="華康粗黑體" panose="020B0709000000000000" pitchFamily="49" charset="-120"/>
                <a:ea typeface="華康粗黑體" panose="020B0709000000000000" pitchFamily="49" charset="-120"/>
                <a:cs typeface="華康黑體-GB5" pitchFamily="49" charset="-120"/>
              </a:rPr>
              <a:t>小組討論應注意事項</a:t>
            </a:r>
            <a:endParaRPr lang="zh-TW" altLang="en-US" sz="4400">
              <a:solidFill>
                <a:srgbClr val="FFFF00"/>
              </a:solidFill>
              <a:latin typeface="華康粗黑體" panose="020B0709000000000000" pitchFamily="49" charset="-120"/>
              <a:ea typeface="華康粗黑體" panose="020B0709000000000000" pitchFamily="49" charset="-120"/>
              <a:cs typeface="華康黑體-GB5" pitchFamily="49" charset="-120"/>
            </a:endParaRPr>
          </a:p>
          <a:p>
            <a:pPr algn="l" eaLnBrk="1"/>
            <a:r>
              <a:rPr lang="zh-TW" altLang="en-US" sz="4400">
                <a:solidFill>
                  <a:schemeClr val="bg1"/>
                </a:solidFill>
                <a:latin typeface="華康粗黑體" panose="020B0709000000000000" pitchFamily="49" charset="-120"/>
                <a:ea typeface="華康粗黑體" panose="020B0709000000000000" pitchFamily="49" charset="-120"/>
                <a:cs typeface="華康黑體-GB5" pitchFamily="49" charset="-120"/>
              </a:rPr>
              <a:t>   大聲；頻率高</a:t>
            </a:r>
            <a:r>
              <a:rPr lang="en-US" altLang="zh-TW" sz="4400">
                <a:solidFill>
                  <a:schemeClr val="bg1"/>
                </a:solidFill>
                <a:latin typeface="華康粗黑體" panose="020B0709000000000000" pitchFamily="49" charset="-120"/>
                <a:ea typeface="華康粗黑體" panose="020B0709000000000000" pitchFamily="49" charset="-120"/>
                <a:cs typeface="華康黑體-GB5" pitchFamily="49" charset="-120"/>
              </a:rPr>
              <a:t>/</a:t>
            </a:r>
            <a:r>
              <a:rPr lang="zh-CN" altLang="en-US" sz="4400">
                <a:solidFill>
                  <a:schemeClr val="bg1"/>
                </a:solidFill>
                <a:latin typeface="華康粗黑體" panose="020B0709000000000000" pitchFamily="49" charset="-120"/>
                <a:ea typeface="華康粗黑體" panose="020B0709000000000000" pitchFamily="49" charset="-120"/>
                <a:cs typeface="華康黑體-GB5" pitchFamily="49" charset="-120"/>
              </a:rPr>
              <a:t>時間短；</a:t>
            </a:r>
            <a:endParaRPr lang="en-US" altLang="zh-CN" sz="4400">
              <a:solidFill>
                <a:schemeClr val="bg1"/>
              </a:solidFill>
              <a:latin typeface="華康粗黑體" panose="020B0709000000000000" pitchFamily="49" charset="-120"/>
              <a:ea typeface="華康粗黑體" panose="020B0709000000000000" pitchFamily="49" charset="-120"/>
              <a:cs typeface="華康黑體-GB5" pitchFamily="49" charset="-120"/>
            </a:endParaRPr>
          </a:p>
          <a:p>
            <a:pPr algn="l" eaLnBrk="1"/>
            <a:r>
              <a:rPr lang="zh-CN" altLang="en-US" sz="4400">
                <a:solidFill>
                  <a:schemeClr val="bg1"/>
                </a:solidFill>
                <a:latin typeface="華康粗黑體" panose="020B0709000000000000" pitchFamily="49" charset="-120"/>
                <a:ea typeface="華康粗黑體" panose="020B0709000000000000" pitchFamily="49" charset="-120"/>
                <a:cs typeface="華康黑體-GB5" pitchFamily="49" charset="-120"/>
              </a:rPr>
              <a:t>   不講是非</a:t>
            </a:r>
            <a:r>
              <a:rPr lang="en-US" altLang="zh-TW" sz="4400">
                <a:solidFill>
                  <a:schemeClr val="bg1"/>
                </a:solidFill>
                <a:latin typeface="華康粗黑體" panose="020B0709000000000000" pitchFamily="49" charset="-120"/>
                <a:ea typeface="華康粗黑體" panose="020B0709000000000000" pitchFamily="49" charset="-120"/>
                <a:cs typeface="華康黑體-GB5" pitchFamily="49" charset="-120"/>
              </a:rPr>
              <a:t>/</a:t>
            </a:r>
            <a:r>
              <a:rPr lang="zh-CN" altLang="en-US" sz="4400">
                <a:solidFill>
                  <a:schemeClr val="bg1"/>
                </a:solidFill>
                <a:latin typeface="華康粗黑體" panose="020B0709000000000000" pitchFamily="49" charset="-120"/>
                <a:ea typeface="華康粗黑體" panose="020B0709000000000000" pitchFamily="49" charset="-120"/>
                <a:cs typeface="華康黑體-GB5" pitchFamily="49" charset="-120"/>
              </a:rPr>
              <a:t>責備；守秘密</a:t>
            </a:r>
            <a:r>
              <a:rPr lang="zh-TW" altLang="en-US" sz="4400">
                <a:solidFill>
                  <a:schemeClr val="bg1"/>
                </a:solidFill>
                <a:latin typeface="華康粗黑體" panose="020B0709000000000000" pitchFamily="49" charset="-120"/>
                <a:ea typeface="華康粗黑體" panose="020B0709000000000000" pitchFamily="49" charset="-120"/>
                <a:cs typeface="華康黑體-GB5" pitchFamily="49" charset="-120"/>
              </a:rPr>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a:extLst>
              <a:ext uri="{FF2B5EF4-FFF2-40B4-BE49-F238E27FC236}">
                <a16:creationId xmlns:a16="http://schemas.microsoft.com/office/drawing/2014/main" id="{EE6CEFF2-95F3-41E3-BF4A-DC760F020918}"/>
              </a:ext>
            </a:extLst>
          </p:cNvPr>
          <p:cNvSpPr>
            <a:spLocks noGrp="1" noChangeArrowheads="1"/>
          </p:cNvSpPr>
          <p:nvPr>
            <p:ph type="subTitle" idx="1"/>
          </p:nvPr>
        </p:nvSpPr>
        <p:spPr>
          <a:xfrm>
            <a:off x="0" y="0"/>
            <a:ext cx="9144000" cy="6858000"/>
          </a:xfrm>
        </p:spPr>
        <p:txBody>
          <a:bodyPr/>
          <a:lstStyle/>
          <a:p>
            <a:pPr eaLnBrk="1" hangingPunct="1">
              <a:lnSpc>
                <a:spcPts val="9600"/>
              </a:lnSpc>
            </a:pPr>
            <a:r>
              <a:rPr lang="zh-TW" altLang="en-US">
                <a:solidFill>
                  <a:srgbClr val="00FF00"/>
                </a:solidFill>
                <a:ea typeface="華康儷中黑" panose="020B0509000000000000" pitchFamily="49" charset="-120"/>
              </a:rPr>
              <a:t>三結合：信仰</a:t>
            </a:r>
            <a:r>
              <a:rPr lang="en-US" altLang="zh-TW">
                <a:solidFill>
                  <a:srgbClr val="00FF00"/>
                </a:solidFill>
                <a:ea typeface="華康儷中黑" panose="020B0509000000000000" pitchFamily="49" charset="-120"/>
              </a:rPr>
              <a:t>+</a:t>
            </a:r>
            <a:r>
              <a:rPr lang="zh-TW" altLang="en-US">
                <a:solidFill>
                  <a:srgbClr val="00FF00"/>
                </a:solidFill>
                <a:ea typeface="華康儷中黑" panose="020B0509000000000000" pitchFamily="49" charset="-120"/>
              </a:rPr>
              <a:t>生活</a:t>
            </a:r>
            <a:r>
              <a:rPr lang="en-US" altLang="zh-TW">
                <a:solidFill>
                  <a:srgbClr val="00FF00"/>
                </a:solidFill>
                <a:ea typeface="華康儷中黑" panose="020B0509000000000000" pitchFamily="49" charset="-120"/>
              </a:rPr>
              <a:t>; </a:t>
            </a:r>
            <a:r>
              <a:rPr lang="zh-TW" altLang="en-US">
                <a:solidFill>
                  <a:srgbClr val="00FF00"/>
                </a:solidFill>
                <a:ea typeface="華康儷中黑" panose="020B0509000000000000" pitchFamily="49" charset="-120"/>
              </a:rPr>
              <a:t>宗教</a:t>
            </a:r>
            <a:r>
              <a:rPr lang="en-US" altLang="zh-TW">
                <a:solidFill>
                  <a:srgbClr val="00FF00"/>
                </a:solidFill>
                <a:ea typeface="華康儷中黑" panose="020B0509000000000000" pitchFamily="49" charset="-120"/>
              </a:rPr>
              <a:t>+</a:t>
            </a:r>
            <a:r>
              <a:rPr lang="zh-TW" altLang="en-US">
                <a:solidFill>
                  <a:srgbClr val="00FF00"/>
                </a:solidFill>
                <a:ea typeface="華康儷中黑" panose="020B0509000000000000" pitchFamily="49" charset="-120"/>
              </a:rPr>
              <a:t>社會</a:t>
            </a:r>
            <a:r>
              <a:rPr lang="en-US" altLang="zh-TW">
                <a:solidFill>
                  <a:srgbClr val="00FF00"/>
                </a:solidFill>
                <a:ea typeface="華康儷中黑" panose="020B0509000000000000" pitchFamily="49" charset="-120"/>
              </a:rPr>
              <a:t>; </a:t>
            </a:r>
            <a:r>
              <a:rPr lang="zh-TW" altLang="en-US">
                <a:solidFill>
                  <a:srgbClr val="00FF00"/>
                </a:solidFill>
                <a:ea typeface="華康儷中黑" panose="020B0509000000000000" pitchFamily="49" charset="-120"/>
              </a:rPr>
              <a:t>聖經</a:t>
            </a:r>
            <a:r>
              <a:rPr lang="en-US" altLang="zh-TW">
                <a:solidFill>
                  <a:srgbClr val="00FF00"/>
                </a:solidFill>
                <a:ea typeface="華康儷中黑" panose="020B0509000000000000" pitchFamily="49" charset="-120"/>
              </a:rPr>
              <a:t>+</a:t>
            </a:r>
            <a:r>
              <a:rPr lang="zh-TW" altLang="en-US">
                <a:solidFill>
                  <a:srgbClr val="00FF00"/>
                </a:solidFill>
                <a:ea typeface="華康儷中黑" panose="020B0509000000000000" pitchFamily="49" charset="-120"/>
              </a:rPr>
              <a:t>中國文化</a:t>
            </a:r>
            <a:endParaRPr lang="en-US" altLang="zh-TW">
              <a:solidFill>
                <a:srgbClr val="00FF00"/>
              </a:solidFill>
              <a:ea typeface="華康儷中黑" panose="020B0509000000000000" pitchFamily="49" charset="-120"/>
            </a:endParaRPr>
          </a:p>
          <a:p>
            <a:pPr eaLnBrk="1" hangingPunct="1">
              <a:spcBef>
                <a:spcPts val="4200"/>
              </a:spcBef>
            </a:pPr>
            <a:r>
              <a:rPr lang="zh-TW" altLang="en-US" sz="8000">
                <a:solidFill>
                  <a:schemeClr val="bg1"/>
                </a:solidFill>
                <a:latin typeface="華康粗黑體" panose="020B0709000000000000" pitchFamily="49" charset="-120"/>
                <a:ea typeface="華康粗黑體" panose="020B0709000000000000" pitchFamily="49" charset="-120"/>
                <a:cs typeface="華康黑體(P)-GB5" pitchFamily="34" charset="-120"/>
              </a:rPr>
              <a:t>信仰與生活的結合</a:t>
            </a:r>
          </a:p>
          <a:p>
            <a:pPr eaLnBrk="1" hangingPunct="1">
              <a:spcBef>
                <a:spcPct val="0"/>
              </a:spcBef>
            </a:pPr>
            <a:r>
              <a:rPr lang="zh-TW" altLang="en-US" sz="11700">
                <a:solidFill>
                  <a:schemeClr val="bg1"/>
                </a:solidFill>
                <a:latin typeface="華康粗黑體" panose="020B0709000000000000" pitchFamily="49" charset="-120"/>
                <a:ea typeface="華康粗黑體" panose="020B0709000000000000" pitchFamily="49" charset="-120"/>
                <a:cs typeface="華康黑體(P)-GB5" pitchFamily="34" charset="-120"/>
                <a:sym typeface="Symbol" panose="05050102010706020507" pitchFamily="18" charset="2"/>
              </a:rPr>
              <a:t></a:t>
            </a:r>
            <a:r>
              <a:rPr lang="zh-TW" altLang="en-US">
                <a:solidFill>
                  <a:srgbClr val="FFFF00"/>
                </a:solidFill>
                <a:latin typeface="華康粗黑體" panose="020B0709000000000000" pitchFamily="49" charset="-120"/>
                <a:ea typeface="華康粗黑體" panose="020B0709000000000000" pitchFamily="49" charset="-120"/>
                <a:cs typeface="華康黑體(P)-GB5" pitchFamily="34" charset="-120"/>
                <a:sym typeface="Symbol" panose="05050102010706020507" pitchFamily="18" charset="2"/>
              </a:rPr>
              <a:t> </a:t>
            </a:r>
            <a:r>
              <a:rPr lang="zh-TW" altLang="en-US" sz="8000">
                <a:solidFill>
                  <a:srgbClr val="FFFF00"/>
                </a:solidFill>
                <a:latin typeface="華康粗黑體" panose="020B0709000000000000" pitchFamily="49" charset="-120"/>
                <a:ea typeface="華康粗黑體" panose="020B0709000000000000" pitchFamily="49" charset="-120"/>
                <a:sym typeface="Symbol" panose="05050102010706020507" pitchFamily="18" charset="2"/>
              </a:rPr>
              <a:t>掛在口邊的信仰</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39F406C8-4B5A-4FD1-8927-89195CA99A38}"/>
              </a:ext>
            </a:extLst>
          </p:cNvPr>
          <p:cNvSpPr>
            <a:spLocks noGrp="1" noChangeArrowheads="1"/>
          </p:cNvSpPr>
          <p:nvPr>
            <p:ph type="body" idx="1"/>
          </p:nvPr>
        </p:nvSpPr>
        <p:spPr>
          <a:xfrm>
            <a:off x="0" y="0"/>
            <a:ext cx="9144000" cy="6858000"/>
          </a:xfrm>
          <a:noFill/>
        </p:spPr>
        <p:txBody>
          <a:bodyPr/>
          <a:lstStyle/>
          <a:p>
            <a:pPr marL="0" indent="0" algn="just" eaLnBrk="1" hangingPunct="1">
              <a:buFontTx/>
              <a:buNone/>
            </a:pPr>
            <a:r>
              <a:rPr lang="zh-TW" altLang="zh-TW" sz="3600">
                <a:solidFill>
                  <a:schemeClr val="bg1"/>
                </a:solidFill>
                <a:latin typeface="華康粗黑體" panose="020B0709000000000000" pitchFamily="49" charset="-120"/>
                <a:ea typeface="華康粗黑體" panose="020B0709000000000000" pitchFamily="49" charset="-120"/>
                <a:cs typeface="華康中黑體" panose="020B0509000000000000" pitchFamily="49" charset="-120"/>
              </a:rPr>
              <a:t>瑪竇福音　7:21-27</a:t>
            </a:r>
          </a:p>
          <a:p>
            <a:pPr marL="0" indent="0" algn="just" eaLnBrk="1" hangingPunct="1">
              <a:buFontTx/>
              <a:buNone/>
            </a:pPr>
            <a:r>
              <a:rPr lang="zh-TW" altLang="en-US" sz="4800">
                <a:solidFill>
                  <a:schemeClr val="bg1"/>
                </a:solidFill>
                <a:latin typeface="華康粗黑體" panose="020B0709000000000000" pitchFamily="49" charset="-120"/>
                <a:ea typeface="華康粗黑體" panose="020B0709000000000000" pitchFamily="49" charset="-120"/>
                <a:cs typeface="華康中黑體" panose="020B0509000000000000" pitchFamily="49" charset="-120"/>
              </a:rPr>
              <a:t>那時，耶穌對門徒說：</a:t>
            </a:r>
            <a:r>
              <a:rPr lang="zh-TW" altLang="en-US" sz="4800">
                <a:solidFill>
                  <a:srgbClr val="FFFF00"/>
                </a:solidFill>
                <a:latin typeface="華康粗黑體" panose="020B0709000000000000" pitchFamily="49" charset="-120"/>
                <a:ea typeface="華康粗黑體" panose="020B0709000000000000" pitchFamily="49" charset="-120"/>
                <a:cs typeface="華康中黑體" panose="020B0509000000000000" pitchFamily="49" charset="-120"/>
              </a:rPr>
              <a:t>不是凡向我說</a:t>
            </a:r>
            <a:r>
              <a:rPr lang="en-US" altLang="zh-TW" sz="4800">
                <a:solidFill>
                  <a:srgbClr val="FFFF00"/>
                </a:solidFill>
                <a:latin typeface="華康粗黑體" panose="020B0709000000000000" pitchFamily="49" charset="-120"/>
                <a:ea typeface="華康粗黑體" panose="020B0709000000000000" pitchFamily="49" charset="-120"/>
                <a:cs typeface="華康中黑體" panose="020B0509000000000000" pitchFamily="49" charset="-120"/>
              </a:rPr>
              <a:t>『</a:t>
            </a:r>
            <a:r>
              <a:rPr lang="zh-TW" altLang="en-US" sz="4800">
                <a:solidFill>
                  <a:srgbClr val="FFFF00"/>
                </a:solidFill>
                <a:latin typeface="華康粗黑體" panose="020B0709000000000000" pitchFamily="49" charset="-120"/>
                <a:ea typeface="華康粗黑體" panose="020B0709000000000000" pitchFamily="49" charset="-120"/>
                <a:cs typeface="華康中黑體" panose="020B0509000000000000" pitchFamily="49" charset="-120"/>
              </a:rPr>
              <a:t>主啊！主啊！</a:t>
            </a:r>
            <a:r>
              <a:rPr lang="en-US" altLang="zh-TW" sz="4800">
                <a:solidFill>
                  <a:srgbClr val="FFFF00"/>
                </a:solidFill>
                <a:latin typeface="華康粗黑體" panose="020B0709000000000000" pitchFamily="49" charset="-120"/>
                <a:ea typeface="華康粗黑體" panose="020B0709000000000000" pitchFamily="49" charset="-120"/>
                <a:cs typeface="華康中黑體" panose="020B0509000000000000" pitchFamily="49" charset="-120"/>
              </a:rPr>
              <a:t>』</a:t>
            </a:r>
            <a:r>
              <a:rPr lang="zh-TW" altLang="en-US" sz="4800">
                <a:solidFill>
                  <a:srgbClr val="FFFF00"/>
                </a:solidFill>
                <a:latin typeface="華康粗黑體" panose="020B0709000000000000" pitchFamily="49" charset="-120"/>
                <a:ea typeface="華康粗黑體" panose="020B0709000000000000" pitchFamily="49" charset="-120"/>
                <a:cs typeface="華康中黑體" panose="020B0509000000000000" pitchFamily="49" charset="-120"/>
              </a:rPr>
              <a:t>的人，就能進天國；而是那承行我在天之父旨意的人，纔能進天國</a:t>
            </a:r>
            <a:r>
              <a:rPr lang="zh-TW" altLang="en-US" sz="4800">
                <a:solidFill>
                  <a:schemeClr val="bg1"/>
                </a:solidFill>
                <a:latin typeface="華康粗黑體" panose="020B0709000000000000" pitchFamily="49" charset="-120"/>
                <a:ea typeface="華康粗黑體" panose="020B0709000000000000" pitchFamily="49" charset="-120"/>
                <a:cs typeface="華康中黑體" panose="020B0509000000000000" pitchFamily="49" charset="-120"/>
              </a:rPr>
              <a:t>。到那一天有許多人要向我說：主啊！主啊！我們不是因你的名字說過預言，因你的名字驅過魔鬼，因你的名字行過許多奇蹟嗎？那時</a:t>
            </a:r>
            <a:r>
              <a:rPr lang="zh-TW" altLang="en-US">
                <a:solidFill>
                  <a:schemeClr val="bg1"/>
                </a:solidFill>
                <a:latin typeface="華康粗黑體" panose="020B0709000000000000" pitchFamily="49" charset="-120"/>
                <a:ea typeface="華康粗黑體" panose="020B0709000000000000" pitchFamily="49" charset="-120"/>
                <a:cs typeface="華康中黑體" panose="020B0509000000000000" pitchFamily="49" charset="-120"/>
              </a:rPr>
              <a:t>，</a:t>
            </a:r>
          </a:p>
        </p:txBody>
      </p:sp>
      <p:sp>
        <p:nvSpPr>
          <p:cNvPr id="17411" name="Text Box 3">
            <a:extLst>
              <a:ext uri="{FF2B5EF4-FFF2-40B4-BE49-F238E27FC236}">
                <a16:creationId xmlns:a16="http://schemas.microsoft.com/office/drawing/2014/main" id="{491F3DF1-F6BD-48D3-81E9-399F02B27D83}"/>
              </a:ext>
            </a:extLst>
          </p:cNvPr>
          <p:cNvSpPr txBox="1">
            <a:spLocks noChangeArrowheads="1"/>
          </p:cNvSpPr>
          <p:nvPr/>
        </p:nvSpPr>
        <p:spPr bwMode="auto">
          <a:xfrm>
            <a:off x="8569325" y="6446838"/>
            <a:ext cx="133191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eaLnBrk="1" hangingPunct="1">
              <a:spcBef>
                <a:spcPct val="50000"/>
              </a:spcBef>
              <a:buFontTx/>
              <a:buNone/>
            </a:pPr>
            <a:endParaRPr lang="zh-TW" altLang="zh-TW" sz="1800" b="1">
              <a:solidFill>
                <a:srgbClr val="FFFFFF"/>
              </a:solidFill>
            </a:endParaRPr>
          </a:p>
        </p:txBody>
      </p:sp>
      <p:sp>
        <p:nvSpPr>
          <p:cNvPr id="17412" name="Text Box 4">
            <a:extLst>
              <a:ext uri="{FF2B5EF4-FFF2-40B4-BE49-F238E27FC236}">
                <a16:creationId xmlns:a16="http://schemas.microsoft.com/office/drawing/2014/main" id="{6934C9D0-47F1-4B4C-A09A-A58DDFB54033}"/>
              </a:ext>
            </a:extLst>
          </p:cNvPr>
          <p:cNvSpPr txBox="1">
            <a:spLocks noChangeArrowheads="1"/>
          </p:cNvSpPr>
          <p:nvPr/>
        </p:nvSpPr>
        <p:spPr bwMode="auto">
          <a:xfrm>
            <a:off x="8243888" y="6597650"/>
            <a:ext cx="900112"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eaLnBrk="1" hangingPunct="1">
              <a:spcBef>
                <a:spcPct val="50000"/>
              </a:spcBef>
              <a:buFontTx/>
              <a:buNone/>
            </a:pPr>
            <a:r>
              <a:rPr lang="en-US" altLang="zh-TW" sz="1800" b="1">
                <a:solidFill>
                  <a:srgbClr val="FFFFFF"/>
                </a:solidFill>
              </a:rPr>
              <a:t>1/3</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9CDF6DD2-EA9A-4EAD-B044-1D34D65EE9AC}"/>
              </a:ext>
            </a:extLst>
          </p:cNvPr>
          <p:cNvSpPr>
            <a:spLocks noGrp="1" noChangeArrowheads="1"/>
          </p:cNvSpPr>
          <p:nvPr>
            <p:ph type="body" idx="1"/>
          </p:nvPr>
        </p:nvSpPr>
        <p:spPr>
          <a:xfrm>
            <a:off x="0" y="0"/>
            <a:ext cx="9144000" cy="6858000"/>
          </a:xfrm>
          <a:noFill/>
        </p:spPr>
        <p:txBody>
          <a:bodyPr/>
          <a:lstStyle/>
          <a:p>
            <a:pPr marL="0" indent="0" algn="just" eaLnBrk="1">
              <a:buFontTx/>
              <a:buNone/>
            </a:pPr>
            <a:r>
              <a:rPr lang="zh-TW" altLang="en-US" sz="4800">
                <a:solidFill>
                  <a:schemeClr val="bg1"/>
                </a:solidFill>
                <a:latin typeface="華康粗黑體" panose="020B0709000000000000" pitchFamily="49" charset="-120"/>
                <a:ea typeface="華康粗黑體" panose="020B0709000000000000" pitchFamily="49" charset="-120"/>
                <a:cs typeface="華康中黑體" panose="020B0509000000000000" pitchFamily="49" charset="-120"/>
              </a:rPr>
              <a:t>我必要向他們聲明說：我從來不認識你們，你們這些作惡的人，離開我罷！</a:t>
            </a:r>
          </a:p>
          <a:p>
            <a:pPr marL="0" indent="0" algn="just" eaLnBrk="1">
              <a:buFontTx/>
              <a:buNone/>
            </a:pPr>
            <a:r>
              <a:rPr lang="zh-TW" altLang="en-US" sz="4800">
                <a:solidFill>
                  <a:schemeClr val="bg1"/>
                </a:solidFill>
                <a:latin typeface="華康粗黑體" panose="020B0709000000000000" pitchFamily="49" charset="-120"/>
                <a:ea typeface="華康粗黑體" panose="020B0709000000000000" pitchFamily="49" charset="-120"/>
                <a:cs typeface="華康中黑體" panose="020B0509000000000000" pitchFamily="49" charset="-120"/>
              </a:rPr>
              <a:t>「所以，</a:t>
            </a:r>
            <a:r>
              <a:rPr lang="zh-TW" altLang="en-US" sz="4800">
                <a:solidFill>
                  <a:srgbClr val="FFFF00"/>
                </a:solidFill>
                <a:latin typeface="華康粗黑體" panose="020B0709000000000000" pitchFamily="49" charset="-120"/>
                <a:ea typeface="華康粗黑體" panose="020B0709000000000000" pitchFamily="49" charset="-120"/>
                <a:cs typeface="華康中黑體" panose="020B0509000000000000" pitchFamily="49" charset="-120"/>
              </a:rPr>
              <a:t>凡聽了我這些話而實行的</a:t>
            </a:r>
            <a:r>
              <a:rPr lang="zh-TW" altLang="en-US" sz="4800">
                <a:solidFill>
                  <a:schemeClr val="bg1"/>
                </a:solidFill>
                <a:latin typeface="華康粗黑體" panose="020B0709000000000000" pitchFamily="49" charset="-120"/>
                <a:ea typeface="華康粗黑體" panose="020B0709000000000000" pitchFamily="49" charset="-120"/>
                <a:cs typeface="華康中黑體" panose="020B0509000000000000" pitchFamily="49" charset="-120"/>
              </a:rPr>
              <a:t>，就好像一個聰明人，把自己的房屋建在磐石上：雨淋，水沖，風吹，襲擊那座房屋，它並不坍塌，因為基礎是建在磐石上。</a:t>
            </a:r>
            <a:r>
              <a:rPr lang="zh-TW" altLang="en-US" sz="4800">
                <a:solidFill>
                  <a:srgbClr val="FFFF00"/>
                </a:solidFill>
                <a:latin typeface="華康粗黑體" panose="020B0709000000000000" pitchFamily="49" charset="-120"/>
                <a:ea typeface="華康粗黑體" panose="020B0709000000000000" pitchFamily="49" charset="-120"/>
                <a:cs typeface="華康中黑體" panose="020B0509000000000000" pitchFamily="49" charset="-120"/>
              </a:rPr>
              <a:t>凡聽了我這些話而不實行的</a:t>
            </a:r>
            <a:r>
              <a:rPr lang="zh-TW" altLang="en-US">
                <a:solidFill>
                  <a:schemeClr val="bg1"/>
                </a:solidFill>
                <a:latin typeface="華康粗黑體" panose="020B0709000000000000" pitchFamily="49" charset="-120"/>
                <a:ea typeface="華康粗黑體" panose="020B0709000000000000" pitchFamily="49" charset="-120"/>
                <a:cs typeface="華康中黑體" panose="020B0509000000000000" pitchFamily="49" charset="-120"/>
              </a:rPr>
              <a:t>，</a:t>
            </a:r>
          </a:p>
        </p:txBody>
      </p:sp>
      <p:sp>
        <p:nvSpPr>
          <p:cNvPr id="18435" name="Text Box 3">
            <a:extLst>
              <a:ext uri="{FF2B5EF4-FFF2-40B4-BE49-F238E27FC236}">
                <a16:creationId xmlns:a16="http://schemas.microsoft.com/office/drawing/2014/main" id="{AFF08BC8-43E6-4E1E-8292-9BCB6CCD5A9C}"/>
              </a:ext>
            </a:extLst>
          </p:cNvPr>
          <p:cNvSpPr txBox="1">
            <a:spLocks noChangeArrowheads="1"/>
          </p:cNvSpPr>
          <p:nvPr/>
        </p:nvSpPr>
        <p:spPr bwMode="auto">
          <a:xfrm>
            <a:off x="8569325" y="6446838"/>
            <a:ext cx="133191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eaLnBrk="1" hangingPunct="1">
              <a:spcBef>
                <a:spcPct val="50000"/>
              </a:spcBef>
              <a:buFontTx/>
              <a:buNone/>
            </a:pPr>
            <a:endParaRPr lang="zh-TW" altLang="zh-TW" sz="1800" b="1">
              <a:solidFill>
                <a:srgbClr val="FFFFFF"/>
              </a:solidFill>
            </a:endParaRPr>
          </a:p>
        </p:txBody>
      </p:sp>
      <p:sp>
        <p:nvSpPr>
          <p:cNvPr id="18436" name="Text Box 4">
            <a:extLst>
              <a:ext uri="{FF2B5EF4-FFF2-40B4-BE49-F238E27FC236}">
                <a16:creationId xmlns:a16="http://schemas.microsoft.com/office/drawing/2014/main" id="{827711F5-8250-43E8-BA8B-C4D1461E62D7}"/>
              </a:ext>
            </a:extLst>
          </p:cNvPr>
          <p:cNvSpPr txBox="1">
            <a:spLocks noChangeArrowheads="1"/>
          </p:cNvSpPr>
          <p:nvPr/>
        </p:nvSpPr>
        <p:spPr bwMode="auto">
          <a:xfrm>
            <a:off x="8693150" y="6591300"/>
            <a:ext cx="90011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eaLnBrk="1" hangingPunct="1">
              <a:spcBef>
                <a:spcPct val="50000"/>
              </a:spcBef>
              <a:buFontTx/>
              <a:buNone/>
            </a:pPr>
            <a:r>
              <a:rPr lang="en-US" altLang="zh-TW" sz="1800" b="1">
                <a:solidFill>
                  <a:srgbClr val="FFFFFF"/>
                </a:solidFill>
              </a:rPr>
              <a:t>2/3</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C06CF1CF-1947-4969-9B56-BB00EC35B4FB}"/>
              </a:ext>
            </a:extLst>
          </p:cNvPr>
          <p:cNvSpPr>
            <a:spLocks noGrp="1" noChangeArrowheads="1"/>
          </p:cNvSpPr>
          <p:nvPr>
            <p:ph type="body" idx="1"/>
          </p:nvPr>
        </p:nvSpPr>
        <p:spPr>
          <a:xfrm>
            <a:off x="0" y="0"/>
            <a:ext cx="9144000" cy="6858000"/>
          </a:xfrm>
          <a:noFill/>
        </p:spPr>
        <p:txBody>
          <a:bodyPr/>
          <a:lstStyle/>
          <a:p>
            <a:pPr marL="0" indent="0" algn="just" eaLnBrk="1">
              <a:buFontTx/>
              <a:buNone/>
            </a:pPr>
            <a:r>
              <a:rPr lang="zh-TW" altLang="en-US" sz="4800">
                <a:solidFill>
                  <a:schemeClr val="bg1"/>
                </a:solidFill>
                <a:latin typeface="華康粗黑體" panose="020B0709000000000000" pitchFamily="49" charset="-120"/>
                <a:ea typeface="華康粗黑體" panose="020B0709000000000000" pitchFamily="49" charset="-120"/>
                <a:cs typeface="華康中黑體" panose="020B0509000000000000" pitchFamily="49" charset="-120"/>
              </a:rPr>
              <a:t>就好像一個愚昧人，把自己的房屋建在沙土上：雨淋，水沖，風吹，襲擊那座房屋，它就坍塌了，且坍塌的很慘。」</a:t>
            </a:r>
          </a:p>
        </p:txBody>
      </p:sp>
      <p:sp>
        <p:nvSpPr>
          <p:cNvPr id="19459" name="Text Box 3">
            <a:extLst>
              <a:ext uri="{FF2B5EF4-FFF2-40B4-BE49-F238E27FC236}">
                <a16:creationId xmlns:a16="http://schemas.microsoft.com/office/drawing/2014/main" id="{B6F315AF-A7DE-4A89-8AC5-481041B2728A}"/>
              </a:ext>
            </a:extLst>
          </p:cNvPr>
          <p:cNvSpPr txBox="1">
            <a:spLocks noChangeArrowheads="1"/>
          </p:cNvSpPr>
          <p:nvPr/>
        </p:nvSpPr>
        <p:spPr bwMode="auto">
          <a:xfrm>
            <a:off x="8569325" y="6446838"/>
            <a:ext cx="133191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eaLnBrk="1" hangingPunct="1">
              <a:spcBef>
                <a:spcPct val="50000"/>
              </a:spcBef>
              <a:buFontTx/>
              <a:buNone/>
            </a:pPr>
            <a:endParaRPr lang="zh-TW" altLang="zh-TW" sz="1800" b="1">
              <a:solidFill>
                <a:srgbClr val="FFFFFF"/>
              </a:solidFill>
            </a:endParaRPr>
          </a:p>
        </p:txBody>
      </p:sp>
      <p:sp>
        <p:nvSpPr>
          <p:cNvPr id="19460" name="Text Box 4">
            <a:extLst>
              <a:ext uri="{FF2B5EF4-FFF2-40B4-BE49-F238E27FC236}">
                <a16:creationId xmlns:a16="http://schemas.microsoft.com/office/drawing/2014/main" id="{5CBE0CBA-6CBD-48AD-AAEB-C18E71A13EE4}"/>
              </a:ext>
            </a:extLst>
          </p:cNvPr>
          <p:cNvSpPr txBox="1">
            <a:spLocks noChangeArrowheads="1"/>
          </p:cNvSpPr>
          <p:nvPr/>
        </p:nvSpPr>
        <p:spPr bwMode="auto">
          <a:xfrm>
            <a:off x="8243888" y="6597650"/>
            <a:ext cx="900112"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eaLnBrk="1" hangingPunct="1">
              <a:spcBef>
                <a:spcPct val="50000"/>
              </a:spcBef>
              <a:buFontTx/>
              <a:buNone/>
            </a:pPr>
            <a:r>
              <a:rPr lang="en-US" altLang="zh-TW" sz="1800" b="1">
                <a:solidFill>
                  <a:srgbClr val="FFFFFF"/>
                </a:solidFill>
              </a:rPr>
              <a:t>3/3</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2D483CFA-7326-43F6-84DC-16712D8122D2}"/>
              </a:ext>
            </a:extLst>
          </p:cNvPr>
          <p:cNvSpPr>
            <a:spLocks noGrp="1" noChangeArrowheads="1"/>
          </p:cNvSpPr>
          <p:nvPr>
            <p:ph type="body" idx="1"/>
          </p:nvPr>
        </p:nvSpPr>
        <p:spPr>
          <a:xfrm>
            <a:off x="0" y="0"/>
            <a:ext cx="9144000" cy="6858000"/>
          </a:xfrm>
        </p:spPr>
        <p:txBody>
          <a:bodyPr/>
          <a:lstStyle/>
          <a:p>
            <a:pPr algn="ctr" eaLnBrk="1">
              <a:spcAft>
                <a:spcPct val="30000"/>
              </a:spcAft>
              <a:buFontTx/>
              <a:buNone/>
            </a:pPr>
            <a:r>
              <a:rPr lang="zh-TW" altLang="en-US" sz="4000">
                <a:solidFill>
                  <a:schemeClr val="bg1"/>
                </a:solidFill>
                <a:latin typeface="華康粗黑體" panose="020B0709000000000000" pitchFamily="49" charset="-120"/>
                <a:ea typeface="華康粗黑體" panose="020B0709000000000000" pitchFamily="49" charset="-120"/>
                <a:cs typeface="華康黑體-GB5" pitchFamily="49" charset="-120"/>
              </a:rPr>
              <a:t>掛在嘴邊的信仰</a:t>
            </a:r>
          </a:p>
          <a:p>
            <a:pPr eaLnBrk="1">
              <a:spcAft>
                <a:spcPct val="30000"/>
              </a:spcAft>
              <a:buFontTx/>
              <a:buNone/>
            </a:pPr>
            <a:r>
              <a:rPr lang="zh-CN" altLang="en-US" sz="3600">
                <a:solidFill>
                  <a:srgbClr val="FFFF00"/>
                </a:solidFill>
                <a:latin typeface="華康粗黑體" panose="020B0709000000000000" pitchFamily="49" charset="-120"/>
                <a:ea typeface="華康粗黑體" panose="020B0709000000000000" pitchFamily="49" charset="-120"/>
                <a:cs typeface="華康黑體-GB5" pitchFamily="49" charset="-120"/>
              </a:rPr>
              <a:t>孔子之言</a:t>
            </a:r>
            <a:r>
              <a:rPr lang="zh-TW" altLang="en-US" sz="3600">
                <a:solidFill>
                  <a:srgbClr val="FFFF00"/>
                </a:solidFill>
                <a:latin typeface="華康粗黑體" panose="020B0709000000000000" pitchFamily="49" charset="-120"/>
                <a:ea typeface="華康粗黑體" panose="020B0709000000000000" pitchFamily="49" charset="-120"/>
                <a:cs typeface="華康黑體-GB5" pitchFamily="49" charset="-120"/>
              </a:rPr>
              <a:t>滿</a:t>
            </a:r>
            <a:r>
              <a:rPr lang="zh-CN" altLang="en-US" sz="3600">
                <a:solidFill>
                  <a:srgbClr val="FFFF00"/>
                </a:solidFill>
                <a:latin typeface="華康粗黑體" panose="020B0709000000000000" pitchFamily="49" charset="-120"/>
                <a:ea typeface="華康粗黑體" panose="020B0709000000000000" pitchFamily="49" charset="-120"/>
                <a:cs typeface="華康黑體-GB5" pitchFamily="49" charset="-120"/>
              </a:rPr>
              <a:t>天下，孔子之道</a:t>
            </a:r>
            <a:r>
              <a:rPr lang="zh-TW" altLang="en-US" sz="3600">
                <a:solidFill>
                  <a:srgbClr val="FFFF00"/>
                </a:solidFill>
                <a:latin typeface="華康粗黑體" panose="020B0709000000000000" pitchFamily="49" charset="-120"/>
                <a:ea typeface="華康粗黑體" panose="020B0709000000000000" pitchFamily="49" charset="-120"/>
                <a:cs typeface="華康黑體-GB5" pitchFamily="49" charset="-120"/>
              </a:rPr>
              <a:t>未嘗</a:t>
            </a:r>
            <a:r>
              <a:rPr lang="zh-CN" altLang="en-US" sz="3600">
                <a:solidFill>
                  <a:srgbClr val="FFFF00"/>
                </a:solidFill>
                <a:latin typeface="華康粗黑體" panose="020B0709000000000000" pitchFamily="49" charset="-120"/>
                <a:ea typeface="華康粗黑體" panose="020B0709000000000000" pitchFamily="49" charset="-120"/>
                <a:cs typeface="華康黑體-GB5" pitchFamily="49" charset="-120"/>
              </a:rPr>
              <a:t>行。</a:t>
            </a:r>
            <a:r>
              <a:rPr lang="en-US" altLang="zh-TW">
                <a:solidFill>
                  <a:srgbClr val="FFFF00"/>
                </a:solidFill>
                <a:latin typeface="華康粗黑體" panose="020B0709000000000000" pitchFamily="49" charset="-120"/>
                <a:ea typeface="華康粗黑體" panose="020B0709000000000000" pitchFamily="49" charset="-120"/>
                <a:cs typeface="華康黑體-GB5" pitchFamily="49" charset="-120"/>
              </a:rPr>
              <a:t>(</a:t>
            </a:r>
            <a:r>
              <a:rPr lang="zh-TW" altLang="en-US">
                <a:solidFill>
                  <a:srgbClr val="FFFF00"/>
                </a:solidFill>
                <a:latin typeface="華康粗黑體" panose="020B0709000000000000" pitchFamily="49" charset="-120"/>
                <a:ea typeface="華康粗黑體" panose="020B0709000000000000" pitchFamily="49" charset="-120"/>
                <a:cs typeface="華康黑體-GB5" pitchFamily="49" charset="-120"/>
              </a:rPr>
              <a:t>李覯</a:t>
            </a:r>
            <a:r>
              <a:rPr lang="en-US" altLang="zh-TW">
                <a:solidFill>
                  <a:srgbClr val="FFFF00"/>
                </a:solidFill>
                <a:latin typeface="華康粗黑體" panose="020B0709000000000000" pitchFamily="49" charset="-120"/>
                <a:ea typeface="華康粗黑體" panose="020B0709000000000000" pitchFamily="49" charset="-120"/>
                <a:cs typeface="華康黑體-GB5" pitchFamily="49" charset="-120"/>
              </a:rPr>
              <a:t>)</a:t>
            </a:r>
            <a:endParaRPr lang="zh-TW" altLang="zh-CN">
              <a:solidFill>
                <a:srgbClr val="FFFF00"/>
              </a:solidFill>
              <a:latin typeface="華康粗黑體" panose="020B0709000000000000" pitchFamily="49" charset="-120"/>
              <a:ea typeface="華康粗黑體" panose="020B0709000000000000" pitchFamily="49" charset="-120"/>
              <a:cs typeface="華康黑體-GB5" pitchFamily="49" charset="-120"/>
            </a:endParaRPr>
          </a:p>
          <a:p>
            <a:pPr eaLnBrk="1">
              <a:spcAft>
                <a:spcPct val="30000"/>
              </a:spcAft>
              <a:buFontTx/>
              <a:buNone/>
            </a:pPr>
            <a:r>
              <a:rPr lang="zh-CN" altLang="en-US" sz="3600">
                <a:solidFill>
                  <a:schemeClr val="bg1"/>
                </a:solidFill>
                <a:latin typeface="華康粗黑體" panose="020B0709000000000000" pitchFamily="49" charset="-120"/>
                <a:ea typeface="華康粗黑體" panose="020B0709000000000000" pitchFamily="49" charset="-120"/>
                <a:cs typeface="華康黑體-GB5" pitchFamily="49" charset="-120"/>
              </a:rPr>
              <a:t>而</a:t>
            </a:r>
            <a:r>
              <a:rPr lang="zh-TW" altLang="en-US" sz="3600">
                <a:solidFill>
                  <a:schemeClr val="bg1"/>
                </a:solidFill>
                <a:latin typeface="華康粗黑體" panose="020B0709000000000000" pitchFamily="49" charset="-120"/>
                <a:ea typeface="華康粗黑體" panose="020B0709000000000000" pitchFamily="49" charset="-120"/>
                <a:cs typeface="華康黑體-GB5" pitchFamily="49" charset="-120"/>
              </a:rPr>
              <a:t>堯</a:t>
            </a:r>
            <a:r>
              <a:rPr lang="zh-CN" altLang="en-US" sz="3600">
                <a:solidFill>
                  <a:schemeClr val="bg1"/>
                </a:solidFill>
                <a:latin typeface="華康粗黑體" panose="020B0709000000000000" pitchFamily="49" charset="-120"/>
                <a:ea typeface="華康粗黑體" panose="020B0709000000000000" pitchFamily="49" charset="-120"/>
                <a:cs typeface="華康黑體-GB5" pitchFamily="49" charset="-120"/>
              </a:rPr>
              <a:t>舜禹</a:t>
            </a:r>
            <a:r>
              <a:rPr lang="zh-TW" altLang="en-US" sz="3600">
                <a:solidFill>
                  <a:schemeClr val="bg1"/>
                </a:solidFill>
                <a:latin typeface="華康粗黑體" panose="020B0709000000000000" pitchFamily="49" charset="-120"/>
                <a:ea typeface="華康粗黑體" panose="020B0709000000000000" pitchFamily="49" charset="-120"/>
                <a:cs typeface="華康黑體-GB5" pitchFamily="49" charset="-120"/>
              </a:rPr>
              <a:t>湯</a:t>
            </a:r>
            <a:r>
              <a:rPr lang="zh-CN" altLang="en-US" sz="3600">
                <a:solidFill>
                  <a:schemeClr val="bg1"/>
                </a:solidFill>
                <a:latin typeface="華康粗黑體" panose="020B0709000000000000" pitchFamily="49" charset="-120"/>
                <a:ea typeface="華康粗黑體" panose="020B0709000000000000" pitchFamily="49" charset="-120"/>
                <a:cs typeface="華康黑體-GB5" pitchFamily="49" charset="-120"/>
              </a:rPr>
              <a:t>文武周公孔子之道，</a:t>
            </a:r>
            <a:br>
              <a:rPr lang="en-US" altLang="zh-CN" sz="3600">
                <a:solidFill>
                  <a:schemeClr val="bg1"/>
                </a:solidFill>
                <a:latin typeface="華康粗黑體" panose="020B0709000000000000" pitchFamily="49" charset="-120"/>
                <a:ea typeface="華康粗黑體" panose="020B0709000000000000" pitchFamily="49" charset="-120"/>
                <a:cs typeface="華康黑體-GB5" pitchFamily="49" charset="-120"/>
              </a:rPr>
            </a:br>
            <a:r>
              <a:rPr lang="en-US" altLang="zh-CN" sz="3600">
                <a:solidFill>
                  <a:schemeClr val="bg1"/>
                </a:solidFill>
                <a:latin typeface="華康粗黑體" panose="020B0709000000000000" pitchFamily="49" charset="-120"/>
                <a:ea typeface="華康粗黑體" panose="020B0709000000000000" pitchFamily="49" charset="-120"/>
                <a:cs typeface="華康黑體-GB5" pitchFamily="49" charset="-120"/>
              </a:rPr>
              <a:t>       </a:t>
            </a:r>
            <a:r>
              <a:rPr lang="zh-TW" altLang="en-US" sz="3600">
                <a:solidFill>
                  <a:schemeClr val="bg1"/>
                </a:solidFill>
                <a:latin typeface="華康粗黑體" panose="020B0709000000000000" pitchFamily="49" charset="-120"/>
                <a:ea typeface="華康粗黑體" panose="020B0709000000000000" pitchFamily="49" charset="-120"/>
                <a:cs typeface="華康黑體-GB5" pitchFamily="49" charset="-120"/>
              </a:rPr>
              <a:t>未嘗</a:t>
            </a:r>
            <a:r>
              <a:rPr lang="zh-CN" altLang="en-US" sz="3600">
                <a:solidFill>
                  <a:schemeClr val="bg1"/>
                </a:solidFill>
                <a:latin typeface="華康粗黑體" panose="020B0709000000000000" pitchFamily="49" charset="-120"/>
                <a:ea typeface="華康粗黑體" panose="020B0709000000000000" pitchFamily="49" charset="-120"/>
                <a:cs typeface="華康黑體-GB5" pitchFamily="49" charset="-120"/>
              </a:rPr>
              <a:t>一日得行于天地</a:t>
            </a:r>
            <a:r>
              <a:rPr lang="zh-TW" altLang="en-US" sz="3600">
                <a:solidFill>
                  <a:schemeClr val="bg1"/>
                </a:solidFill>
                <a:latin typeface="華康粗黑體" panose="020B0709000000000000" pitchFamily="49" charset="-120"/>
                <a:ea typeface="華康粗黑體" panose="020B0709000000000000" pitchFamily="49" charset="-120"/>
                <a:cs typeface="華康黑體-GB5" pitchFamily="49" charset="-120"/>
              </a:rPr>
              <a:t>之間</a:t>
            </a:r>
            <a:r>
              <a:rPr lang="zh-CN" altLang="en-US" sz="3600">
                <a:solidFill>
                  <a:schemeClr val="bg1"/>
                </a:solidFill>
                <a:latin typeface="華康粗黑體" panose="020B0709000000000000" pitchFamily="49" charset="-120"/>
                <a:ea typeface="華康粗黑體" panose="020B0709000000000000" pitchFamily="49" charset="-120"/>
                <a:cs typeface="華康黑體-GB5" pitchFamily="49" charset="-120"/>
              </a:rPr>
              <a:t>。</a:t>
            </a:r>
            <a:r>
              <a:rPr lang="en-US" altLang="zh-TW">
                <a:solidFill>
                  <a:schemeClr val="bg1"/>
                </a:solidFill>
                <a:latin typeface="華康粗黑體" panose="020B0709000000000000" pitchFamily="49" charset="-120"/>
                <a:ea typeface="華康粗黑體" panose="020B0709000000000000" pitchFamily="49" charset="-120"/>
                <a:cs typeface="華康黑體-GB5" pitchFamily="49" charset="-120"/>
              </a:rPr>
              <a:t>(</a:t>
            </a:r>
            <a:r>
              <a:rPr lang="zh-TW" altLang="en-US">
                <a:solidFill>
                  <a:schemeClr val="bg1"/>
                </a:solidFill>
                <a:latin typeface="華康粗黑體" panose="020B0709000000000000" pitchFamily="49" charset="-120"/>
                <a:ea typeface="華康粗黑體" panose="020B0709000000000000" pitchFamily="49" charset="-120"/>
                <a:cs typeface="華康黑體-GB5" pitchFamily="49" charset="-120"/>
              </a:rPr>
              <a:t>朱熹</a:t>
            </a:r>
            <a:r>
              <a:rPr lang="en-US" altLang="zh-TW">
                <a:solidFill>
                  <a:schemeClr val="bg1"/>
                </a:solidFill>
                <a:latin typeface="華康粗黑體" panose="020B0709000000000000" pitchFamily="49" charset="-120"/>
                <a:ea typeface="華康粗黑體" panose="020B0709000000000000" pitchFamily="49" charset="-120"/>
                <a:cs typeface="華康黑體-GB5" pitchFamily="49" charset="-120"/>
              </a:rPr>
              <a:t>)</a:t>
            </a:r>
            <a:endParaRPr lang="zh-CN" altLang="zh-TW">
              <a:solidFill>
                <a:schemeClr val="bg1"/>
              </a:solidFill>
              <a:latin typeface="華康粗黑體" panose="020B0709000000000000" pitchFamily="49" charset="-120"/>
              <a:ea typeface="華康粗黑體" panose="020B0709000000000000" pitchFamily="49" charset="-120"/>
              <a:cs typeface="華康黑體-GB5" pitchFamily="49" charset="-120"/>
            </a:endParaRPr>
          </a:p>
          <a:p>
            <a:pPr eaLnBrk="1">
              <a:spcAft>
                <a:spcPct val="30000"/>
              </a:spcAft>
              <a:buFontTx/>
              <a:buNone/>
            </a:pPr>
            <a:r>
              <a:rPr lang="en-US" altLang="zh-TW" sz="4400">
                <a:solidFill>
                  <a:srgbClr val="FFFF00"/>
                </a:solidFill>
                <a:latin typeface="華康粗黑體" panose="020B0709000000000000" pitchFamily="49" charset="-120"/>
                <a:ea typeface="華康粗黑體" panose="020B0709000000000000" pitchFamily="49" charset="-120"/>
                <a:cs typeface="華康黑體-GB5" pitchFamily="49" charset="-120"/>
              </a:rPr>
              <a:t>       </a:t>
            </a:r>
            <a:r>
              <a:rPr lang="zh-TW" altLang="en-US" sz="4400">
                <a:solidFill>
                  <a:srgbClr val="FFFF00"/>
                </a:solidFill>
                <a:latin typeface="華康粗黑體" panose="020B0709000000000000" pitchFamily="49" charset="-120"/>
                <a:ea typeface="華康粗黑體" panose="020B0709000000000000" pitchFamily="49" charset="-120"/>
                <a:cs typeface="華康黑體-GB5" pitchFamily="49" charset="-120"/>
              </a:rPr>
              <a:t>力行方有</a:t>
            </a:r>
            <a:r>
              <a:rPr lang="zh-TW" altLang="en-US" sz="5400" b="1" u="sng">
                <a:solidFill>
                  <a:srgbClr val="FFFF00"/>
                </a:solidFill>
                <a:latin typeface="華康粗黑體" panose="020B0709000000000000" pitchFamily="49" charset="-120"/>
                <a:ea typeface="華康粗黑體" panose="020B0709000000000000" pitchFamily="49" charset="-120"/>
                <a:cs typeface="華康黑體-GB5" pitchFamily="49" charset="-120"/>
              </a:rPr>
              <a:t>真知</a:t>
            </a:r>
            <a:br>
              <a:rPr lang="zh-TW" altLang="en-US" sz="4400">
                <a:solidFill>
                  <a:srgbClr val="FFFF00"/>
                </a:solidFill>
                <a:latin typeface="華康粗黑體" panose="020B0709000000000000" pitchFamily="49" charset="-120"/>
                <a:ea typeface="華康粗黑體" panose="020B0709000000000000" pitchFamily="49" charset="-120"/>
                <a:cs typeface="華康黑體-GB5" pitchFamily="49" charset="-120"/>
              </a:rPr>
            </a:br>
            <a:r>
              <a:rPr lang="zh-TW" altLang="en-US" sz="4400">
                <a:solidFill>
                  <a:srgbClr val="FFFF00"/>
                </a:solidFill>
                <a:latin typeface="華康粗黑體" panose="020B0709000000000000" pitchFamily="49" charset="-120"/>
                <a:ea typeface="華康粗黑體" panose="020B0709000000000000" pitchFamily="49" charset="-120"/>
                <a:cs typeface="華康黑體-GB5" pitchFamily="49" charset="-120"/>
              </a:rPr>
              <a:t>      力行方有</a:t>
            </a:r>
            <a:r>
              <a:rPr lang="zh-TW" altLang="en-US" sz="5400" b="1" u="sng">
                <a:solidFill>
                  <a:srgbClr val="FFFF00"/>
                </a:solidFill>
                <a:latin typeface="華康粗黑體" panose="020B0709000000000000" pitchFamily="49" charset="-120"/>
                <a:ea typeface="華康粗黑體" panose="020B0709000000000000" pitchFamily="49" charset="-120"/>
                <a:cs typeface="華康黑體-GB5" pitchFamily="49" charset="-120"/>
              </a:rPr>
              <a:t>真信</a:t>
            </a:r>
          </a:p>
          <a:p>
            <a:pPr eaLnBrk="1">
              <a:spcAft>
                <a:spcPct val="30000"/>
              </a:spcAft>
              <a:buFontTx/>
              <a:buNone/>
            </a:pPr>
            <a:r>
              <a:rPr lang="zh-TW" altLang="en-US" sz="3600">
                <a:solidFill>
                  <a:schemeClr val="bg1"/>
                </a:solidFill>
                <a:latin typeface="華康粗黑體" panose="020B0709000000000000" pitchFamily="49" charset="-120"/>
                <a:ea typeface="華康粗黑體" panose="020B0709000000000000" pitchFamily="49" charset="-120"/>
                <a:cs typeface="華康黑體-GB5" pitchFamily="49" charset="-120"/>
              </a:rPr>
              <a:t>  居其位，無其言，君子恥之；</a:t>
            </a:r>
            <a:br>
              <a:rPr lang="zh-TW" altLang="en-US" sz="3600">
                <a:solidFill>
                  <a:schemeClr val="bg1"/>
                </a:solidFill>
                <a:latin typeface="華康粗黑體" panose="020B0709000000000000" pitchFamily="49" charset="-120"/>
                <a:ea typeface="華康粗黑體" panose="020B0709000000000000" pitchFamily="49" charset="-120"/>
                <a:cs typeface="華康黑體-GB5" pitchFamily="49" charset="-120"/>
              </a:rPr>
            </a:br>
            <a:r>
              <a:rPr lang="zh-TW" altLang="en-US" sz="3600">
                <a:solidFill>
                  <a:schemeClr val="bg1"/>
                </a:solidFill>
                <a:latin typeface="華康粗黑體" panose="020B0709000000000000" pitchFamily="49" charset="-120"/>
                <a:ea typeface="華康粗黑體" panose="020B0709000000000000" pitchFamily="49" charset="-120"/>
                <a:cs typeface="華康黑體-GB5" pitchFamily="49" charset="-120"/>
              </a:rPr>
              <a:t>    有其言，無其行，君子恥之。</a:t>
            </a:r>
            <a:r>
              <a:rPr lang="zh-TW" altLang="en-US">
                <a:solidFill>
                  <a:schemeClr val="bg1"/>
                </a:solidFill>
                <a:latin typeface="華康粗黑體" panose="020B0709000000000000" pitchFamily="49" charset="-120"/>
                <a:ea typeface="華康粗黑體" panose="020B0709000000000000" pitchFamily="49" charset="-120"/>
                <a:cs typeface="華康黑體-GB5" pitchFamily="49" charset="-120"/>
              </a:rPr>
              <a:t>（禮記）</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6146">
                                            <p:txEl>
                                              <p:pRg st="1" end="1"/>
                                            </p:txEl>
                                          </p:spTgt>
                                        </p:tgtEl>
                                        <p:attrNameLst>
                                          <p:attrName>style.visibility</p:attrName>
                                        </p:attrNameLst>
                                      </p:cBhvr>
                                      <p:to>
                                        <p:strVal val="visible"/>
                                      </p:to>
                                    </p:set>
                                    <p:animEffect transition="in" filter="fade">
                                      <p:cBhvr>
                                        <p:cTn id="7" dur="2000"/>
                                        <p:tgtEl>
                                          <p:spTgt spid="6146">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6146">
                                            <p:txEl>
                                              <p:pRg st="2" end="2"/>
                                            </p:txEl>
                                          </p:spTgt>
                                        </p:tgtEl>
                                        <p:attrNameLst>
                                          <p:attrName>style.visibility</p:attrName>
                                        </p:attrNameLst>
                                      </p:cBhvr>
                                      <p:to>
                                        <p:strVal val="visible"/>
                                      </p:to>
                                    </p:set>
                                    <p:animEffect transition="in" filter="fade">
                                      <p:cBhvr>
                                        <p:cTn id="10" dur="2000"/>
                                        <p:tgtEl>
                                          <p:spTgt spid="6146">
                                            <p:txEl>
                                              <p:pRg st="2" end="2"/>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nodeType="clickEffect">
                                  <p:stCondLst>
                                    <p:cond delay="0"/>
                                  </p:stCondLst>
                                  <p:childTnLst>
                                    <p:set>
                                      <p:cBhvr>
                                        <p:cTn id="14" dur="1" fill="hold">
                                          <p:stCondLst>
                                            <p:cond delay="0"/>
                                          </p:stCondLst>
                                        </p:cTn>
                                        <p:tgtEl>
                                          <p:spTgt spid="6146">
                                            <p:txEl>
                                              <p:pRg st="3" end="3"/>
                                            </p:txEl>
                                          </p:spTgt>
                                        </p:tgtEl>
                                        <p:attrNameLst>
                                          <p:attrName>style.visibility</p:attrName>
                                        </p:attrNameLst>
                                      </p:cBhvr>
                                      <p:to>
                                        <p:strVal val="visible"/>
                                      </p:to>
                                    </p:set>
                                    <p:animEffect transition="in" filter="fade">
                                      <p:cBhvr>
                                        <p:cTn id="15" dur="2000"/>
                                        <p:tgtEl>
                                          <p:spTgt spid="6146">
                                            <p:txEl>
                                              <p:pRg st="3" end="3"/>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presetSubtype="0" fill="hold" nodeType="clickEffect">
                                  <p:stCondLst>
                                    <p:cond delay="0"/>
                                  </p:stCondLst>
                                  <p:childTnLst>
                                    <p:set>
                                      <p:cBhvr>
                                        <p:cTn id="19" dur="1" fill="hold">
                                          <p:stCondLst>
                                            <p:cond delay="0"/>
                                          </p:stCondLst>
                                        </p:cTn>
                                        <p:tgtEl>
                                          <p:spTgt spid="6146">
                                            <p:txEl>
                                              <p:pRg st="4" end="4"/>
                                            </p:txEl>
                                          </p:spTgt>
                                        </p:tgtEl>
                                        <p:attrNameLst>
                                          <p:attrName>style.visibility</p:attrName>
                                        </p:attrNameLst>
                                      </p:cBhvr>
                                      <p:to>
                                        <p:strVal val="visible"/>
                                      </p:to>
                                    </p:set>
                                    <p:animEffect transition="in" filter="fade">
                                      <p:cBhvr>
                                        <p:cTn id="20" dur="2000"/>
                                        <p:tgtEl>
                                          <p:spTgt spid="614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58545F95-40C8-4866-ABE4-F022606260C6}"/>
              </a:ext>
            </a:extLst>
          </p:cNvPr>
          <p:cNvSpPr>
            <a:spLocks noGrp="1" noChangeArrowheads="1"/>
          </p:cNvSpPr>
          <p:nvPr>
            <p:ph type="subTitle" idx="1"/>
          </p:nvPr>
        </p:nvSpPr>
        <p:spPr>
          <a:xfrm>
            <a:off x="-36513" y="0"/>
            <a:ext cx="9144001" cy="6858000"/>
          </a:xfrm>
        </p:spPr>
        <p:txBody>
          <a:bodyPr/>
          <a:lstStyle/>
          <a:p>
            <a:pPr algn="l" eaLnBrk="1"/>
            <a:r>
              <a:rPr lang="zh-TW" altLang="en-US" sz="4400" b="1">
                <a:solidFill>
                  <a:srgbClr val="FFFF00"/>
                </a:solidFill>
                <a:latin typeface="華康粗黑體" panose="020B0709000000000000" pitchFamily="49" charset="-120"/>
                <a:ea typeface="華康粗黑體" panose="020B0709000000000000" pitchFamily="49" charset="-120"/>
                <a:cs typeface="華康黑體-GB5" pitchFamily="49" charset="-120"/>
              </a:rPr>
              <a:t>力行</a:t>
            </a:r>
            <a:r>
              <a:rPr lang="zh-TW" altLang="en-US">
                <a:solidFill>
                  <a:srgbClr val="FFFF00"/>
                </a:solidFill>
                <a:latin typeface="華康粗黑體" panose="020B0709000000000000" pitchFamily="49" charset="-120"/>
                <a:ea typeface="華康粗黑體" panose="020B0709000000000000" pitchFamily="49" charset="-120"/>
                <a:cs typeface="華康黑體-GB5" pitchFamily="49" charset="-120"/>
              </a:rPr>
              <a:t>方有真知</a:t>
            </a:r>
            <a:r>
              <a:rPr lang="en-US" altLang="zh-TW">
                <a:solidFill>
                  <a:srgbClr val="FFFF00"/>
                </a:solidFill>
                <a:latin typeface="華康粗黑體" panose="020B0709000000000000" pitchFamily="49" charset="-120"/>
                <a:ea typeface="華康粗黑體" panose="020B0709000000000000" pitchFamily="49" charset="-120"/>
                <a:cs typeface="華康黑體-GB5" pitchFamily="49" charset="-120"/>
              </a:rPr>
              <a:t>,</a:t>
            </a:r>
            <a:r>
              <a:rPr lang="zh-TW" altLang="en-US">
                <a:solidFill>
                  <a:srgbClr val="FFFF00"/>
                </a:solidFill>
                <a:latin typeface="華康粗黑體" panose="020B0709000000000000" pitchFamily="49" charset="-120"/>
                <a:ea typeface="華康粗黑體" panose="020B0709000000000000" pitchFamily="49" charset="-120"/>
                <a:cs typeface="華康黑體-GB5" pitchFamily="49" charset="-120"/>
              </a:rPr>
              <a:t>真信；</a:t>
            </a:r>
            <a:r>
              <a:rPr lang="zh-TW" altLang="en-US" sz="4400" b="1">
                <a:solidFill>
                  <a:schemeClr val="bg1"/>
                </a:solidFill>
                <a:latin typeface="華康粗黑體" panose="020B0709000000000000" pitchFamily="49" charset="-120"/>
                <a:ea typeface="華康粗黑體" panose="020B0709000000000000" pitchFamily="49" charset="-120"/>
                <a:cs typeface="華康黑體-GB5" pitchFamily="49" charset="-120"/>
              </a:rPr>
              <a:t>實踐</a:t>
            </a:r>
            <a:r>
              <a:rPr lang="zh-TW" altLang="en-US">
                <a:solidFill>
                  <a:schemeClr val="bg1"/>
                </a:solidFill>
                <a:latin typeface="華康粗黑體" panose="020B0709000000000000" pitchFamily="49" charset="-120"/>
                <a:ea typeface="華康粗黑體" panose="020B0709000000000000" pitchFamily="49" charset="-120"/>
                <a:cs typeface="華康黑體-GB5" pitchFamily="49" charset="-120"/>
              </a:rPr>
              <a:t>是檢驗真理的標準</a:t>
            </a:r>
          </a:p>
        </p:txBody>
      </p:sp>
      <p:sp>
        <p:nvSpPr>
          <p:cNvPr id="7171" name="Line 3">
            <a:extLst>
              <a:ext uri="{FF2B5EF4-FFF2-40B4-BE49-F238E27FC236}">
                <a16:creationId xmlns:a16="http://schemas.microsoft.com/office/drawing/2014/main" id="{666173B7-D342-4082-B8F0-04C6A4FC4A15}"/>
              </a:ext>
            </a:extLst>
          </p:cNvPr>
          <p:cNvSpPr>
            <a:spLocks noChangeShapeType="1"/>
          </p:cNvSpPr>
          <p:nvPr/>
        </p:nvSpPr>
        <p:spPr bwMode="auto">
          <a:xfrm flipV="1">
            <a:off x="900113" y="5734050"/>
            <a:ext cx="6408737" cy="0"/>
          </a:xfrm>
          <a:prstGeom prst="line">
            <a:avLst/>
          </a:prstGeom>
          <a:noFill/>
          <a:ln w="9525">
            <a:solidFill>
              <a:schemeClr val="bg1"/>
            </a:solidFill>
            <a:prstDash val="lgDash"/>
            <a:round/>
            <a:headEnd/>
            <a:tailEnd type="triangle" w="med" len="med"/>
          </a:ln>
          <a:extLst>
            <a:ext uri="{909E8E84-426E-40DD-AFC4-6F175D3DCCD1}">
              <a14:hiddenFill xmlns:a14="http://schemas.microsoft.com/office/drawing/2010/main">
                <a:noFill/>
              </a14:hiddenFill>
            </a:ext>
          </a:extLst>
        </p:spPr>
        <p:txBody>
          <a:bodyPr/>
          <a:lstStyle/>
          <a:p>
            <a:endParaRPr lang="zh-HK" altLang="en-US"/>
          </a:p>
        </p:txBody>
      </p:sp>
      <p:sp>
        <p:nvSpPr>
          <p:cNvPr id="7172" name="Line 4">
            <a:extLst>
              <a:ext uri="{FF2B5EF4-FFF2-40B4-BE49-F238E27FC236}">
                <a16:creationId xmlns:a16="http://schemas.microsoft.com/office/drawing/2014/main" id="{D9863F17-42DB-4FBC-8A2E-8CC49BCFD11C}"/>
              </a:ext>
            </a:extLst>
          </p:cNvPr>
          <p:cNvSpPr>
            <a:spLocks noChangeShapeType="1"/>
          </p:cNvSpPr>
          <p:nvPr/>
        </p:nvSpPr>
        <p:spPr bwMode="auto">
          <a:xfrm flipH="1">
            <a:off x="2005013" y="4919663"/>
            <a:ext cx="5995987" cy="44450"/>
          </a:xfrm>
          <a:prstGeom prst="line">
            <a:avLst/>
          </a:prstGeom>
          <a:noFill/>
          <a:ln w="9525">
            <a:solidFill>
              <a:srgbClr val="FFFF00"/>
            </a:solidFill>
            <a:round/>
            <a:headEnd/>
            <a:tailEnd type="triangle" w="med" len="med"/>
          </a:ln>
          <a:extLst>
            <a:ext uri="{909E8E84-426E-40DD-AFC4-6F175D3DCCD1}">
              <a14:hiddenFill xmlns:a14="http://schemas.microsoft.com/office/drawing/2010/main">
                <a:noFill/>
              </a14:hiddenFill>
            </a:ext>
          </a:extLst>
        </p:spPr>
        <p:txBody>
          <a:bodyPr/>
          <a:lstStyle/>
          <a:p>
            <a:endParaRPr lang="zh-HK" altLang="en-US"/>
          </a:p>
        </p:txBody>
      </p:sp>
      <p:sp>
        <p:nvSpPr>
          <p:cNvPr id="7173" name="Line 5">
            <a:extLst>
              <a:ext uri="{FF2B5EF4-FFF2-40B4-BE49-F238E27FC236}">
                <a16:creationId xmlns:a16="http://schemas.microsoft.com/office/drawing/2014/main" id="{07861235-AD00-4737-8726-6DCB442633C2}"/>
              </a:ext>
            </a:extLst>
          </p:cNvPr>
          <p:cNvSpPr>
            <a:spLocks noChangeShapeType="1"/>
          </p:cNvSpPr>
          <p:nvPr/>
        </p:nvSpPr>
        <p:spPr bwMode="auto">
          <a:xfrm>
            <a:off x="971550" y="4076700"/>
            <a:ext cx="6408738" cy="0"/>
          </a:xfrm>
          <a:prstGeom prst="line">
            <a:avLst/>
          </a:prstGeom>
          <a:noFill/>
          <a:ln w="38100">
            <a:solidFill>
              <a:schemeClr val="bg1"/>
            </a:solidFill>
            <a:prstDash val="lgDash"/>
            <a:round/>
            <a:headEnd/>
            <a:tailEnd type="triangle" w="med" len="med"/>
          </a:ln>
          <a:extLst>
            <a:ext uri="{909E8E84-426E-40DD-AFC4-6F175D3DCCD1}">
              <a14:hiddenFill xmlns:a14="http://schemas.microsoft.com/office/drawing/2010/main">
                <a:noFill/>
              </a14:hiddenFill>
            </a:ext>
          </a:extLst>
        </p:spPr>
        <p:txBody>
          <a:bodyPr/>
          <a:lstStyle/>
          <a:p>
            <a:endParaRPr lang="zh-HK" altLang="en-US"/>
          </a:p>
        </p:txBody>
      </p:sp>
      <p:sp>
        <p:nvSpPr>
          <p:cNvPr id="7174" name="Line 6">
            <a:extLst>
              <a:ext uri="{FF2B5EF4-FFF2-40B4-BE49-F238E27FC236}">
                <a16:creationId xmlns:a16="http://schemas.microsoft.com/office/drawing/2014/main" id="{A900D046-6973-41A3-8E0B-0199B696F3D4}"/>
              </a:ext>
            </a:extLst>
          </p:cNvPr>
          <p:cNvSpPr>
            <a:spLocks noChangeShapeType="1"/>
          </p:cNvSpPr>
          <p:nvPr/>
        </p:nvSpPr>
        <p:spPr bwMode="auto">
          <a:xfrm flipH="1" flipV="1">
            <a:off x="1714500" y="3335338"/>
            <a:ext cx="6362700" cy="44450"/>
          </a:xfrm>
          <a:prstGeom prst="line">
            <a:avLst/>
          </a:prstGeom>
          <a:noFill/>
          <a:ln w="57150">
            <a:solidFill>
              <a:srgbClr val="FFFF00"/>
            </a:solidFill>
            <a:round/>
            <a:headEnd/>
            <a:tailEnd type="triangle" w="med" len="med"/>
          </a:ln>
          <a:extLst>
            <a:ext uri="{909E8E84-426E-40DD-AFC4-6F175D3DCCD1}">
              <a14:hiddenFill xmlns:a14="http://schemas.microsoft.com/office/drawing/2010/main">
                <a:noFill/>
              </a14:hiddenFill>
            </a:ext>
          </a:extLst>
        </p:spPr>
        <p:txBody>
          <a:bodyPr/>
          <a:lstStyle/>
          <a:p>
            <a:endParaRPr lang="zh-HK" altLang="en-US"/>
          </a:p>
        </p:txBody>
      </p:sp>
      <p:sp>
        <p:nvSpPr>
          <p:cNvPr id="7175" name="Line 7">
            <a:extLst>
              <a:ext uri="{FF2B5EF4-FFF2-40B4-BE49-F238E27FC236}">
                <a16:creationId xmlns:a16="http://schemas.microsoft.com/office/drawing/2014/main" id="{43F4048E-95FD-4C8C-890E-616B45DA44E2}"/>
              </a:ext>
            </a:extLst>
          </p:cNvPr>
          <p:cNvSpPr>
            <a:spLocks noChangeShapeType="1"/>
          </p:cNvSpPr>
          <p:nvPr/>
        </p:nvSpPr>
        <p:spPr bwMode="auto">
          <a:xfrm flipV="1">
            <a:off x="1357313" y="2398713"/>
            <a:ext cx="5635625" cy="44450"/>
          </a:xfrm>
          <a:prstGeom prst="line">
            <a:avLst/>
          </a:prstGeom>
          <a:noFill/>
          <a:ln w="76200">
            <a:solidFill>
              <a:schemeClr val="bg1"/>
            </a:solidFill>
            <a:prstDash val="sysDash"/>
            <a:round/>
            <a:headEnd/>
            <a:tailEnd type="triangle" w="med" len="med"/>
          </a:ln>
          <a:extLst>
            <a:ext uri="{909E8E84-426E-40DD-AFC4-6F175D3DCCD1}">
              <a14:hiddenFill xmlns:a14="http://schemas.microsoft.com/office/drawing/2010/main">
                <a:noFill/>
              </a14:hiddenFill>
            </a:ext>
          </a:extLst>
        </p:spPr>
        <p:txBody>
          <a:bodyPr/>
          <a:lstStyle/>
          <a:p>
            <a:endParaRPr lang="zh-HK" altLang="en-US"/>
          </a:p>
        </p:txBody>
      </p:sp>
      <p:sp>
        <p:nvSpPr>
          <p:cNvPr id="7176" name="Line 8">
            <a:extLst>
              <a:ext uri="{FF2B5EF4-FFF2-40B4-BE49-F238E27FC236}">
                <a16:creationId xmlns:a16="http://schemas.microsoft.com/office/drawing/2014/main" id="{AAE6B7B6-1E89-4C94-A896-CE268524F10A}"/>
              </a:ext>
            </a:extLst>
          </p:cNvPr>
          <p:cNvSpPr>
            <a:spLocks noChangeShapeType="1"/>
          </p:cNvSpPr>
          <p:nvPr/>
        </p:nvSpPr>
        <p:spPr bwMode="auto">
          <a:xfrm flipH="1" flipV="1">
            <a:off x="1833563" y="1612900"/>
            <a:ext cx="5667375" cy="46038"/>
          </a:xfrm>
          <a:prstGeom prst="line">
            <a:avLst/>
          </a:prstGeom>
          <a:noFill/>
          <a:ln w="76200">
            <a:solidFill>
              <a:srgbClr val="FFFF00"/>
            </a:solidFill>
            <a:round/>
            <a:headEnd/>
            <a:tailEnd type="triangle" w="med" len="med"/>
          </a:ln>
          <a:extLst>
            <a:ext uri="{909E8E84-426E-40DD-AFC4-6F175D3DCCD1}">
              <a14:hiddenFill xmlns:a14="http://schemas.microsoft.com/office/drawing/2010/main">
                <a:noFill/>
              </a14:hiddenFill>
            </a:ext>
          </a:extLst>
        </p:spPr>
        <p:txBody>
          <a:bodyPr/>
          <a:lstStyle/>
          <a:p>
            <a:endParaRPr lang="zh-HK" altLang="en-US"/>
          </a:p>
        </p:txBody>
      </p:sp>
      <p:sp>
        <p:nvSpPr>
          <p:cNvPr id="7177" name="Text Box 9">
            <a:extLst>
              <a:ext uri="{FF2B5EF4-FFF2-40B4-BE49-F238E27FC236}">
                <a16:creationId xmlns:a16="http://schemas.microsoft.com/office/drawing/2014/main" id="{EDD7FD94-6EBD-4400-BFE2-3A1367B8269E}"/>
              </a:ext>
            </a:extLst>
          </p:cNvPr>
          <p:cNvSpPr txBox="1">
            <a:spLocks noChangeArrowheads="1"/>
          </p:cNvSpPr>
          <p:nvPr/>
        </p:nvSpPr>
        <p:spPr bwMode="auto">
          <a:xfrm>
            <a:off x="206375" y="5410200"/>
            <a:ext cx="8651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eaLnBrk="1" hangingPunct="1">
              <a:spcBef>
                <a:spcPct val="50000"/>
              </a:spcBef>
              <a:buFontTx/>
              <a:buNone/>
            </a:pPr>
            <a:r>
              <a:rPr lang="zh-TW" altLang="en-US" sz="2800">
                <a:solidFill>
                  <a:srgbClr val="FFFFFF"/>
                </a:solidFill>
                <a:ea typeface="華康黑體(P)-GB5" pitchFamily="34" charset="-120"/>
              </a:rPr>
              <a:t>知</a:t>
            </a:r>
            <a:r>
              <a:rPr lang="en-US" altLang="zh-TW" sz="2800">
                <a:solidFill>
                  <a:srgbClr val="FFFFFF"/>
                </a:solidFill>
              </a:rPr>
              <a:t>1</a:t>
            </a:r>
          </a:p>
        </p:txBody>
      </p:sp>
      <p:sp>
        <p:nvSpPr>
          <p:cNvPr id="7178" name="Text Box 10">
            <a:extLst>
              <a:ext uri="{FF2B5EF4-FFF2-40B4-BE49-F238E27FC236}">
                <a16:creationId xmlns:a16="http://schemas.microsoft.com/office/drawing/2014/main" id="{E4DE7E02-D748-4A99-8A4F-92F710A442FE}"/>
              </a:ext>
            </a:extLst>
          </p:cNvPr>
          <p:cNvSpPr txBox="1">
            <a:spLocks noChangeArrowheads="1"/>
          </p:cNvSpPr>
          <p:nvPr/>
        </p:nvSpPr>
        <p:spPr bwMode="auto">
          <a:xfrm>
            <a:off x="8135938" y="4552950"/>
            <a:ext cx="79216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eaLnBrk="1" hangingPunct="1">
              <a:spcBef>
                <a:spcPct val="50000"/>
              </a:spcBef>
              <a:buFontTx/>
              <a:buNone/>
            </a:pPr>
            <a:r>
              <a:rPr lang="zh-TW" altLang="en-US" sz="2800">
                <a:solidFill>
                  <a:srgbClr val="FFFF00"/>
                </a:solidFill>
                <a:ea typeface="華康黑體(P)-GB5" pitchFamily="34" charset="-120"/>
              </a:rPr>
              <a:t>行</a:t>
            </a:r>
            <a:r>
              <a:rPr lang="en-US" altLang="zh-TW" sz="2800">
                <a:solidFill>
                  <a:srgbClr val="FFFF00"/>
                </a:solidFill>
              </a:rPr>
              <a:t>1</a:t>
            </a:r>
          </a:p>
        </p:txBody>
      </p:sp>
      <p:sp>
        <p:nvSpPr>
          <p:cNvPr id="7179" name="Text Box 11">
            <a:extLst>
              <a:ext uri="{FF2B5EF4-FFF2-40B4-BE49-F238E27FC236}">
                <a16:creationId xmlns:a16="http://schemas.microsoft.com/office/drawing/2014/main" id="{E5C0F83D-7828-4E0B-B535-B88AAEF7A248}"/>
              </a:ext>
            </a:extLst>
          </p:cNvPr>
          <p:cNvSpPr txBox="1">
            <a:spLocks noChangeArrowheads="1"/>
          </p:cNvSpPr>
          <p:nvPr/>
        </p:nvSpPr>
        <p:spPr bwMode="auto">
          <a:xfrm>
            <a:off x="71438" y="3573463"/>
            <a:ext cx="1214437"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eaLnBrk="1" hangingPunct="1">
              <a:spcBef>
                <a:spcPct val="50000"/>
              </a:spcBef>
              <a:buFontTx/>
              <a:buNone/>
            </a:pPr>
            <a:r>
              <a:rPr lang="zh-TW" altLang="en-US" sz="4000">
                <a:solidFill>
                  <a:srgbClr val="FFFFFF"/>
                </a:solidFill>
                <a:ea typeface="華康黑體(P)-GB5" pitchFamily="34" charset="-120"/>
              </a:rPr>
              <a:t>知</a:t>
            </a:r>
            <a:r>
              <a:rPr lang="en-US" altLang="zh-TW">
                <a:solidFill>
                  <a:srgbClr val="FFFFFF"/>
                </a:solidFill>
              </a:rPr>
              <a:t>2</a:t>
            </a:r>
          </a:p>
        </p:txBody>
      </p:sp>
      <p:sp>
        <p:nvSpPr>
          <p:cNvPr id="7180" name="Text Box 12">
            <a:extLst>
              <a:ext uri="{FF2B5EF4-FFF2-40B4-BE49-F238E27FC236}">
                <a16:creationId xmlns:a16="http://schemas.microsoft.com/office/drawing/2014/main" id="{8FAF5317-20E9-4889-BB7A-345F9A3C7212}"/>
              </a:ext>
            </a:extLst>
          </p:cNvPr>
          <p:cNvSpPr txBox="1">
            <a:spLocks noChangeArrowheads="1"/>
          </p:cNvSpPr>
          <p:nvPr/>
        </p:nvSpPr>
        <p:spPr bwMode="auto">
          <a:xfrm>
            <a:off x="8001000" y="2708275"/>
            <a:ext cx="11430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eaLnBrk="1" hangingPunct="1">
              <a:spcBef>
                <a:spcPct val="50000"/>
              </a:spcBef>
              <a:buFontTx/>
              <a:buNone/>
            </a:pPr>
            <a:r>
              <a:rPr lang="zh-TW" altLang="en-US" sz="4000">
                <a:solidFill>
                  <a:srgbClr val="FFFF00"/>
                </a:solidFill>
                <a:ea typeface="華康黑體(P)-GB5" pitchFamily="34" charset="-120"/>
              </a:rPr>
              <a:t>行</a:t>
            </a:r>
            <a:r>
              <a:rPr lang="en-US" altLang="zh-TW">
                <a:solidFill>
                  <a:srgbClr val="FFFF00"/>
                </a:solidFill>
              </a:rPr>
              <a:t>2</a:t>
            </a:r>
          </a:p>
        </p:txBody>
      </p:sp>
      <p:sp>
        <p:nvSpPr>
          <p:cNvPr id="7181" name="Text Box 13">
            <a:extLst>
              <a:ext uri="{FF2B5EF4-FFF2-40B4-BE49-F238E27FC236}">
                <a16:creationId xmlns:a16="http://schemas.microsoft.com/office/drawing/2014/main" id="{3083BD66-CB21-4A38-8EE2-DE51393C5670}"/>
              </a:ext>
            </a:extLst>
          </p:cNvPr>
          <p:cNvSpPr txBox="1">
            <a:spLocks noChangeArrowheads="1"/>
          </p:cNvSpPr>
          <p:nvPr/>
        </p:nvSpPr>
        <p:spPr bwMode="auto">
          <a:xfrm>
            <a:off x="71438" y="1844675"/>
            <a:ext cx="1357312"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eaLnBrk="1" hangingPunct="1">
              <a:spcBef>
                <a:spcPct val="50000"/>
              </a:spcBef>
              <a:buFontTx/>
              <a:buNone/>
            </a:pPr>
            <a:r>
              <a:rPr lang="zh-TW" altLang="en-US" sz="6000" b="1">
                <a:solidFill>
                  <a:srgbClr val="FFFFFF"/>
                </a:solidFill>
                <a:ea typeface="華康黑體(P)-GB5" pitchFamily="34" charset="-120"/>
              </a:rPr>
              <a:t>知</a:t>
            </a:r>
            <a:r>
              <a:rPr lang="en-US" altLang="zh-TW" sz="4000">
                <a:solidFill>
                  <a:srgbClr val="FFFFFF"/>
                </a:solidFill>
              </a:rPr>
              <a:t>3</a:t>
            </a:r>
          </a:p>
        </p:txBody>
      </p:sp>
      <p:sp>
        <p:nvSpPr>
          <p:cNvPr id="7182" name="Text Box 14">
            <a:extLst>
              <a:ext uri="{FF2B5EF4-FFF2-40B4-BE49-F238E27FC236}">
                <a16:creationId xmlns:a16="http://schemas.microsoft.com/office/drawing/2014/main" id="{BA4CF73B-8F9D-46E9-A439-EA358564F02B}"/>
              </a:ext>
            </a:extLst>
          </p:cNvPr>
          <p:cNvSpPr txBox="1">
            <a:spLocks noChangeArrowheads="1"/>
          </p:cNvSpPr>
          <p:nvPr/>
        </p:nvSpPr>
        <p:spPr bwMode="auto">
          <a:xfrm>
            <a:off x="7758113" y="1076325"/>
            <a:ext cx="13652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eaLnBrk="1" hangingPunct="1">
              <a:spcBef>
                <a:spcPct val="50000"/>
              </a:spcBef>
              <a:buFontTx/>
              <a:buNone/>
            </a:pPr>
            <a:r>
              <a:rPr lang="zh-TW" altLang="en-US" sz="5400" b="1">
                <a:solidFill>
                  <a:srgbClr val="FFFF00"/>
                </a:solidFill>
                <a:ea typeface="華康黑體(P)-GB5" pitchFamily="34" charset="-120"/>
              </a:rPr>
              <a:t>行</a:t>
            </a:r>
            <a:r>
              <a:rPr lang="en-US" altLang="zh-TW" sz="4000">
                <a:solidFill>
                  <a:srgbClr val="FFFF00"/>
                </a:solidFill>
              </a:rPr>
              <a:t>3</a:t>
            </a:r>
          </a:p>
        </p:txBody>
      </p:sp>
      <p:sp>
        <p:nvSpPr>
          <p:cNvPr id="7183" name="Line 15">
            <a:extLst>
              <a:ext uri="{FF2B5EF4-FFF2-40B4-BE49-F238E27FC236}">
                <a16:creationId xmlns:a16="http://schemas.microsoft.com/office/drawing/2014/main" id="{6AE91EC2-6E67-46F8-8BB5-5D9004FE495E}"/>
              </a:ext>
            </a:extLst>
          </p:cNvPr>
          <p:cNvSpPr>
            <a:spLocks noChangeShapeType="1"/>
          </p:cNvSpPr>
          <p:nvPr/>
        </p:nvSpPr>
        <p:spPr bwMode="auto">
          <a:xfrm flipH="1" flipV="1">
            <a:off x="4787900" y="1125538"/>
            <a:ext cx="71438" cy="5399087"/>
          </a:xfrm>
          <a:prstGeom prst="line">
            <a:avLst/>
          </a:prstGeom>
          <a:noFill/>
          <a:ln w="76200" cmpd="tri">
            <a:solidFill>
              <a:schemeClr val="bg1"/>
            </a:solidFill>
            <a:round/>
            <a:headEnd/>
            <a:tailEnd type="triangle" w="med" len="med"/>
          </a:ln>
          <a:extLst>
            <a:ext uri="{909E8E84-426E-40DD-AFC4-6F175D3DCCD1}">
              <a14:hiddenFill xmlns:a14="http://schemas.microsoft.com/office/drawing/2010/main">
                <a:noFill/>
              </a14:hiddenFill>
            </a:ext>
          </a:extLst>
        </p:spPr>
        <p:txBody>
          <a:bodyPr/>
          <a:lstStyle/>
          <a:p>
            <a:endParaRPr lang="zh-HK" altLang="en-US"/>
          </a:p>
        </p:txBody>
      </p:sp>
      <p:sp>
        <p:nvSpPr>
          <p:cNvPr id="7184" name="Text Box 16">
            <a:extLst>
              <a:ext uri="{FF2B5EF4-FFF2-40B4-BE49-F238E27FC236}">
                <a16:creationId xmlns:a16="http://schemas.microsoft.com/office/drawing/2014/main" id="{2D4C6D3D-DD89-4239-B505-743D9F087001}"/>
              </a:ext>
            </a:extLst>
          </p:cNvPr>
          <p:cNvSpPr txBox="1">
            <a:spLocks noChangeArrowheads="1"/>
          </p:cNvSpPr>
          <p:nvPr/>
        </p:nvSpPr>
        <p:spPr bwMode="auto">
          <a:xfrm>
            <a:off x="5211763" y="1916113"/>
            <a:ext cx="1016000" cy="3529012"/>
          </a:xfrm>
          <a:prstGeom prst="rect">
            <a:avLst/>
          </a:prstGeom>
          <a:noFill/>
          <a:ln w="28575">
            <a:solidFill>
              <a:srgbClr val="FFFF00"/>
            </a:solidFill>
            <a:miter lim="800000"/>
            <a:headEnd/>
            <a:tailEnd/>
          </a:ln>
          <a:extLst>
            <a:ext uri="{909E8E84-426E-40DD-AFC4-6F175D3DCCD1}">
              <a14:hiddenFill xmlns:a14="http://schemas.microsoft.com/office/drawing/2010/main">
                <a:solidFill>
                  <a:srgbClr val="FFFFFF"/>
                </a:solidFill>
              </a14:hiddenFill>
            </a:ext>
          </a:extLst>
        </p:spPr>
        <p:txBody>
          <a:bodyPr vert="eaVert">
            <a:spAutoFit/>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eaLnBrk="1" hangingPunct="1">
              <a:spcBef>
                <a:spcPct val="50000"/>
              </a:spcBef>
              <a:buFontTx/>
              <a:buNone/>
            </a:pPr>
            <a:r>
              <a:rPr lang="zh-TW" altLang="en-US" sz="5400">
                <a:solidFill>
                  <a:srgbClr val="00FF00"/>
                </a:solidFill>
                <a:latin typeface="華康粗黑體" panose="020B0709000000000000" pitchFamily="49" charset="-120"/>
                <a:ea typeface="華康粗黑體" panose="020B0709000000000000" pitchFamily="49" charset="-120"/>
                <a:cs typeface="華康黑體-GB5" pitchFamily="49" charset="-120"/>
              </a:rPr>
              <a:t>信仰的成長</a:t>
            </a:r>
          </a:p>
        </p:txBody>
      </p:sp>
      <p:sp>
        <p:nvSpPr>
          <p:cNvPr id="7185" name="Text Box 17">
            <a:extLst>
              <a:ext uri="{FF2B5EF4-FFF2-40B4-BE49-F238E27FC236}">
                <a16:creationId xmlns:a16="http://schemas.microsoft.com/office/drawing/2014/main" id="{F0B55C4E-E0FA-49F3-A64B-4D318628E9FA}"/>
              </a:ext>
            </a:extLst>
          </p:cNvPr>
          <p:cNvSpPr txBox="1">
            <a:spLocks noChangeArrowheads="1"/>
          </p:cNvSpPr>
          <p:nvPr/>
        </p:nvSpPr>
        <p:spPr bwMode="auto">
          <a:xfrm>
            <a:off x="3563938" y="3470275"/>
            <a:ext cx="862012" cy="2447925"/>
          </a:xfrm>
          <a:prstGeom prst="rect">
            <a:avLst/>
          </a:prstGeom>
          <a:noFill/>
          <a:ln w="28575">
            <a:solidFill>
              <a:srgbClr val="FFFF00"/>
            </a:solidFill>
            <a:miter lim="800000"/>
            <a:headEnd/>
            <a:tailEnd/>
          </a:ln>
          <a:extLst>
            <a:ext uri="{909E8E84-426E-40DD-AFC4-6F175D3DCCD1}">
              <a14:hiddenFill xmlns:a14="http://schemas.microsoft.com/office/drawing/2010/main">
                <a:solidFill>
                  <a:srgbClr val="FFFFFF"/>
                </a:solidFill>
              </a14:hiddenFill>
            </a:ext>
          </a:extLst>
        </p:spPr>
        <p:txBody>
          <a:bodyPr vert="eaVert">
            <a:spAutoFit/>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eaLnBrk="1" hangingPunct="1">
              <a:spcBef>
                <a:spcPct val="50000"/>
              </a:spcBef>
              <a:buFontTx/>
              <a:buNone/>
            </a:pPr>
            <a:r>
              <a:rPr lang="zh-TW" altLang="en-US" sz="4400">
                <a:solidFill>
                  <a:srgbClr val="FFFF00"/>
                </a:solidFill>
                <a:latin typeface="華康粗黑體" panose="020B0709000000000000" pitchFamily="49" charset="-120"/>
                <a:ea typeface="華康粗黑體" panose="020B0709000000000000" pitchFamily="49" charset="-120"/>
                <a:cs typeface="華康黑體-GB5" pitchFamily="49" charset="-120"/>
              </a:rPr>
              <a:t>真知灼見</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nodeType="withEffect">
                                  <p:stCondLst>
                                    <p:cond delay="0"/>
                                  </p:stCondLst>
                                  <p:childTnLst>
                                    <p:set>
                                      <p:cBhvr>
                                        <p:cTn id="6" dur="1" fill="hold">
                                          <p:stCondLst>
                                            <p:cond delay="0"/>
                                          </p:stCondLst>
                                        </p:cTn>
                                        <p:tgtEl>
                                          <p:spTgt spid="7170">
                                            <p:txEl>
                                              <p:pRg st="0" end="0"/>
                                            </p:txEl>
                                          </p:spTgt>
                                        </p:tgtEl>
                                        <p:attrNameLst>
                                          <p:attrName>style.visibility</p:attrName>
                                        </p:attrNameLst>
                                      </p:cBhvr>
                                      <p:to>
                                        <p:strVal val="visible"/>
                                      </p:to>
                                    </p:set>
                                    <p:anim calcmode="lin" valueType="num">
                                      <p:cBhvr>
                                        <p:cTn id="7" dur="1000" fill="hold"/>
                                        <p:tgtEl>
                                          <p:spTgt spid="7170">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7170">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7170">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0" presetClass="entr" presetSubtype="0" fill="hold" nodeType="clickEffect">
                                  <p:stCondLst>
                                    <p:cond delay="0"/>
                                  </p:stCondLst>
                                  <p:childTnLst>
                                    <p:set>
                                      <p:cBhvr>
                                        <p:cTn id="13" dur="1" fill="hold">
                                          <p:stCondLst>
                                            <p:cond delay="0"/>
                                          </p:stCondLst>
                                        </p:cTn>
                                        <p:tgtEl>
                                          <p:spTgt spid="7171"/>
                                        </p:tgtEl>
                                        <p:attrNameLst>
                                          <p:attrName>style.visibility</p:attrName>
                                        </p:attrNameLst>
                                      </p:cBhvr>
                                      <p:to>
                                        <p:strVal val="visible"/>
                                      </p:to>
                                    </p:set>
                                    <p:animEffect transition="in" filter="fade">
                                      <p:cBhvr>
                                        <p:cTn id="14" dur="2000"/>
                                        <p:tgtEl>
                                          <p:spTgt spid="7171"/>
                                        </p:tgtEl>
                                      </p:cBhvr>
                                    </p:animEffect>
                                  </p:childTnLst>
                                </p:cTn>
                              </p:par>
                              <p:par>
                                <p:cTn id="15" presetID="10" presetClass="entr" presetSubtype="0" fill="hold" nodeType="withEffect">
                                  <p:stCondLst>
                                    <p:cond delay="0"/>
                                  </p:stCondLst>
                                  <p:childTnLst>
                                    <p:set>
                                      <p:cBhvr>
                                        <p:cTn id="16" dur="1" fill="hold">
                                          <p:stCondLst>
                                            <p:cond delay="0"/>
                                          </p:stCondLst>
                                        </p:cTn>
                                        <p:tgtEl>
                                          <p:spTgt spid="7177">
                                            <p:txEl>
                                              <p:pRg st="0" end="0"/>
                                            </p:txEl>
                                          </p:spTgt>
                                        </p:tgtEl>
                                        <p:attrNameLst>
                                          <p:attrName>style.visibility</p:attrName>
                                        </p:attrNameLst>
                                      </p:cBhvr>
                                      <p:to>
                                        <p:strVal val="visible"/>
                                      </p:to>
                                    </p:set>
                                    <p:animEffect transition="in" filter="fade">
                                      <p:cBhvr>
                                        <p:cTn id="17" dur="2000"/>
                                        <p:tgtEl>
                                          <p:spTgt spid="7177">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7172"/>
                                        </p:tgtEl>
                                        <p:attrNameLst>
                                          <p:attrName>style.visibility</p:attrName>
                                        </p:attrNameLst>
                                      </p:cBhvr>
                                      <p:to>
                                        <p:strVal val="visible"/>
                                      </p:to>
                                    </p:set>
                                    <p:animEffect transition="in" filter="fade">
                                      <p:cBhvr>
                                        <p:cTn id="22" dur="2000"/>
                                        <p:tgtEl>
                                          <p:spTgt spid="7172"/>
                                        </p:tgtEl>
                                      </p:cBhvr>
                                    </p:animEffect>
                                  </p:childTnLst>
                                </p:cTn>
                              </p:par>
                              <p:par>
                                <p:cTn id="23" presetID="10" presetClass="entr" presetSubtype="0" fill="hold" nodeType="withEffect">
                                  <p:stCondLst>
                                    <p:cond delay="0"/>
                                  </p:stCondLst>
                                  <p:childTnLst>
                                    <p:set>
                                      <p:cBhvr>
                                        <p:cTn id="24" dur="1" fill="hold">
                                          <p:stCondLst>
                                            <p:cond delay="0"/>
                                          </p:stCondLst>
                                        </p:cTn>
                                        <p:tgtEl>
                                          <p:spTgt spid="7178">
                                            <p:txEl>
                                              <p:pRg st="0" end="0"/>
                                            </p:txEl>
                                          </p:spTgt>
                                        </p:tgtEl>
                                        <p:attrNameLst>
                                          <p:attrName>style.visibility</p:attrName>
                                        </p:attrNameLst>
                                      </p:cBhvr>
                                      <p:to>
                                        <p:strVal val="visible"/>
                                      </p:to>
                                    </p:set>
                                    <p:animEffect transition="in" filter="fade">
                                      <p:cBhvr>
                                        <p:cTn id="25" dur="2000"/>
                                        <p:tgtEl>
                                          <p:spTgt spid="7178">
                                            <p:txEl>
                                              <p:pRg st="0" end="0"/>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55" presetClass="entr" presetSubtype="0" fill="hold" nodeType="clickEffect">
                                  <p:stCondLst>
                                    <p:cond delay="0"/>
                                  </p:stCondLst>
                                  <p:childTnLst>
                                    <p:set>
                                      <p:cBhvr>
                                        <p:cTn id="29" dur="1" fill="hold">
                                          <p:stCondLst>
                                            <p:cond delay="0"/>
                                          </p:stCondLst>
                                        </p:cTn>
                                        <p:tgtEl>
                                          <p:spTgt spid="7173"/>
                                        </p:tgtEl>
                                        <p:attrNameLst>
                                          <p:attrName>style.visibility</p:attrName>
                                        </p:attrNameLst>
                                      </p:cBhvr>
                                      <p:to>
                                        <p:strVal val="visible"/>
                                      </p:to>
                                    </p:set>
                                    <p:anim calcmode="lin" valueType="num">
                                      <p:cBhvr>
                                        <p:cTn id="30" dur="1000" fill="hold"/>
                                        <p:tgtEl>
                                          <p:spTgt spid="7173"/>
                                        </p:tgtEl>
                                        <p:attrNameLst>
                                          <p:attrName>ppt_w</p:attrName>
                                        </p:attrNameLst>
                                      </p:cBhvr>
                                      <p:tavLst>
                                        <p:tav tm="0">
                                          <p:val>
                                            <p:strVal val="#ppt_w*0.70"/>
                                          </p:val>
                                        </p:tav>
                                        <p:tav tm="100000">
                                          <p:val>
                                            <p:strVal val="#ppt_w"/>
                                          </p:val>
                                        </p:tav>
                                      </p:tavLst>
                                    </p:anim>
                                    <p:anim calcmode="lin" valueType="num">
                                      <p:cBhvr>
                                        <p:cTn id="31" dur="1000" fill="hold"/>
                                        <p:tgtEl>
                                          <p:spTgt spid="7173"/>
                                        </p:tgtEl>
                                        <p:attrNameLst>
                                          <p:attrName>ppt_h</p:attrName>
                                        </p:attrNameLst>
                                      </p:cBhvr>
                                      <p:tavLst>
                                        <p:tav tm="0">
                                          <p:val>
                                            <p:strVal val="#ppt_h"/>
                                          </p:val>
                                        </p:tav>
                                        <p:tav tm="100000">
                                          <p:val>
                                            <p:strVal val="#ppt_h"/>
                                          </p:val>
                                        </p:tav>
                                      </p:tavLst>
                                    </p:anim>
                                    <p:animEffect transition="in" filter="fade">
                                      <p:cBhvr>
                                        <p:cTn id="32" dur="1000"/>
                                        <p:tgtEl>
                                          <p:spTgt spid="7173"/>
                                        </p:tgtEl>
                                      </p:cBhvr>
                                    </p:animEffect>
                                  </p:childTnLst>
                                </p:cTn>
                              </p:par>
                              <p:par>
                                <p:cTn id="33" presetID="55" presetClass="entr" presetSubtype="0" fill="hold" grpId="0" nodeType="withEffect">
                                  <p:stCondLst>
                                    <p:cond delay="0"/>
                                  </p:stCondLst>
                                  <p:childTnLst>
                                    <p:set>
                                      <p:cBhvr>
                                        <p:cTn id="34" dur="1" fill="hold">
                                          <p:stCondLst>
                                            <p:cond delay="0"/>
                                          </p:stCondLst>
                                        </p:cTn>
                                        <p:tgtEl>
                                          <p:spTgt spid="7179"/>
                                        </p:tgtEl>
                                        <p:attrNameLst>
                                          <p:attrName>style.visibility</p:attrName>
                                        </p:attrNameLst>
                                      </p:cBhvr>
                                      <p:to>
                                        <p:strVal val="visible"/>
                                      </p:to>
                                    </p:set>
                                    <p:anim calcmode="lin" valueType="num">
                                      <p:cBhvr>
                                        <p:cTn id="35" dur="1000" fill="hold"/>
                                        <p:tgtEl>
                                          <p:spTgt spid="7179"/>
                                        </p:tgtEl>
                                        <p:attrNameLst>
                                          <p:attrName>ppt_w</p:attrName>
                                        </p:attrNameLst>
                                      </p:cBhvr>
                                      <p:tavLst>
                                        <p:tav tm="0">
                                          <p:val>
                                            <p:strVal val="#ppt_w*0.70"/>
                                          </p:val>
                                        </p:tav>
                                        <p:tav tm="100000">
                                          <p:val>
                                            <p:strVal val="#ppt_w"/>
                                          </p:val>
                                        </p:tav>
                                      </p:tavLst>
                                    </p:anim>
                                    <p:anim calcmode="lin" valueType="num">
                                      <p:cBhvr>
                                        <p:cTn id="36" dur="1000" fill="hold"/>
                                        <p:tgtEl>
                                          <p:spTgt spid="7179"/>
                                        </p:tgtEl>
                                        <p:attrNameLst>
                                          <p:attrName>ppt_h</p:attrName>
                                        </p:attrNameLst>
                                      </p:cBhvr>
                                      <p:tavLst>
                                        <p:tav tm="0">
                                          <p:val>
                                            <p:strVal val="#ppt_h"/>
                                          </p:val>
                                        </p:tav>
                                        <p:tav tm="100000">
                                          <p:val>
                                            <p:strVal val="#ppt_h"/>
                                          </p:val>
                                        </p:tav>
                                      </p:tavLst>
                                    </p:anim>
                                    <p:animEffect transition="in" filter="fade">
                                      <p:cBhvr>
                                        <p:cTn id="37" dur="1000"/>
                                        <p:tgtEl>
                                          <p:spTgt spid="7179"/>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5" presetClass="entr" presetSubtype="0" fill="hold" nodeType="clickEffect">
                                  <p:stCondLst>
                                    <p:cond delay="0"/>
                                  </p:stCondLst>
                                  <p:childTnLst>
                                    <p:set>
                                      <p:cBhvr>
                                        <p:cTn id="41" dur="1" fill="hold">
                                          <p:stCondLst>
                                            <p:cond delay="0"/>
                                          </p:stCondLst>
                                        </p:cTn>
                                        <p:tgtEl>
                                          <p:spTgt spid="7174"/>
                                        </p:tgtEl>
                                        <p:attrNameLst>
                                          <p:attrName>style.visibility</p:attrName>
                                        </p:attrNameLst>
                                      </p:cBhvr>
                                      <p:to>
                                        <p:strVal val="visible"/>
                                      </p:to>
                                    </p:set>
                                    <p:anim calcmode="lin" valueType="num">
                                      <p:cBhvr>
                                        <p:cTn id="42" dur="1000" fill="hold"/>
                                        <p:tgtEl>
                                          <p:spTgt spid="7174"/>
                                        </p:tgtEl>
                                        <p:attrNameLst>
                                          <p:attrName>ppt_w</p:attrName>
                                        </p:attrNameLst>
                                      </p:cBhvr>
                                      <p:tavLst>
                                        <p:tav tm="0">
                                          <p:val>
                                            <p:strVal val="#ppt_w*0.70"/>
                                          </p:val>
                                        </p:tav>
                                        <p:tav tm="100000">
                                          <p:val>
                                            <p:strVal val="#ppt_w"/>
                                          </p:val>
                                        </p:tav>
                                      </p:tavLst>
                                    </p:anim>
                                    <p:anim calcmode="lin" valueType="num">
                                      <p:cBhvr>
                                        <p:cTn id="43" dur="1000" fill="hold"/>
                                        <p:tgtEl>
                                          <p:spTgt spid="7174"/>
                                        </p:tgtEl>
                                        <p:attrNameLst>
                                          <p:attrName>ppt_h</p:attrName>
                                        </p:attrNameLst>
                                      </p:cBhvr>
                                      <p:tavLst>
                                        <p:tav tm="0">
                                          <p:val>
                                            <p:strVal val="#ppt_h"/>
                                          </p:val>
                                        </p:tav>
                                        <p:tav tm="100000">
                                          <p:val>
                                            <p:strVal val="#ppt_h"/>
                                          </p:val>
                                        </p:tav>
                                      </p:tavLst>
                                    </p:anim>
                                    <p:animEffect transition="in" filter="fade">
                                      <p:cBhvr>
                                        <p:cTn id="44" dur="1000"/>
                                        <p:tgtEl>
                                          <p:spTgt spid="7174"/>
                                        </p:tgtEl>
                                      </p:cBhvr>
                                    </p:animEffect>
                                  </p:childTnLst>
                                </p:cTn>
                              </p:par>
                              <p:par>
                                <p:cTn id="45" presetID="55" presetClass="entr" presetSubtype="0" fill="hold" grpId="0" nodeType="withEffect">
                                  <p:stCondLst>
                                    <p:cond delay="0"/>
                                  </p:stCondLst>
                                  <p:childTnLst>
                                    <p:set>
                                      <p:cBhvr>
                                        <p:cTn id="46" dur="1" fill="hold">
                                          <p:stCondLst>
                                            <p:cond delay="0"/>
                                          </p:stCondLst>
                                        </p:cTn>
                                        <p:tgtEl>
                                          <p:spTgt spid="7180"/>
                                        </p:tgtEl>
                                        <p:attrNameLst>
                                          <p:attrName>style.visibility</p:attrName>
                                        </p:attrNameLst>
                                      </p:cBhvr>
                                      <p:to>
                                        <p:strVal val="visible"/>
                                      </p:to>
                                    </p:set>
                                    <p:anim calcmode="lin" valueType="num">
                                      <p:cBhvr>
                                        <p:cTn id="47" dur="1000" fill="hold"/>
                                        <p:tgtEl>
                                          <p:spTgt spid="7180"/>
                                        </p:tgtEl>
                                        <p:attrNameLst>
                                          <p:attrName>ppt_w</p:attrName>
                                        </p:attrNameLst>
                                      </p:cBhvr>
                                      <p:tavLst>
                                        <p:tav tm="0">
                                          <p:val>
                                            <p:strVal val="#ppt_w*0.70"/>
                                          </p:val>
                                        </p:tav>
                                        <p:tav tm="100000">
                                          <p:val>
                                            <p:strVal val="#ppt_w"/>
                                          </p:val>
                                        </p:tav>
                                      </p:tavLst>
                                    </p:anim>
                                    <p:anim calcmode="lin" valueType="num">
                                      <p:cBhvr>
                                        <p:cTn id="48" dur="1000" fill="hold"/>
                                        <p:tgtEl>
                                          <p:spTgt spid="7180"/>
                                        </p:tgtEl>
                                        <p:attrNameLst>
                                          <p:attrName>ppt_h</p:attrName>
                                        </p:attrNameLst>
                                      </p:cBhvr>
                                      <p:tavLst>
                                        <p:tav tm="0">
                                          <p:val>
                                            <p:strVal val="#ppt_h"/>
                                          </p:val>
                                        </p:tav>
                                        <p:tav tm="100000">
                                          <p:val>
                                            <p:strVal val="#ppt_h"/>
                                          </p:val>
                                        </p:tav>
                                      </p:tavLst>
                                    </p:anim>
                                    <p:animEffect transition="in" filter="fade">
                                      <p:cBhvr>
                                        <p:cTn id="49" dur="1000"/>
                                        <p:tgtEl>
                                          <p:spTgt spid="7180"/>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2" presetClass="entr" presetSubtype="4" fill="hold" nodeType="clickEffect">
                                  <p:stCondLst>
                                    <p:cond delay="0"/>
                                  </p:stCondLst>
                                  <p:childTnLst>
                                    <p:set>
                                      <p:cBhvr>
                                        <p:cTn id="53" dur="1" fill="hold">
                                          <p:stCondLst>
                                            <p:cond delay="0"/>
                                          </p:stCondLst>
                                        </p:cTn>
                                        <p:tgtEl>
                                          <p:spTgt spid="7175"/>
                                        </p:tgtEl>
                                        <p:attrNameLst>
                                          <p:attrName>style.visibility</p:attrName>
                                        </p:attrNameLst>
                                      </p:cBhvr>
                                      <p:to>
                                        <p:strVal val="visible"/>
                                      </p:to>
                                    </p:set>
                                    <p:anim calcmode="lin" valueType="num">
                                      <p:cBhvr additive="base">
                                        <p:cTn id="54" dur="1000" fill="hold"/>
                                        <p:tgtEl>
                                          <p:spTgt spid="7175"/>
                                        </p:tgtEl>
                                        <p:attrNameLst>
                                          <p:attrName>ppt_x</p:attrName>
                                        </p:attrNameLst>
                                      </p:cBhvr>
                                      <p:tavLst>
                                        <p:tav tm="0">
                                          <p:val>
                                            <p:strVal val="#ppt_x"/>
                                          </p:val>
                                        </p:tav>
                                        <p:tav tm="100000">
                                          <p:val>
                                            <p:strVal val="#ppt_x"/>
                                          </p:val>
                                        </p:tav>
                                      </p:tavLst>
                                    </p:anim>
                                    <p:anim calcmode="lin" valueType="num">
                                      <p:cBhvr additive="base">
                                        <p:cTn id="55" dur="1000" fill="hold"/>
                                        <p:tgtEl>
                                          <p:spTgt spid="7175"/>
                                        </p:tgtEl>
                                        <p:attrNameLst>
                                          <p:attrName>ppt_y</p:attrName>
                                        </p:attrNameLst>
                                      </p:cBhvr>
                                      <p:tavLst>
                                        <p:tav tm="0">
                                          <p:val>
                                            <p:strVal val="1+#ppt_h/2"/>
                                          </p:val>
                                        </p:tav>
                                        <p:tav tm="100000">
                                          <p:val>
                                            <p:strVal val="#ppt_y"/>
                                          </p:val>
                                        </p:tav>
                                      </p:tavLst>
                                    </p:anim>
                                  </p:childTnLst>
                                </p:cTn>
                              </p:par>
                              <p:par>
                                <p:cTn id="56" presetID="2" presetClass="entr" presetSubtype="4" fill="hold" grpId="0" nodeType="withEffect">
                                  <p:stCondLst>
                                    <p:cond delay="0"/>
                                  </p:stCondLst>
                                  <p:childTnLst>
                                    <p:set>
                                      <p:cBhvr>
                                        <p:cTn id="57" dur="1" fill="hold">
                                          <p:stCondLst>
                                            <p:cond delay="0"/>
                                          </p:stCondLst>
                                        </p:cTn>
                                        <p:tgtEl>
                                          <p:spTgt spid="7181"/>
                                        </p:tgtEl>
                                        <p:attrNameLst>
                                          <p:attrName>style.visibility</p:attrName>
                                        </p:attrNameLst>
                                      </p:cBhvr>
                                      <p:to>
                                        <p:strVal val="visible"/>
                                      </p:to>
                                    </p:set>
                                    <p:anim calcmode="lin" valueType="num">
                                      <p:cBhvr additive="base">
                                        <p:cTn id="58" dur="1000" fill="hold"/>
                                        <p:tgtEl>
                                          <p:spTgt spid="7181"/>
                                        </p:tgtEl>
                                        <p:attrNameLst>
                                          <p:attrName>ppt_x</p:attrName>
                                        </p:attrNameLst>
                                      </p:cBhvr>
                                      <p:tavLst>
                                        <p:tav tm="0">
                                          <p:val>
                                            <p:strVal val="#ppt_x"/>
                                          </p:val>
                                        </p:tav>
                                        <p:tav tm="100000">
                                          <p:val>
                                            <p:strVal val="#ppt_x"/>
                                          </p:val>
                                        </p:tav>
                                      </p:tavLst>
                                    </p:anim>
                                    <p:anim calcmode="lin" valueType="num">
                                      <p:cBhvr additive="base">
                                        <p:cTn id="59" dur="1000" fill="hold"/>
                                        <p:tgtEl>
                                          <p:spTgt spid="7181"/>
                                        </p:tgtEl>
                                        <p:attrNameLst>
                                          <p:attrName>ppt_y</p:attrName>
                                        </p:attrNameLst>
                                      </p:cBhvr>
                                      <p:tavLst>
                                        <p:tav tm="0">
                                          <p:val>
                                            <p:strVal val="1+#ppt_h/2"/>
                                          </p:val>
                                        </p:tav>
                                        <p:tav tm="100000">
                                          <p:val>
                                            <p:strVal val="#ppt_y"/>
                                          </p:val>
                                        </p:tav>
                                      </p:tavLst>
                                    </p:anim>
                                  </p:childTnLst>
                                </p:cTn>
                              </p:par>
                            </p:childTnLst>
                          </p:cTn>
                        </p:par>
                      </p:childTnLst>
                    </p:cTn>
                  </p:par>
                  <p:par>
                    <p:cTn id="60" fill="hold" nodeType="clickPar">
                      <p:stCondLst>
                        <p:cond delay="indefinite"/>
                      </p:stCondLst>
                      <p:childTnLst>
                        <p:par>
                          <p:cTn id="61" fill="hold" nodeType="withGroup">
                            <p:stCondLst>
                              <p:cond delay="0"/>
                            </p:stCondLst>
                            <p:childTnLst>
                              <p:par>
                                <p:cTn id="62" presetID="2" presetClass="entr" presetSubtype="4" fill="hold" nodeType="clickEffect">
                                  <p:stCondLst>
                                    <p:cond delay="0"/>
                                  </p:stCondLst>
                                  <p:childTnLst>
                                    <p:set>
                                      <p:cBhvr>
                                        <p:cTn id="63" dur="1" fill="hold">
                                          <p:stCondLst>
                                            <p:cond delay="0"/>
                                          </p:stCondLst>
                                        </p:cTn>
                                        <p:tgtEl>
                                          <p:spTgt spid="7176"/>
                                        </p:tgtEl>
                                        <p:attrNameLst>
                                          <p:attrName>style.visibility</p:attrName>
                                        </p:attrNameLst>
                                      </p:cBhvr>
                                      <p:to>
                                        <p:strVal val="visible"/>
                                      </p:to>
                                    </p:set>
                                    <p:anim calcmode="lin" valueType="num">
                                      <p:cBhvr additive="base">
                                        <p:cTn id="64" dur="1000" fill="hold"/>
                                        <p:tgtEl>
                                          <p:spTgt spid="7176"/>
                                        </p:tgtEl>
                                        <p:attrNameLst>
                                          <p:attrName>ppt_x</p:attrName>
                                        </p:attrNameLst>
                                      </p:cBhvr>
                                      <p:tavLst>
                                        <p:tav tm="0">
                                          <p:val>
                                            <p:strVal val="#ppt_x"/>
                                          </p:val>
                                        </p:tav>
                                        <p:tav tm="100000">
                                          <p:val>
                                            <p:strVal val="#ppt_x"/>
                                          </p:val>
                                        </p:tav>
                                      </p:tavLst>
                                    </p:anim>
                                    <p:anim calcmode="lin" valueType="num">
                                      <p:cBhvr additive="base">
                                        <p:cTn id="65" dur="1000" fill="hold"/>
                                        <p:tgtEl>
                                          <p:spTgt spid="7176"/>
                                        </p:tgtEl>
                                        <p:attrNameLst>
                                          <p:attrName>ppt_y</p:attrName>
                                        </p:attrNameLst>
                                      </p:cBhvr>
                                      <p:tavLst>
                                        <p:tav tm="0">
                                          <p:val>
                                            <p:strVal val="1+#ppt_h/2"/>
                                          </p:val>
                                        </p:tav>
                                        <p:tav tm="100000">
                                          <p:val>
                                            <p:strVal val="#ppt_y"/>
                                          </p:val>
                                        </p:tav>
                                      </p:tavLst>
                                    </p:anim>
                                  </p:childTnLst>
                                </p:cTn>
                              </p:par>
                              <p:par>
                                <p:cTn id="66" presetID="2" presetClass="entr" presetSubtype="4" fill="hold" grpId="0" nodeType="withEffect">
                                  <p:stCondLst>
                                    <p:cond delay="0"/>
                                  </p:stCondLst>
                                  <p:childTnLst>
                                    <p:set>
                                      <p:cBhvr>
                                        <p:cTn id="67" dur="1" fill="hold">
                                          <p:stCondLst>
                                            <p:cond delay="0"/>
                                          </p:stCondLst>
                                        </p:cTn>
                                        <p:tgtEl>
                                          <p:spTgt spid="7182"/>
                                        </p:tgtEl>
                                        <p:attrNameLst>
                                          <p:attrName>style.visibility</p:attrName>
                                        </p:attrNameLst>
                                      </p:cBhvr>
                                      <p:to>
                                        <p:strVal val="visible"/>
                                      </p:to>
                                    </p:set>
                                    <p:anim calcmode="lin" valueType="num">
                                      <p:cBhvr additive="base">
                                        <p:cTn id="68" dur="1000" fill="hold"/>
                                        <p:tgtEl>
                                          <p:spTgt spid="7182"/>
                                        </p:tgtEl>
                                        <p:attrNameLst>
                                          <p:attrName>ppt_x</p:attrName>
                                        </p:attrNameLst>
                                      </p:cBhvr>
                                      <p:tavLst>
                                        <p:tav tm="0">
                                          <p:val>
                                            <p:strVal val="#ppt_x"/>
                                          </p:val>
                                        </p:tav>
                                        <p:tav tm="100000">
                                          <p:val>
                                            <p:strVal val="#ppt_x"/>
                                          </p:val>
                                        </p:tav>
                                      </p:tavLst>
                                    </p:anim>
                                    <p:anim calcmode="lin" valueType="num">
                                      <p:cBhvr additive="base">
                                        <p:cTn id="69" dur="1000" fill="hold"/>
                                        <p:tgtEl>
                                          <p:spTgt spid="7182"/>
                                        </p:tgtEl>
                                        <p:attrNameLst>
                                          <p:attrName>ppt_y</p:attrName>
                                        </p:attrNameLst>
                                      </p:cBhvr>
                                      <p:tavLst>
                                        <p:tav tm="0">
                                          <p:val>
                                            <p:strVal val="1+#ppt_h/2"/>
                                          </p:val>
                                        </p:tav>
                                        <p:tav tm="100000">
                                          <p:val>
                                            <p:strVal val="#ppt_y"/>
                                          </p:val>
                                        </p:tav>
                                      </p:tavLst>
                                    </p:anim>
                                  </p:childTnLst>
                                </p:cTn>
                              </p:par>
                            </p:childTnLst>
                          </p:cTn>
                        </p:par>
                      </p:childTnLst>
                    </p:cTn>
                  </p:par>
                  <p:par>
                    <p:cTn id="70" fill="hold" nodeType="clickPar">
                      <p:stCondLst>
                        <p:cond delay="indefinite"/>
                      </p:stCondLst>
                      <p:childTnLst>
                        <p:par>
                          <p:cTn id="71" fill="hold" nodeType="withGroup">
                            <p:stCondLst>
                              <p:cond delay="0"/>
                            </p:stCondLst>
                            <p:childTnLst>
                              <p:par>
                                <p:cTn id="72" presetID="10" presetClass="entr" presetSubtype="0" fill="hold" nodeType="clickEffect">
                                  <p:stCondLst>
                                    <p:cond delay="0"/>
                                  </p:stCondLst>
                                  <p:childTnLst>
                                    <p:set>
                                      <p:cBhvr>
                                        <p:cTn id="73" dur="1" fill="hold">
                                          <p:stCondLst>
                                            <p:cond delay="0"/>
                                          </p:stCondLst>
                                        </p:cTn>
                                        <p:tgtEl>
                                          <p:spTgt spid="7183"/>
                                        </p:tgtEl>
                                        <p:attrNameLst>
                                          <p:attrName>style.visibility</p:attrName>
                                        </p:attrNameLst>
                                      </p:cBhvr>
                                      <p:to>
                                        <p:strVal val="visible"/>
                                      </p:to>
                                    </p:set>
                                    <p:animEffect transition="in" filter="fade">
                                      <p:cBhvr>
                                        <p:cTn id="74" dur="2000"/>
                                        <p:tgtEl>
                                          <p:spTgt spid="7183"/>
                                        </p:tgtEl>
                                      </p:cBhvr>
                                    </p:animEffect>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7184"/>
                                        </p:tgtEl>
                                        <p:attrNameLst>
                                          <p:attrName>style.visibility</p:attrName>
                                        </p:attrNameLst>
                                      </p:cBhvr>
                                      <p:to>
                                        <p:strVal val="visible"/>
                                      </p:to>
                                    </p:set>
                                    <p:anim calcmode="lin" valueType="num">
                                      <p:cBhvr additive="base">
                                        <p:cTn id="79" dur="2000" fill="hold"/>
                                        <p:tgtEl>
                                          <p:spTgt spid="7184"/>
                                        </p:tgtEl>
                                        <p:attrNameLst>
                                          <p:attrName>ppt_x</p:attrName>
                                        </p:attrNameLst>
                                      </p:cBhvr>
                                      <p:tavLst>
                                        <p:tav tm="0">
                                          <p:val>
                                            <p:strVal val="#ppt_x"/>
                                          </p:val>
                                        </p:tav>
                                        <p:tav tm="100000">
                                          <p:val>
                                            <p:strVal val="#ppt_x"/>
                                          </p:val>
                                        </p:tav>
                                      </p:tavLst>
                                    </p:anim>
                                    <p:anim calcmode="lin" valueType="num">
                                      <p:cBhvr additive="base">
                                        <p:cTn id="80" dur="2000" fill="hold"/>
                                        <p:tgtEl>
                                          <p:spTgt spid="7184"/>
                                        </p:tgtEl>
                                        <p:attrNameLst>
                                          <p:attrName>ppt_y</p:attrName>
                                        </p:attrNameLst>
                                      </p:cBhvr>
                                      <p:tavLst>
                                        <p:tav tm="0">
                                          <p:val>
                                            <p:strVal val="1+#ppt_h/2"/>
                                          </p:val>
                                        </p:tav>
                                        <p:tav tm="100000">
                                          <p:val>
                                            <p:strVal val="#ppt_y"/>
                                          </p:val>
                                        </p:tav>
                                      </p:tavLst>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7185"/>
                                        </p:tgtEl>
                                        <p:attrNameLst>
                                          <p:attrName>style.visibility</p:attrName>
                                        </p:attrNameLst>
                                      </p:cBhvr>
                                      <p:to>
                                        <p:strVal val="visible"/>
                                      </p:to>
                                    </p:set>
                                    <p:anim calcmode="lin" valueType="num">
                                      <p:cBhvr additive="base">
                                        <p:cTn id="85" dur="2000" fill="hold"/>
                                        <p:tgtEl>
                                          <p:spTgt spid="7185"/>
                                        </p:tgtEl>
                                        <p:attrNameLst>
                                          <p:attrName>ppt_x</p:attrName>
                                        </p:attrNameLst>
                                      </p:cBhvr>
                                      <p:tavLst>
                                        <p:tav tm="0">
                                          <p:val>
                                            <p:strVal val="#ppt_x"/>
                                          </p:val>
                                        </p:tav>
                                        <p:tav tm="100000">
                                          <p:val>
                                            <p:strVal val="#ppt_x"/>
                                          </p:val>
                                        </p:tav>
                                      </p:tavLst>
                                    </p:anim>
                                    <p:anim calcmode="lin" valueType="num">
                                      <p:cBhvr additive="base">
                                        <p:cTn id="86" dur="2000" fill="hold"/>
                                        <p:tgtEl>
                                          <p:spTgt spid="718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9" grpId="0"/>
      <p:bldP spid="7180" grpId="0"/>
      <p:bldP spid="7181" grpId="0"/>
      <p:bldP spid="7182" grpId="0"/>
      <p:bldP spid="7184" grpId="0" animBg="1"/>
      <p:bldP spid="718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17176E13-D999-4ADC-9DB6-55C29216471C}"/>
              </a:ext>
            </a:extLst>
          </p:cNvPr>
          <p:cNvSpPr>
            <a:spLocks noGrp="1" noChangeArrowheads="1"/>
          </p:cNvSpPr>
          <p:nvPr>
            <p:ph type="subTitle" idx="1"/>
          </p:nvPr>
        </p:nvSpPr>
        <p:spPr>
          <a:xfrm>
            <a:off x="0" y="0"/>
            <a:ext cx="9144000" cy="6858000"/>
          </a:xfrm>
        </p:spPr>
        <p:txBody>
          <a:bodyPr/>
          <a:lstStyle/>
          <a:p>
            <a:pPr eaLnBrk="1" hangingPunct="1"/>
            <a:r>
              <a:rPr lang="zh-TW" altLang="en-US">
                <a:solidFill>
                  <a:srgbClr val="00FF00"/>
                </a:solidFill>
                <a:latin typeface="華康粗黑體" panose="020B0709000000000000" pitchFamily="49" charset="-120"/>
                <a:ea typeface="華康粗黑體" panose="020B0709000000000000" pitchFamily="49" charset="-120"/>
              </a:rPr>
              <a:t>信仰與生活</a:t>
            </a:r>
          </a:p>
          <a:p>
            <a:pPr eaLnBrk="1" hangingPunct="1"/>
            <a:r>
              <a:rPr lang="zh-TW" altLang="en-US">
                <a:solidFill>
                  <a:srgbClr val="00FF00"/>
                </a:solidFill>
                <a:latin typeface="華康粗黑體" panose="020B0709000000000000" pitchFamily="49" charset="-120"/>
                <a:ea typeface="華康粗黑體" panose="020B0709000000000000" pitchFamily="49" charset="-120"/>
              </a:rPr>
              <a:t>宗教與社會</a:t>
            </a:r>
          </a:p>
          <a:p>
            <a:pPr eaLnBrk="1" hangingPunct="1"/>
            <a:r>
              <a:rPr lang="zh-TW" altLang="en-US">
                <a:solidFill>
                  <a:srgbClr val="00FF00"/>
                </a:solidFill>
                <a:latin typeface="華康粗黑體" panose="020B0709000000000000" pitchFamily="49" charset="-120"/>
                <a:ea typeface="華康粗黑體" panose="020B0709000000000000" pitchFamily="49" charset="-120"/>
              </a:rPr>
              <a:t>聖經與中國文化</a:t>
            </a:r>
            <a:endParaRPr lang="en-US" altLang="zh-TW">
              <a:solidFill>
                <a:srgbClr val="00FF00"/>
              </a:solidFill>
              <a:latin typeface="華康粗黑體" panose="020B0709000000000000" pitchFamily="49" charset="-120"/>
              <a:ea typeface="華康粗黑體" panose="020B0709000000000000" pitchFamily="49" charset="-120"/>
            </a:endParaRPr>
          </a:p>
          <a:p>
            <a:pPr eaLnBrk="1" hangingPunct="1">
              <a:spcBef>
                <a:spcPts val="3600"/>
              </a:spcBef>
            </a:pPr>
            <a:r>
              <a:rPr lang="zh-TW" altLang="en-US" sz="8000">
                <a:solidFill>
                  <a:srgbClr val="FFFF00"/>
                </a:solidFill>
                <a:latin typeface="華康粗黑體" panose="020B0709000000000000" pitchFamily="49" charset="-120"/>
                <a:ea typeface="華康粗黑體" panose="020B0709000000000000" pitchFamily="49" charset="-120"/>
              </a:rPr>
              <a:t>信仰與生活的結合</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a:extLst>
              <a:ext uri="{FF2B5EF4-FFF2-40B4-BE49-F238E27FC236}">
                <a16:creationId xmlns:a16="http://schemas.microsoft.com/office/drawing/2014/main" id="{51A2DEE6-D321-4BD6-A80E-F0B6A85A1742}"/>
              </a:ext>
            </a:extLst>
          </p:cNvPr>
          <p:cNvSpPr>
            <a:spLocks noGrp="1" noChangeArrowheads="1"/>
          </p:cNvSpPr>
          <p:nvPr>
            <p:ph type="subTitle" idx="1"/>
          </p:nvPr>
        </p:nvSpPr>
        <p:spPr>
          <a:xfrm>
            <a:off x="0" y="0"/>
            <a:ext cx="9144000" cy="6858000"/>
          </a:xfrm>
        </p:spPr>
        <p:txBody>
          <a:bodyPr/>
          <a:lstStyle/>
          <a:p>
            <a:pPr eaLnBrk="1"/>
            <a:r>
              <a:rPr lang="zh-TW" altLang="en-US" sz="4400">
                <a:solidFill>
                  <a:srgbClr val="FFFF00"/>
                </a:solidFill>
                <a:latin typeface="華康粗黑體" panose="020B0709000000000000" pitchFamily="49" charset="-120"/>
                <a:ea typeface="華康粗黑體" panose="020B0709000000000000" pitchFamily="49" charset="-120"/>
              </a:rPr>
              <a:t>慕道的起點和終點：信仰與生活</a:t>
            </a:r>
          </a:p>
          <a:p>
            <a:pPr eaLnBrk="1"/>
            <a:endParaRPr lang="zh-TW" altLang="en-US" sz="2000">
              <a:solidFill>
                <a:schemeClr val="bg1"/>
              </a:solidFill>
              <a:latin typeface="華康粗黑體" panose="020B0709000000000000" pitchFamily="49" charset="-120"/>
              <a:ea typeface="華康粗黑體" panose="020B0709000000000000" pitchFamily="49" charset="-120"/>
            </a:endParaRPr>
          </a:p>
          <a:p>
            <a:pPr algn="just" eaLnBrk="1">
              <a:lnSpc>
                <a:spcPct val="110000"/>
              </a:lnSpc>
            </a:pPr>
            <a:r>
              <a:rPr lang="zh-TW" altLang="en-US">
                <a:solidFill>
                  <a:schemeClr val="bg1"/>
                </a:solidFill>
                <a:latin typeface="華康粗黑體" panose="020B0709000000000000" pitchFamily="49" charset="-120"/>
                <a:ea typeface="華康粗黑體" panose="020B0709000000000000" pitchFamily="49" charset="-120"/>
              </a:rPr>
              <a:t>   </a:t>
            </a:r>
            <a:r>
              <a:rPr lang="zh-TW" altLang="en-US" sz="3600">
                <a:solidFill>
                  <a:schemeClr val="bg1"/>
                </a:solidFill>
                <a:latin typeface="華康粗黑體" panose="020B0709000000000000" pitchFamily="49" charset="-120"/>
                <a:ea typeface="華康粗黑體" panose="020B0709000000000000" pitchFamily="49" charset="-120"/>
              </a:rPr>
              <a:t>這是一個永恆的問號</a:t>
            </a:r>
            <a:r>
              <a:rPr lang="en-US" altLang="zh-TW" sz="3600">
                <a:solidFill>
                  <a:schemeClr val="bg1"/>
                </a:solidFill>
                <a:latin typeface="華康粗黑體" panose="020B0709000000000000" pitchFamily="49" charset="-120"/>
                <a:ea typeface="華康粗黑體" panose="020B0709000000000000" pitchFamily="49" charset="-120"/>
              </a:rPr>
              <a:t>:</a:t>
            </a:r>
          </a:p>
          <a:p>
            <a:pPr algn="just" eaLnBrk="1">
              <a:lnSpc>
                <a:spcPct val="110000"/>
              </a:lnSpc>
            </a:pPr>
            <a:r>
              <a:rPr lang="zh-TW" altLang="en-US" sz="4400">
                <a:solidFill>
                  <a:schemeClr val="bg1"/>
                </a:solidFill>
                <a:latin typeface="華康粗黑體" panose="020B0709000000000000" pitchFamily="49" charset="-120"/>
                <a:ea typeface="華康粗黑體" panose="020B0709000000000000" pitchFamily="49" charset="-120"/>
              </a:rPr>
              <a:t>信仰是否跟生活脫了節</a:t>
            </a:r>
            <a:r>
              <a:rPr lang="zh-TW" altLang="en-US" sz="3600">
                <a:solidFill>
                  <a:schemeClr val="bg1"/>
                </a:solidFill>
                <a:latin typeface="華康粗黑體" panose="020B0709000000000000" pitchFamily="49" charset="-120"/>
                <a:ea typeface="華康粗黑體" panose="020B0709000000000000" pitchFamily="49" charset="-120"/>
              </a:rPr>
              <a:t>？</a:t>
            </a:r>
          </a:p>
          <a:p>
            <a:pPr algn="just" eaLnBrk="1">
              <a:lnSpc>
                <a:spcPct val="110000"/>
              </a:lnSpc>
            </a:pPr>
            <a:r>
              <a:rPr lang="zh-TW" altLang="en-US" sz="3600">
                <a:solidFill>
                  <a:schemeClr val="bg1"/>
                </a:solidFill>
                <a:latin typeface="華康粗黑體" panose="020B0709000000000000" pitchFamily="49" charset="-120"/>
                <a:ea typeface="華康粗黑體" panose="020B0709000000000000" pitchFamily="49" charset="-120"/>
              </a:rPr>
              <a:t>   自從我</a:t>
            </a:r>
            <a:r>
              <a:rPr lang="en-US" altLang="zh-TW" sz="3600">
                <a:solidFill>
                  <a:schemeClr val="bg1"/>
                </a:solidFill>
                <a:latin typeface="華康粗黑體" panose="020B0709000000000000" pitchFamily="49" charset="-120"/>
                <a:ea typeface="華康粗黑體" panose="020B0709000000000000" pitchFamily="49" charset="-120"/>
              </a:rPr>
              <a:t>1971</a:t>
            </a:r>
            <a:r>
              <a:rPr lang="zh-TW" altLang="en-US" sz="3600">
                <a:solidFill>
                  <a:schemeClr val="bg1"/>
                </a:solidFill>
                <a:latin typeface="華康粗黑體" panose="020B0709000000000000" pitchFamily="49" charset="-120"/>
                <a:ea typeface="華康粗黑體" panose="020B0709000000000000" pitchFamily="49" charset="-120"/>
              </a:rPr>
              <a:t>年前升神父以來，就聽過許多有心人不斷大聲疾呼</a:t>
            </a:r>
            <a:r>
              <a:rPr lang="en-US" altLang="zh-TW" sz="3600">
                <a:solidFill>
                  <a:schemeClr val="bg1"/>
                </a:solidFill>
                <a:latin typeface="華康粗黑體" panose="020B0709000000000000" pitchFamily="49" charset="-120"/>
                <a:ea typeface="華康粗黑體" panose="020B0709000000000000" pitchFamily="49" charset="-120"/>
              </a:rPr>
              <a:t>:</a:t>
            </a:r>
            <a:r>
              <a:rPr lang="zh-TW" altLang="en-US" sz="3600">
                <a:solidFill>
                  <a:schemeClr val="bg1"/>
                </a:solidFill>
                <a:latin typeface="華康粗黑體" panose="020B0709000000000000" pitchFamily="49" charset="-120"/>
                <a:ea typeface="華康粗黑體" panose="020B0709000000000000" pitchFamily="49" charset="-120"/>
              </a:rPr>
              <a:t>我們的信仰與生活</a:t>
            </a:r>
            <a:r>
              <a:rPr lang="zh-TW" altLang="en-US" sz="3600">
                <a:solidFill>
                  <a:srgbClr val="FFFF00"/>
                </a:solidFill>
                <a:latin typeface="華康粗黑體" panose="020B0709000000000000" pitchFamily="49" charset="-120"/>
                <a:ea typeface="華康粗黑體" panose="020B0709000000000000" pitchFamily="49" charset="-120"/>
              </a:rPr>
              <a:t>太脫節</a:t>
            </a:r>
            <a:r>
              <a:rPr lang="zh-TW" altLang="en-US" sz="3600">
                <a:solidFill>
                  <a:schemeClr val="bg1"/>
                </a:solidFill>
                <a:latin typeface="華康粗黑體" panose="020B0709000000000000" pitchFamily="49" charset="-120"/>
                <a:ea typeface="華康粗黑體" panose="020B0709000000000000" pitchFamily="49" charset="-120"/>
              </a:rPr>
              <a:t>了；我們要讓信仰與生活結合起來。意思是，我們既然有天主、有聖事、有聖經、有團體，那我們的生活一定要</a:t>
            </a:r>
            <a:r>
              <a:rPr lang="zh-TW" altLang="en-US" sz="3600">
                <a:solidFill>
                  <a:srgbClr val="FFFF00"/>
                </a:solidFill>
                <a:latin typeface="華康粗黑體" panose="020B0709000000000000" pitchFamily="49" charset="-120"/>
                <a:ea typeface="華康粗黑體" panose="020B0709000000000000" pitchFamily="49" charset="-120"/>
              </a:rPr>
              <a:t>比非天主教徒出色一點</a:t>
            </a:r>
            <a:r>
              <a:rPr lang="zh-TW" altLang="en-US" sz="3600">
                <a:solidFill>
                  <a:schemeClr val="bg1"/>
                </a:solidFill>
                <a:latin typeface="華康粗黑體" panose="020B0709000000000000" pitchFamily="49" charset="-120"/>
                <a:ea typeface="華康粗黑體" panose="020B0709000000000000" pitchFamily="49" charset="-12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3074">
                                            <p:txEl>
                                              <p:pRg st="2" end="2"/>
                                            </p:txEl>
                                          </p:spTgt>
                                        </p:tgtEl>
                                        <p:attrNameLst>
                                          <p:attrName>style.visibility</p:attrName>
                                        </p:attrNameLst>
                                      </p:cBhvr>
                                      <p:to>
                                        <p:strVal val="visible"/>
                                      </p:to>
                                    </p:set>
                                    <p:animEffect transition="in" filter="fade">
                                      <p:cBhvr>
                                        <p:cTn id="7" dur="2000"/>
                                        <p:tgtEl>
                                          <p:spTgt spid="3074">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074">
                                            <p:txEl>
                                              <p:pRg st="3" end="3"/>
                                            </p:txEl>
                                          </p:spTgt>
                                        </p:tgtEl>
                                        <p:attrNameLst>
                                          <p:attrName>style.visibility</p:attrName>
                                        </p:attrNameLst>
                                      </p:cBhvr>
                                      <p:to>
                                        <p:strVal val="visible"/>
                                      </p:to>
                                    </p:set>
                                    <p:animEffect transition="in" filter="fade">
                                      <p:cBhvr>
                                        <p:cTn id="12" dur="2000"/>
                                        <p:tgtEl>
                                          <p:spTgt spid="3074">
                                            <p:txEl>
                                              <p:pRg st="3" end="3"/>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32" fill="hold" nodeType="clickEffect">
                                  <p:stCondLst>
                                    <p:cond delay="0"/>
                                  </p:stCondLst>
                                  <p:childTnLst>
                                    <p:set>
                                      <p:cBhvr>
                                        <p:cTn id="16" dur="1" fill="hold">
                                          <p:stCondLst>
                                            <p:cond delay="0"/>
                                          </p:stCondLst>
                                        </p:cTn>
                                        <p:tgtEl>
                                          <p:spTgt spid="3074">
                                            <p:txEl>
                                              <p:pRg st="4" end="4"/>
                                            </p:txEl>
                                          </p:spTgt>
                                        </p:tgtEl>
                                        <p:attrNameLst>
                                          <p:attrName>style.visibility</p:attrName>
                                        </p:attrNameLst>
                                      </p:cBhvr>
                                      <p:to>
                                        <p:strVal val="visible"/>
                                      </p:to>
                                    </p:set>
                                    <p:animEffect transition="in" filter="diamond(out)">
                                      <p:cBhvr>
                                        <p:cTn id="17" dur="2000"/>
                                        <p:tgtEl>
                                          <p:spTgt spid="307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C6E401ED-A31F-4F5F-907F-02FDF33F658C}"/>
              </a:ext>
            </a:extLst>
          </p:cNvPr>
          <p:cNvSpPr>
            <a:spLocks noGrp="1" noChangeArrowheads="1"/>
          </p:cNvSpPr>
          <p:nvPr>
            <p:ph type="subTitle" idx="1"/>
          </p:nvPr>
        </p:nvSpPr>
        <p:spPr>
          <a:xfrm>
            <a:off x="0" y="0"/>
            <a:ext cx="9144000" cy="6858000"/>
          </a:xfrm>
        </p:spPr>
        <p:txBody>
          <a:bodyPr/>
          <a:lstStyle/>
          <a:p>
            <a:pPr algn="l" eaLnBrk="1">
              <a:lnSpc>
                <a:spcPct val="110000"/>
              </a:lnSpc>
            </a:pPr>
            <a:r>
              <a:rPr lang="en-US" altLang="zh-TW">
                <a:solidFill>
                  <a:schemeClr val="bg1"/>
                </a:solidFill>
                <a:latin typeface="華康粗黑體" panose="020B0709000000000000" pitchFamily="49" charset="-120"/>
                <a:ea typeface="華康粗黑體" panose="020B0709000000000000" pitchFamily="49" charset="-120"/>
              </a:rPr>
              <a:t>   </a:t>
            </a:r>
            <a:r>
              <a:rPr lang="zh-TW" altLang="en-US" sz="3900">
                <a:solidFill>
                  <a:schemeClr val="bg1"/>
                </a:solidFill>
                <a:latin typeface="華康粗黑體" panose="020B0709000000000000" pitchFamily="49" charset="-120"/>
                <a:ea typeface="華康粗黑體" panose="020B0709000000000000" pitchFamily="49" charset="-120"/>
              </a:rPr>
              <a:t>舉例來說，一位天主教教師理應比一位非天主教教師更關心學生；一位天主教護士也應該比一位非天主教護士更愛病人。因爲他們相信在所服務的對象中看到基督；因為他們聽過基督說：「</a:t>
            </a:r>
            <a:r>
              <a:rPr lang="zh-TW" altLang="en-US" sz="3900">
                <a:solidFill>
                  <a:srgbClr val="FFFF00"/>
                </a:solidFill>
                <a:latin typeface="華康粗黑體" panose="020B0709000000000000" pitchFamily="49" charset="-120"/>
                <a:ea typeface="華康粗黑體" panose="020B0709000000000000" pitchFamily="49" charset="-120"/>
              </a:rPr>
              <a:t>你對我最小的兄弟所做的，就是對我做的。</a:t>
            </a:r>
            <a:r>
              <a:rPr lang="zh-TW" altLang="en-US" sz="3900">
                <a:solidFill>
                  <a:schemeClr val="bg1"/>
                </a:solidFill>
                <a:latin typeface="華康粗黑體" panose="020B0709000000000000" pitchFamily="49" charset="-120"/>
                <a:ea typeface="華康粗黑體" panose="020B0709000000000000" pitchFamily="49" charset="-120"/>
              </a:rPr>
              <a:t>」</a:t>
            </a:r>
          </a:p>
          <a:p>
            <a:pPr algn="l" eaLnBrk="1">
              <a:lnSpc>
                <a:spcPct val="110000"/>
              </a:lnSpc>
            </a:pPr>
            <a:r>
              <a:rPr lang="zh-TW" altLang="en-US" sz="3900">
                <a:solidFill>
                  <a:schemeClr val="bg1"/>
                </a:solidFill>
                <a:latin typeface="華康粗黑體" panose="020B0709000000000000" pitchFamily="49" charset="-120"/>
                <a:ea typeface="華康粗黑體" panose="020B0709000000000000" pitchFamily="49" charset="-120"/>
              </a:rPr>
              <a:t>  但這不常常發生，也不一定是事實。天主教徒未必比非天主教徒活得</a:t>
            </a:r>
            <a:r>
              <a:rPr lang="zh-TW" altLang="en-US" sz="3900">
                <a:solidFill>
                  <a:srgbClr val="FFFF00"/>
                </a:solidFill>
                <a:latin typeface="華康粗黑體" panose="020B0709000000000000" pitchFamily="49" charset="-120"/>
                <a:ea typeface="華康粗黑體" panose="020B0709000000000000" pitchFamily="49" charset="-120"/>
              </a:rPr>
              <a:t>更</a:t>
            </a:r>
            <a:r>
              <a:rPr lang="zh-TW" altLang="en-US" sz="3900">
                <a:solidFill>
                  <a:schemeClr val="bg1"/>
                </a:solidFill>
                <a:latin typeface="華康粗黑體" panose="020B0709000000000000" pitchFamily="49" charset="-120"/>
                <a:ea typeface="華康粗黑體" panose="020B0709000000000000" pitchFamily="49" charset="-120"/>
              </a:rPr>
              <a:t>積極、</a:t>
            </a:r>
            <a:r>
              <a:rPr lang="zh-TW" altLang="en-US" sz="3900">
                <a:solidFill>
                  <a:srgbClr val="FFFF00"/>
                </a:solidFill>
                <a:latin typeface="華康粗黑體" panose="020B0709000000000000" pitchFamily="49" charset="-120"/>
                <a:ea typeface="華康粗黑體" panose="020B0709000000000000" pitchFamily="49" charset="-120"/>
              </a:rPr>
              <a:t>更</a:t>
            </a:r>
            <a:r>
              <a:rPr lang="zh-TW" altLang="en-US" sz="3900">
                <a:solidFill>
                  <a:schemeClr val="bg1"/>
                </a:solidFill>
                <a:latin typeface="華康粗黑體" panose="020B0709000000000000" pitchFamily="49" charset="-120"/>
                <a:ea typeface="華康粗黑體" panose="020B0709000000000000" pitchFamily="49" charset="-120"/>
              </a:rPr>
              <a:t>有用、</a:t>
            </a:r>
            <a:r>
              <a:rPr lang="zh-TW" altLang="en-US" sz="3900">
                <a:solidFill>
                  <a:srgbClr val="FFFF00"/>
                </a:solidFill>
                <a:latin typeface="華康粗黑體" panose="020B0709000000000000" pitchFamily="49" charset="-120"/>
                <a:ea typeface="華康粗黑體" panose="020B0709000000000000" pitchFamily="49" charset="-120"/>
              </a:rPr>
              <a:t>更</a:t>
            </a:r>
            <a:r>
              <a:rPr lang="zh-TW" altLang="en-US" sz="3900">
                <a:solidFill>
                  <a:schemeClr val="bg1"/>
                </a:solidFill>
                <a:latin typeface="華康粗黑體" panose="020B0709000000000000" pitchFamily="49" charset="-120"/>
                <a:ea typeface="華康粗黑體" panose="020B0709000000000000" pitchFamily="49" charset="-120"/>
              </a:rPr>
              <a:t>快樂、</a:t>
            </a:r>
            <a:r>
              <a:rPr lang="zh-TW" altLang="en-US" sz="3900">
                <a:solidFill>
                  <a:srgbClr val="FFFF00"/>
                </a:solidFill>
                <a:latin typeface="華康粗黑體" panose="020B0709000000000000" pitchFamily="49" charset="-120"/>
                <a:ea typeface="華康粗黑體" panose="020B0709000000000000" pitchFamily="49" charset="-120"/>
              </a:rPr>
              <a:t>更</a:t>
            </a:r>
            <a:r>
              <a:rPr lang="zh-TW" altLang="en-US" sz="3900">
                <a:solidFill>
                  <a:schemeClr val="bg1"/>
                </a:solidFill>
                <a:latin typeface="華康粗黑體" panose="020B0709000000000000" pitchFamily="49" charset="-120"/>
                <a:ea typeface="華康粗黑體" panose="020B0709000000000000" pitchFamily="49" charset="-120"/>
              </a:rPr>
              <a:t>敬業樂業。</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4098">
                                            <p:txEl>
                                              <p:pRg st="1" end="1"/>
                                            </p:txEl>
                                          </p:spTgt>
                                        </p:tgtEl>
                                        <p:attrNameLst>
                                          <p:attrName>style.visibility</p:attrName>
                                        </p:attrNameLst>
                                      </p:cBhvr>
                                      <p:to>
                                        <p:strVal val="visible"/>
                                      </p:to>
                                    </p:set>
                                    <p:animEffect transition="in" filter="fade">
                                      <p:cBhvr>
                                        <p:cTn id="7" dur="2000"/>
                                        <p:tgtEl>
                                          <p:spTgt spid="409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C4BE456-425C-1116-2E51-03F20CBE0705}"/>
              </a:ext>
            </a:extLst>
          </p:cNvPr>
          <p:cNvSpPr>
            <a:spLocks noGrp="1"/>
          </p:cNvSpPr>
          <p:nvPr>
            <p:ph type="title"/>
          </p:nvPr>
        </p:nvSpPr>
        <p:spPr>
          <a:xfrm>
            <a:off x="488950" y="177800"/>
            <a:ext cx="4446588" cy="698500"/>
          </a:xfrm>
        </p:spPr>
        <p:txBody>
          <a:bodyPr>
            <a:normAutofit fontScale="90000"/>
          </a:bodyPr>
          <a:lstStyle/>
          <a:p>
            <a:pPr>
              <a:defRPr/>
            </a:pPr>
            <a:r>
              <a:rPr lang="zh-TW" altLang="en-US" dirty="0"/>
              <a:t>訓道篇</a:t>
            </a:r>
            <a:r>
              <a:rPr lang="en-US" altLang="zh-TW" dirty="0"/>
              <a:t>4</a:t>
            </a:r>
            <a:r>
              <a:rPr lang="zh-TW" altLang="en-US" dirty="0"/>
              <a:t>章</a:t>
            </a:r>
            <a:r>
              <a:rPr lang="en-US" altLang="zh-TW" dirty="0"/>
              <a:t>9-12</a:t>
            </a:r>
            <a:r>
              <a:rPr lang="zh-TW" altLang="en-US" dirty="0"/>
              <a:t>節</a:t>
            </a:r>
            <a:endParaRPr lang="zh-HK" altLang="en-US" dirty="0"/>
          </a:p>
        </p:txBody>
      </p:sp>
      <p:sp>
        <p:nvSpPr>
          <p:cNvPr id="3" name="內容版面配置區 2">
            <a:extLst>
              <a:ext uri="{FF2B5EF4-FFF2-40B4-BE49-F238E27FC236}">
                <a16:creationId xmlns:a16="http://schemas.microsoft.com/office/drawing/2014/main" id="{9B9A2692-4EFF-B90C-EAA5-E45B88C77E11}"/>
              </a:ext>
            </a:extLst>
          </p:cNvPr>
          <p:cNvSpPr>
            <a:spLocks noGrp="1"/>
          </p:cNvSpPr>
          <p:nvPr>
            <p:ph idx="1"/>
          </p:nvPr>
        </p:nvSpPr>
        <p:spPr>
          <a:xfrm>
            <a:off x="488950" y="1306513"/>
            <a:ext cx="7886700" cy="5122862"/>
          </a:xfrm>
        </p:spPr>
        <p:txBody>
          <a:bodyPr>
            <a:normAutofit fontScale="92500" lnSpcReduction="10000"/>
          </a:bodyPr>
          <a:lstStyle/>
          <a:p>
            <a:pPr>
              <a:defRPr/>
            </a:pPr>
            <a:r>
              <a:rPr lang="en-US" altLang="zh-TW" sz="4000" dirty="0">
                <a:solidFill>
                  <a:srgbClr val="000000"/>
                </a:solidFill>
                <a:latin typeface="system-ui"/>
              </a:rPr>
              <a:t>(</a:t>
            </a:r>
            <a:r>
              <a:rPr lang="zh-TW" altLang="en-US" sz="4000" dirty="0">
                <a:solidFill>
                  <a:srgbClr val="000000"/>
                </a:solidFill>
                <a:latin typeface="system-ui"/>
              </a:rPr>
              <a:t>兩個人總比一個人好</a:t>
            </a:r>
            <a:r>
              <a:rPr lang="en-US" altLang="zh-TW" sz="4000" dirty="0">
                <a:solidFill>
                  <a:srgbClr val="000000"/>
                </a:solidFill>
                <a:latin typeface="system-ui"/>
              </a:rPr>
              <a:t>)</a:t>
            </a:r>
            <a:r>
              <a:rPr lang="zh-TW" altLang="en-US" sz="4000" dirty="0">
                <a:solidFill>
                  <a:srgbClr val="FF0000"/>
                </a:solidFill>
                <a:latin typeface="標楷體" panose="03000509000000000000" pitchFamily="65" charset="-120"/>
                <a:ea typeface="標楷體" panose="03000509000000000000" pitchFamily="65" charset="-120"/>
              </a:rPr>
              <a:t>兩人勝過一人，因為兩人工作，酬報優厚：</a:t>
            </a:r>
          </a:p>
          <a:p>
            <a:pPr>
              <a:defRPr/>
            </a:pPr>
            <a:r>
              <a:rPr lang="zh-TW" altLang="en-US" sz="4000" dirty="0">
                <a:solidFill>
                  <a:srgbClr val="FF0000"/>
                </a:solidFill>
                <a:latin typeface="標楷體" panose="03000509000000000000" pitchFamily="65" charset="-120"/>
                <a:ea typeface="標楷體" panose="03000509000000000000" pitchFamily="65" charset="-120"/>
              </a:rPr>
              <a:t>若一個跌倒了，另一個可扶起自己的同伴。哀哉孤獨者！他若跌倒了，沒有另一人扶起他來。</a:t>
            </a:r>
          </a:p>
          <a:p>
            <a:pPr>
              <a:defRPr/>
            </a:pPr>
            <a:r>
              <a:rPr lang="zh-TW" altLang="en-US" sz="4000" dirty="0">
                <a:solidFill>
                  <a:srgbClr val="FF0000"/>
                </a:solidFill>
                <a:latin typeface="標楷體" panose="03000509000000000000" pitchFamily="65" charset="-120"/>
                <a:ea typeface="標楷體" panose="03000509000000000000" pitchFamily="65" charset="-120"/>
              </a:rPr>
              <a:t>又如兩人同眠，都感溫暖；若孤獨一人，怎能暖和？</a:t>
            </a:r>
          </a:p>
          <a:p>
            <a:pPr>
              <a:defRPr/>
            </a:pPr>
            <a:r>
              <a:rPr lang="zh-TW" altLang="en-US" sz="4000" dirty="0">
                <a:solidFill>
                  <a:srgbClr val="FF0000"/>
                </a:solidFill>
                <a:latin typeface="標楷體" panose="03000509000000000000" pitchFamily="65" charset="-120"/>
                <a:ea typeface="標楷體" panose="03000509000000000000" pitchFamily="65" charset="-120"/>
              </a:rPr>
              <a:t>若一人抵不住一人，兩人就能抵住。──三股繩，不易斷。</a:t>
            </a:r>
            <a:endParaRPr lang="zh-HK" altLang="en-US" sz="4000" dirty="0">
              <a:solidFill>
                <a:srgbClr val="FF0000"/>
              </a:solidFill>
              <a:latin typeface="標楷體" panose="03000509000000000000" pitchFamily="65" charset="-120"/>
              <a:ea typeface="標楷體" panose="03000509000000000000" pitchFamily="65" charset="-12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2244665C-BDE8-4A85-85AD-F56891867AA6}"/>
              </a:ext>
            </a:extLst>
          </p:cNvPr>
          <p:cNvSpPr>
            <a:spLocks noGrp="1" noChangeArrowheads="1"/>
          </p:cNvSpPr>
          <p:nvPr>
            <p:ph type="subTitle" idx="1"/>
          </p:nvPr>
        </p:nvSpPr>
        <p:spPr>
          <a:xfrm>
            <a:off x="0" y="0"/>
            <a:ext cx="9144000" cy="6858000"/>
          </a:xfrm>
        </p:spPr>
        <p:txBody>
          <a:bodyPr/>
          <a:lstStyle/>
          <a:p>
            <a:pPr algn="l" eaLnBrk="1">
              <a:lnSpc>
                <a:spcPct val="110000"/>
              </a:lnSpc>
            </a:pPr>
            <a:r>
              <a:rPr lang="en-US" altLang="zh-TW" sz="3600">
                <a:solidFill>
                  <a:schemeClr val="bg1"/>
                </a:solidFill>
                <a:ea typeface="華康黑體W7(P)-GB5" pitchFamily="34" charset="-120"/>
              </a:rPr>
              <a:t>      </a:t>
            </a:r>
            <a:r>
              <a:rPr lang="zh-TW" altLang="en-US" sz="4400">
                <a:solidFill>
                  <a:schemeClr val="bg1"/>
                </a:solidFill>
                <a:latin typeface="華康粗黑體" panose="020B0709000000000000" pitchFamily="49" charset="-120"/>
                <a:ea typeface="華康粗黑體" panose="020B0709000000000000" pitchFamily="49" charset="-120"/>
              </a:rPr>
              <a:t>這也許該從慕道著手。我們應從慕道班的第一課開始就告訴慕道者，他們來慕的是「</a:t>
            </a:r>
            <a:r>
              <a:rPr lang="zh-TW" altLang="en-US" sz="4400">
                <a:solidFill>
                  <a:srgbClr val="FFFF00"/>
                </a:solidFill>
                <a:latin typeface="華康粗黑體" panose="020B0709000000000000" pitchFamily="49" charset="-120"/>
                <a:ea typeface="華康粗黑體" panose="020B0709000000000000" pitchFamily="49" charset="-120"/>
              </a:rPr>
              <a:t>道</a:t>
            </a:r>
            <a:r>
              <a:rPr lang="zh-TW" altLang="en-US" sz="4400">
                <a:solidFill>
                  <a:schemeClr val="bg1"/>
                </a:solidFill>
                <a:latin typeface="華康粗黑體" panose="020B0709000000000000" pitchFamily="49" charset="-120"/>
                <a:ea typeface="華康粗黑體" panose="020B0709000000000000" pitchFamily="49" charset="-120"/>
              </a:rPr>
              <a:t>」；是耶穌「</a:t>
            </a:r>
            <a:r>
              <a:rPr lang="zh-TW" altLang="en-US" sz="4400">
                <a:solidFill>
                  <a:srgbClr val="FFFF00"/>
                </a:solidFill>
                <a:latin typeface="華康粗黑體" panose="020B0709000000000000" pitchFamily="49" charset="-120"/>
                <a:ea typeface="華康粗黑體" panose="020B0709000000000000" pitchFamily="49" charset="-120"/>
              </a:rPr>
              <a:t>道路</a:t>
            </a:r>
            <a:r>
              <a:rPr lang="zh-TW" altLang="en-US" sz="4400">
                <a:solidFill>
                  <a:schemeClr val="bg1"/>
                </a:solidFill>
                <a:latin typeface="華康粗黑體" panose="020B0709000000000000" pitchFamily="49" charset="-120"/>
                <a:ea typeface="華康粗黑體" panose="020B0709000000000000" pitchFamily="49" charset="-120"/>
              </a:rPr>
              <a:t>、真理、生命」的道。是孔子「</a:t>
            </a:r>
            <a:r>
              <a:rPr lang="zh-TW" altLang="en-US" sz="4400">
                <a:solidFill>
                  <a:srgbClr val="FFFF00"/>
                </a:solidFill>
                <a:latin typeface="華康粗黑體" panose="020B0709000000000000" pitchFamily="49" charset="-120"/>
                <a:ea typeface="華康粗黑體" panose="020B0709000000000000" pitchFamily="49" charset="-120"/>
              </a:rPr>
              <a:t>朝聞道</a:t>
            </a:r>
            <a:r>
              <a:rPr lang="zh-TW" altLang="en-US" sz="4400">
                <a:solidFill>
                  <a:schemeClr val="bg1"/>
                </a:solidFill>
                <a:latin typeface="華康粗黑體" panose="020B0709000000000000" pitchFamily="49" charset="-120"/>
                <a:ea typeface="華康粗黑體" panose="020B0709000000000000" pitchFamily="49" charset="-120"/>
              </a:rPr>
              <a:t>，夕死可矣」的「</a:t>
            </a:r>
            <a:r>
              <a:rPr lang="zh-TW" altLang="en-US" sz="4400">
                <a:solidFill>
                  <a:srgbClr val="FFFF00"/>
                </a:solidFill>
                <a:latin typeface="華康粗黑體" panose="020B0709000000000000" pitchFamily="49" charset="-120"/>
                <a:ea typeface="華康粗黑體" panose="020B0709000000000000" pitchFamily="49" charset="-120"/>
              </a:rPr>
              <a:t>道</a:t>
            </a:r>
            <a:r>
              <a:rPr lang="zh-TW" altLang="en-US" sz="4400">
                <a:solidFill>
                  <a:schemeClr val="bg1"/>
                </a:solidFill>
                <a:latin typeface="華康粗黑體" panose="020B0709000000000000" pitchFamily="49" charset="-120"/>
                <a:ea typeface="華康粗黑體" panose="020B0709000000000000" pitchFamily="49" charset="-120"/>
              </a:rPr>
              <a:t>」；是要獲得基督所賜予的生命：更豐盛的生命，一個</a:t>
            </a:r>
            <a:r>
              <a:rPr lang="zh-TW" altLang="en-US" sz="4400">
                <a:solidFill>
                  <a:srgbClr val="FFFF00"/>
                </a:solidFill>
                <a:latin typeface="華康粗黑體" panose="020B0709000000000000" pitchFamily="49" charset="-120"/>
                <a:ea typeface="華康粗黑體" panose="020B0709000000000000" pitchFamily="49" charset="-120"/>
              </a:rPr>
              <a:t>始於今生</a:t>
            </a:r>
            <a:r>
              <a:rPr lang="zh-TW" altLang="en-US" sz="4400">
                <a:solidFill>
                  <a:schemeClr val="bg1"/>
                </a:solidFill>
                <a:latin typeface="華康粗黑體" panose="020B0709000000000000" pitchFamily="49" charset="-120"/>
                <a:ea typeface="華康粗黑體" panose="020B0709000000000000" pitchFamily="49" charset="-120"/>
              </a:rPr>
              <a:t>而於</a:t>
            </a:r>
            <a:r>
              <a:rPr lang="zh-TW" altLang="en-US" sz="4400">
                <a:solidFill>
                  <a:srgbClr val="FFFF00"/>
                </a:solidFill>
                <a:latin typeface="華康粗黑體" panose="020B0709000000000000" pitchFamily="49" charset="-120"/>
                <a:ea typeface="華康粗黑體" panose="020B0709000000000000" pitchFamily="49" charset="-120"/>
              </a:rPr>
              <a:t>來世完成</a:t>
            </a:r>
            <a:r>
              <a:rPr lang="zh-TW" altLang="en-US" sz="4400">
                <a:solidFill>
                  <a:schemeClr val="bg1"/>
                </a:solidFill>
                <a:latin typeface="華康粗黑體" panose="020B0709000000000000" pitchFamily="49" charset="-120"/>
                <a:ea typeface="華康粗黑體" panose="020B0709000000000000" pitchFamily="49" charset="-120"/>
              </a:rPr>
              <a:t>的永恆真生命</a:t>
            </a:r>
            <a:r>
              <a:rPr lang="zh-TW" altLang="en-US" sz="4400">
                <a:solidFill>
                  <a:schemeClr val="bg1"/>
                </a:solidFill>
                <a:ea typeface="華康黑體W7(P)-GB5" pitchFamily="34" charset="-120"/>
              </a:rPr>
              <a: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7604EA3A-2508-4B33-B1E2-960D44EC5DA2}"/>
              </a:ext>
            </a:extLst>
          </p:cNvPr>
          <p:cNvSpPr>
            <a:spLocks noGrp="1" noChangeArrowheads="1"/>
          </p:cNvSpPr>
          <p:nvPr>
            <p:ph type="subTitle" idx="1"/>
          </p:nvPr>
        </p:nvSpPr>
        <p:spPr>
          <a:xfrm>
            <a:off x="0" y="0"/>
            <a:ext cx="9144000" cy="6858000"/>
          </a:xfrm>
        </p:spPr>
        <p:txBody>
          <a:bodyPr/>
          <a:lstStyle/>
          <a:p>
            <a:pPr algn="l" eaLnBrk="1"/>
            <a:r>
              <a:rPr lang="zh-TW" altLang="en-US" sz="4000">
                <a:solidFill>
                  <a:schemeClr val="bg1"/>
                </a:solidFill>
                <a:ea typeface="華康黑體W7(P)-GB5" pitchFamily="34" charset="-120"/>
              </a:rPr>
              <a:t> </a:t>
            </a:r>
            <a:endParaRPr lang="en-US" altLang="zh-TW" sz="4000">
              <a:solidFill>
                <a:schemeClr val="bg1"/>
              </a:solidFill>
              <a:ea typeface="華康黑體W7(P)-GB5" pitchFamily="34" charset="-120"/>
            </a:endParaRPr>
          </a:p>
          <a:p>
            <a:pPr algn="l" eaLnBrk="1"/>
            <a:r>
              <a:rPr lang="zh-TW" altLang="en-US" sz="4000">
                <a:solidFill>
                  <a:schemeClr val="bg1"/>
                </a:solidFill>
                <a:latin typeface="華康粗黑體" panose="020B0709000000000000" pitchFamily="49" charset="-120"/>
                <a:ea typeface="華康粗黑體" panose="020B0709000000000000" pitchFamily="49" charset="-120"/>
              </a:rPr>
              <a:t>正因為這更豐盛的生命是始於今生，是一個</a:t>
            </a:r>
            <a:r>
              <a:rPr lang="zh-TW" altLang="en-US" sz="4000">
                <a:solidFill>
                  <a:srgbClr val="FFFF00"/>
                </a:solidFill>
                <a:latin typeface="華康粗黑體" panose="020B0709000000000000" pitchFamily="49" charset="-120"/>
                <a:ea typeface="華康粗黑體" panose="020B0709000000000000" pitchFamily="49" charset="-120"/>
              </a:rPr>
              <a:t>更充實而快樂</a:t>
            </a:r>
            <a:r>
              <a:rPr lang="zh-TW" altLang="en-US" sz="4000">
                <a:solidFill>
                  <a:schemeClr val="bg1"/>
                </a:solidFill>
                <a:latin typeface="華康粗黑體" panose="020B0709000000000000" pitchFamily="49" charset="-120"/>
                <a:ea typeface="華康粗黑體" panose="020B0709000000000000" pitchFamily="49" charset="-120"/>
              </a:rPr>
              <a:t>的生命，所以</a:t>
            </a:r>
            <a:r>
              <a:rPr lang="zh-TW" altLang="en-US" sz="6000">
                <a:solidFill>
                  <a:srgbClr val="FFFF00"/>
                </a:solidFill>
                <a:latin typeface="華康粗黑體" panose="020B0709000000000000" pitchFamily="49" charset="-120"/>
                <a:ea typeface="華康粗黑體" panose="020B0709000000000000" pitchFamily="49" charset="-120"/>
              </a:rPr>
              <a:t>即使沒有來世</a:t>
            </a:r>
            <a:r>
              <a:rPr lang="zh-TW" altLang="en-US" sz="4000">
                <a:solidFill>
                  <a:schemeClr val="bg1"/>
                </a:solidFill>
                <a:latin typeface="華康粗黑體" panose="020B0709000000000000" pitchFamily="49" charset="-120"/>
                <a:ea typeface="華康粗黑體" panose="020B0709000000000000" pitchFamily="49" charset="-120"/>
              </a:rPr>
              <a:t>，我們仍然會感到</a:t>
            </a:r>
            <a:r>
              <a:rPr lang="zh-TW" altLang="en-US" sz="4400">
                <a:solidFill>
                  <a:srgbClr val="FFFF00"/>
                </a:solidFill>
                <a:latin typeface="華康粗黑體" panose="020B0709000000000000" pitchFamily="49" charset="-120"/>
                <a:ea typeface="華康粗黑體" panose="020B0709000000000000" pitchFamily="49" charset="-120"/>
              </a:rPr>
              <a:t>不枉此生</a:t>
            </a:r>
            <a:r>
              <a:rPr lang="zh-TW" altLang="en-US" sz="4000">
                <a:solidFill>
                  <a:schemeClr val="bg1"/>
                </a:solidFill>
                <a:latin typeface="華康粗黑體" panose="020B0709000000000000" pitchFamily="49" charset="-120"/>
                <a:ea typeface="華康粗黑體" panose="020B0709000000000000" pitchFamily="49" charset="-120"/>
              </a:rPr>
              <a:t>，因為這個基督徒的生命本身就是一個有意義的生命。它足以讓我們像屈原說的：</a:t>
            </a:r>
            <a:endParaRPr lang="en-US" altLang="zh-TW" sz="4000">
              <a:solidFill>
                <a:schemeClr val="bg1"/>
              </a:solidFill>
              <a:latin typeface="華康粗黑體" panose="020B0709000000000000" pitchFamily="49" charset="-120"/>
              <a:ea typeface="華康粗黑體" panose="020B0709000000000000" pitchFamily="49" charset="-120"/>
            </a:endParaRPr>
          </a:p>
          <a:p>
            <a:pPr algn="l" eaLnBrk="1"/>
            <a:r>
              <a:rPr lang="zh-TW" altLang="en-US" sz="4000">
                <a:solidFill>
                  <a:srgbClr val="FFFF00"/>
                </a:solidFill>
                <a:latin typeface="華康粗黑體" panose="020B0709000000000000" pitchFamily="49" charset="-120"/>
                <a:ea typeface="華康粗黑體" panose="020B0709000000000000" pitchFamily="49" charset="-120"/>
              </a:rPr>
              <a:t>  </a:t>
            </a:r>
            <a:r>
              <a:rPr lang="zh-TW" altLang="en-US" sz="4400">
                <a:solidFill>
                  <a:srgbClr val="FFFF00"/>
                </a:solidFill>
                <a:latin typeface="華康粗黑體" panose="020B0709000000000000" pitchFamily="49" charset="-120"/>
                <a:ea typeface="華康粗黑體" panose="020B0709000000000000" pitchFamily="49" charset="-120"/>
              </a:rPr>
              <a:t>亦餘心之所善兮</a:t>
            </a:r>
            <a:r>
              <a:rPr lang="en-US" altLang="zh-TW" sz="4400">
                <a:solidFill>
                  <a:srgbClr val="FFFF00"/>
                </a:solidFill>
                <a:latin typeface="華康粗黑體" panose="020B0709000000000000" pitchFamily="49" charset="-120"/>
                <a:ea typeface="華康粗黑體" panose="020B0709000000000000" pitchFamily="49" charset="-120"/>
              </a:rPr>
              <a:t>,</a:t>
            </a:r>
            <a:r>
              <a:rPr lang="zh-TW" altLang="en-US" sz="4400">
                <a:solidFill>
                  <a:srgbClr val="FFFF00"/>
                </a:solidFill>
                <a:latin typeface="華康粗黑體" panose="020B0709000000000000" pitchFamily="49" charset="-120"/>
                <a:ea typeface="華康粗黑體" panose="020B0709000000000000" pitchFamily="49" charset="-120"/>
              </a:rPr>
              <a:t>雖九死其猶未悔</a:t>
            </a:r>
            <a:endParaRPr lang="zh-TW" altLang="zh-TW" sz="4400">
              <a:latin typeface="華康粗黑體" panose="020B0709000000000000" pitchFamily="49" charset="-120"/>
              <a:ea typeface="華康粗黑體" panose="020B0709000000000000" pitchFamily="49" charset="-12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9CAE5889-AA39-4696-8F9C-32C9BE0E2716}"/>
              </a:ext>
            </a:extLst>
          </p:cNvPr>
          <p:cNvSpPr>
            <a:spLocks noGrp="1" noChangeArrowheads="1"/>
          </p:cNvSpPr>
          <p:nvPr>
            <p:ph type="subTitle" idx="1"/>
          </p:nvPr>
        </p:nvSpPr>
        <p:spPr>
          <a:xfrm>
            <a:off x="0" y="0"/>
            <a:ext cx="9144000" cy="6858000"/>
          </a:xfrm>
        </p:spPr>
        <p:txBody>
          <a:bodyPr/>
          <a:lstStyle/>
          <a:p>
            <a:pPr algn="just" eaLnBrk="1">
              <a:lnSpc>
                <a:spcPct val="110000"/>
              </a:lnSpc>
            </a:pPr>
            <a:r>
              <a:rPr lang="en-US" altLang="zh-TW" sz="4000">
                <a:solidFill>
                  <a:schemeClr val="bg1"/>
                </a:solidFill>
                <a:latin typeface="華康粗黑體" panose="020B0709000000000000" pitchFamily="49" charset="-120"/>
                <a:ea typeface="華康粗黑體" panose="020B0709000000000000" pitchFamily="49" charset="-120"/>
              </a:rPr>
              <a:t>    </a:t>
            </a:r>
            <a:r>
              <a:rPr lang="zh-TW" altLang="en-US" sz="4000">
                <a:solidFill>
                  <a:schemeClr val="bg1"/>
                </a:solidFill>
                <a:latin typeface="華康粗黑體" panose="020B0709000000000000" pitchFamily="49" charset="-120"/>
                <a:ea typeface="華康粗黑體" panose="020B0709000000000000" pitchFamily="49" charset="-120"/>
              </a:rPr>
              <a:t>我們要讓慕道者相信和覺察到，信仰裡或慕道班裡的所有信條和規誡，都只有一個目的，就是</a:t>
            </a:r>
            <a:r>
              <a:rPr lang="zh-TW" altLang="en-US" sz="4000">
                <a:solidFill>
                  <a:srgbClr val="FFFF00"/>
                </a:solidFill>
                <a:latin typeface="華康粗黑體" panose="020B0709000000000000" pitchFamily="49" charset="-120"/>
                <a:ea typeface="華康粗黑體" panose="020B0709000000000000" pitchFamily="49" charset="-120"/>
              </a:rPr>
              <a:t>幫助人活得</a:t>
            </a:r>
            <a:r>
              <a:rPr lang="zh-TW" altLang="en-US" sz="5400">
                <a:solidFill>
                  <a:srgbClr val="FFFF00"/>
                </a:solidFill>
                <a:latin typeface="華康粗黑體" panose="020B0709000000000000" pitchFamily="49" charset="-120"/>
                <a:ea typeface="華康粗黑體" panose="020B0709000000000000" pitchFamily="49" charset="-120"/>
              </a:rPr>
              <a:t>更</a:t>
            </a:r>
            <a:r>
              <a:rPr lang="zh-TW" altLang="en-US" sz="4000">
                <a:solidFill>
                  <a:srgbClr val="FFFF00"/>
                </a:solidFill>
                <a:latin typeface="華康粗黑體" panose="020B0709000000000000" pitchFamily="49" charset="-120"/>
                <a:ea typeface="華康粗黑體" panose="020B0709000000000000" pitchFamily="49" charset="-120"/>
              </a:rPr>
              <a:t>好</a:t>
            </a:r>
            <a:r>
              <a:rPr lang="zh-TW" altLang="en-US" sz="4000">
                <a:solidFill>
                  <a:schemeClr val="bg1"/>
                </a:solidFill>
                <a:latin typeface="華康粗黑體" panose="020B0709000000000000" pitchFamily="49" charset="-120"/>
                <a:ea typeface="華康粗黑體" panose="020B0709000000000000" pitchFamily="49" charset="-120"/>
              </a:rPr>
              <a:t>和</a:t>
            </a:r>
            <a:r>
              <a:rPr lang="zh-TW" altLang="en-US" sz="5400">
                <a:solidFill>
                  <a:srgbClr val="FFFF00"/>
                </a:solidFill>
                <a:latin typeface="華康粗黑體" panose="020B0709000000000000" pitchFamily="49" charset="-120"/>
                <a:ea typeface="華康粗黑體" panose="020B0709000000000000" pitchFamily="49" charset="-120"/>
              </a:rPr>
              <a:t>更</a:t>
            </a:r>
            <a:r>
              <a:rPr lang="zh-TW" altLang="en-US" sz="4000">
                <a:solidFill>
                  <a:schemeClr val="bg1"/>
                </a:solidFill>
                <a:latin typeface="華康粗黑體" panose="020B0709000000000000" pitchFamily="49" charset="-120"/>
                <a:ea typeface="華康粗黑體" panose="020B0709000000000000" pitchFamily="49" charset="-120"/>
              </a:rPr>
              <a:t>豐富。正因為有天主，我們就要在主內愛人愛得</a:t>
            </a:r>
            <a:r>
              <a:rPr lang="zh-TW" altLang="en-US" sz="5400">
                <a:solidFill>
                  <a:srgbClr val="FFFF00"/>
                </a:solidFill>
                <a:latin typeface="華康粗黑體" panose="020B0709000000000000" pitchFamily="49" charset="-120"/>
                <a:ea typeface="華康粗黑體" panose="020B0709000000000000" pitchFamily="49" charset="-120"/>
              </a:rPr>
              <a:t>更</a:t>
            </a:r>
            <a:r>
              <a:rPr lang="zh-TW" altLang="en-US" sz="4000">
                <a:solidFill>
                  <a:schemeClr val="bg1"/>
                </a:solidFill>
                <a:latin typeface="華康粗黑體" panose="020B0709000000000000" pitchFamily="49" charset="-120"/>
                <a:ea typeface="華康粗黑體" panose="020B0709000000000000" pitchFamily="49" charset="-120"/>
              </a:rPr>
              <a:t>深、</a:t>
            </a:r>
            <a:r>
              <a:rPr lang="zh-TW" altLang="en-US" sz="5400">
                <a:solidFill>
                  <a:srgbClr val="FFFF00"/>
                </a:solidFill>
                <a:latin typeface="華康粗黑體" panose="020B0709000000000000" pitchFamily="49" charset="-120"/>
                <a:ea typeface="華康粗黑體" panose="020B0709000000000000" pitchFamily="49" charset="-120"/>
              </a:rPr>
              <a:t>更</a:t>
            </a:r>
            <a:r>
              <a:rPr lang="zh-TW" altLang="en-US" sz="4000">
                <a:solidFill>
                  <a:schemeClr val="bg1"/>
                </a:solidFill>
                <a:latin typeface="華康粗黑體" panose="020B0709000000000000" pitchFamily="49" charset="-120"/>
                <a:ea typeface="華康粗黑體" panose="020B0709000000000000" pitchFamily="49" charset="-120"/>
              </a:rPr>
              <a:t>濃、</a:t>
            </a:r>
            <a:r>
              <a:rPr lang="zh-TW" altLang="en-US" sz="5400">
                <a:solidFill>
                  <a:srgbClr val="FFFF00"/>
                </a:solidFill>
                <a:latin typeface="華康粗黑體" panose="020B0709000000000000" pitchFamily="49" charset="-120"/>
                <a:ea typeface="華康粗黑體" panose="020B0709000000000000" pitchFamily="49" charset="-120"/>
              </a:rPr>
              <a:t>更</a:t>
            </a:r>
            <a:r>
              <a:rPr lang="zh-TW" altLang="en-US" sz="4000">
                <a:solidFill>
                  <a:schemeClr val="bg1"/>
                </a:solidFill>
                <a:latin typeface="華康粗黑體" panose="020B0709000000000000" pitchFamily="49" charset="-120"/>
                <a:ea typeface="華康粗黑體" panose="020B0709000000000000" pitchFamily="49" charset="-120"/>
              </a:rPr>
              <a:t>無私、</a:t>
            </a:r>
            <a:r>
              <a:rPr lang="zh-TW" altLang="en-US" sz="5400">
                <a:solidFill>
                  <a:srgbClr val="FFFF00"/>
                </a:solidFill>
                <a:latin typeface="華康粗黑體" panose="020B0709000000000000" pitchFamily="49" charset="-120"/>
                <a:ea typeface="華康粗黑體" panose="020B0709000000000000" pitchFamily="49" charset="-120"/>
              </a:rPr>
              <a:t>更</a:t>
            </a:r>
            <a:r>
              <a:rPr lang="zh-TW" altLang="en-US" sz="4000">
                <a:solidFill>
                  <a:schemeClr val="bg1"/>
                </a:solidFill>
                <a:latin typeface="華康粗黑體" panose="020B0709000000000000" pitchFamily="49" charset="-120"/>
                <a:ea typeface="華康粗黑體" panose="020B0709000000000000" pitchFamily="49" charset="-120"/>
              </a:rPr>
              <a:t>徹底和</a:t>
            </a:r>
            <a:r>
              <a:rPr lang="zh-TW" altLang="en-US" sz="5400">
                <a:solidFill>
                  <a:srgbClr val="FFFF00"/>
                </a:solidFill>
                <a:latin typeface="華康粗黑體" panose="020B0709000000000000" pitchFamily="49" charset="-120"/>
                <a:ea typeface="華康粗黑體" panose="020B0709000000000000" pitchFamily="49" charset="-120"/>
              </a:rPr>
              <a:t>更</a:t>
            </a:r>
            <a:r>
              <a:rPr lang="zh-TW" altLang="en-US" sz="4000">
                <a:solidFill>
                  <a:schemeClr val="bg1"/>
                </a:solidFill>
                <a:latin typeface="華康粗黑體" panose="020B0709000000000000" pitchFamily="49" charset="-120"/>
                <a:ea typeface="華康粗黑體" panose="020B0709000000000000" pitchFamily="49" charset="-120"/>
              </a:rPr>
              <a:t>純潔，</a:t>
            </a:r>
            <a:r>
              <a:rPr lang="zh-TW" altLang="en-US" sz="6000">
                <a:solidFill>
                  <a:srgbClr val="00FF00"/>
                </a:solidFill>
                <a:latin typeface="華康粗黑體" panose="020B0709000000000000" pitchFamily="49" charset="-120"/>
                <a:ea typeface="華康粗黑體" panose="020B0709000000000000" pitchFamily="49" charset="-120"/>
              </a:rPr>
              <a:t>並在如此愛人時，去愛天主</a:t>
            </a:r>
            <a:r>
              <a:rPr lang="zh-TW" altLang="en-US" sz="6000">
                <a:solidFill>
                  <a:srgbClr val="FFFF00"/>
                </a:solidFill>
                <a:latin typeface="華康粗黑體" panose="020B0709000000000000" pitchFamily="49" charset="-120"/>
                <a:ea typeface="華康粗黑體" panose="020B0709000000000000" pitchFamily="49" charset="-120"/>
              </a:rPr>
              <a:t>。</a:t>
            </a:r>
            <a:r>
              <a:rPr lang="zh-TW" altLang="en-US" sz="4000">
                <a:solidFill>
                  <a:schemeClr val="bg1"/>
                </a:solidFill>
                <a:latin typeface="華康粗黑體" panose="020B0709000000000000" pitchFamily="49" charset="-120"/>
                <a:ea typeface="華康粗黑體" panose="020B0709000000000000" pitchFamily="49" charset="-120"/>
              </a:rPr>
              <a:t>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5392500A-02CA-4C18-A263-75CDBBF9490F}"/>
              </a:ext>
            </a:extLst>
          </p:cNvPr>
          <p:cNvSpPr>
            <a:spLocks noGrp="1" noChangeArrowheads="1"/>
          </p:cNvSpPr>
          <p:nvPr>
            <p:ph type="subTitle" idx="1"/>
          </p:nvPr>
        </p:nvSpPr>
        <p:spPr>
          <a:xfrm>
            <a:off x="0" y="0"/>
            <a:ext cx="9144000" cy="6858000"/>
          </a:xfrm>
        </p:spPr>
        <p:txBody>
          <a:bodyPr/>
          <a:lstStyle/>
          <a:p>
            <a:pPr algn="just" eaLnBrk="1">
              <a:lnSpc>
                <a:spcPct val="110000"/>
              </a:lnSpc>
            </a:pPr>
            <a:r>
              <a:rPr lang="zh-TW" altLang="en-US" sz="4000">
                <a:solidFill>
                  <a:schemeClr val="bg1"/>
                </a:solidFill>
                <a:latin typeface="華康粗黑體" panose="020B0709000000000000" pitchFamily="49" charset="-120"/>
                <a:ea typeface="華康粗黑體" panose="020B0709000000000000" pitchFamily="49" charset="-120"/>
              </a:rPr>
              <a:t>我要強調的是：</a:t>
            </a:r>
            <a:endParaRPr lang="en-US" altLang="zh-TW" sz="4000">
              <a:solidFill>
                <a:schemeClr val="bg1"/>
              </a:solidFill>
              <a:latin typeface="華康粗黑體" panose="020B0709000000000000" pitchFamily="49" charset="-120"/>
              <a:ea typeface="華康粗黑體" panose="020B0709000000000000" pitchFamily="49" charset="-120"/>
            </a:endParaRPr>
          </a:p>
          <a:p>
            <a:pPr algn="just" eaLnBrk="1">
              <a:lnSpc>
                <a:spcPct val="110000"/>
              </a:lnSpc>
            </a:pPr>
            <a:r>
              <a:rPr lang="zh-TW" altLang="en-US" sz="5400">
                <a:solidFill>
                  <a:srgbClr val="FFFF00"/>
                </a:solidFill>
                <a:latin typeface="華康粗黑體" panose="020B0709000000000000" pitchFamily="49" charset="-120"/>
                <a:ea typeface="華康粗黑體" panose="020B0709000000000000" pitchFamily="49" charset="-120"/>
              </a:rPr>
              <a:t>在愛人時愛天主</a:t>
            </a:r>
            <a:r>
              <a:rPr lang="en-US" altLang="zh-TW" sz="5400">
                <a:solidFill>
                  <a:srgbClr val="FFFF00"/>
                </a:solidFill>
                <a:latin typeface="華康粗黑體" panose="020B0709000000000000" pitchFamily="49" charset="-120"/>
                <a:ea typeface="華康粗黑體" panose="020B0709000000000000" pitchFamily="49" charset="-120"/>
              </a:rPr>
              <a:t>,</a:t>
            </a:r>
            <a:r>
              <a:rPr lang="zh-TW" altLang="en-US" sz="5400">
                <a:solidFill>
                  <a:srgbClr val="FFFF00"/>
                </a:solidFill>
                <a:latin typeface="華康粗黑體" panose="020B0709000000000000" pitchFamily="49" charset="-120"/>
                <a:ea typeface="華康粗黑體" panose="020B0709000000000000" pitchFamily="49" charset="-120"/>
              </a:rPr>
              <a:t>在愛天主時提昇愛人的質量和層次</a:t>
            </a:r>
            <a:r>
              <a:rPr lang="zh-TW" altLang="en-US" sz="4000">
                <a:solidFill>
                  <a:schemeClr val="bg1"/>
                </a:solidFill>
                <a:latin typeface="華康粗黑體" panose="020B0709000000000000" pitchFamily="49" charset="-120"/>
                <a:ea typeface="華康粗黑體" panose="020B0709000000000000" pitchFamily="49" charset="-120"/>
              </a:rPr>
              <a:t>。</a:t>
            </a:r>
            <a:endParaRPr lang="en-US" altLang="zh-TW" sz="4000">
              <a:solidFill>
                <a:schemeClr val="bg1"/>
              </a:solidFill>
              <a:latin typeface="華康粗黑體" panose="020B0709000000000000" pitchFamily="49" charset="-120"/>
              <a:ea typeface="華康粗黑體" panose="020B0709000000000000" pitchFamily="49" charset="-120"/>
            </a:endParaRPr>
          </a:p>
          <a:p>
            <a:pPr algn="just" eaLnBrk="1">
              <a:lnSpc>
                <a:spcPct val="110000"/>
              </a:lnSpc>
            </a:pPr>
            <a:r>
              <a:rPr lang="zh-TW" altLang="en-US" sz="4000">
                <a:solidFill>
                  <a:schemeClr val="bg1"/>
                </a:solidFill>
                <a:latin typeface="華康粗黑體" panose="020B0709000000000000" pitchFamily="49" charset="-120"/>
                <a:ea typeface="華康粗黑體" panose="020B0709000000000000" pitchFamily="49" charset="-120"/>
              </a:rPr>
              <a:t>這就是基督的宗教、基督的信仰。</a:t>
            </a:r>
            <a:endParaRPr lang="en-US" altLang="zh-TW" sz="4000">
              <a:solidFill>
                <a:schemeClr val="bg1"/>
              </a:solidFill>
              <a:latin typeface="華康粗黑體" panose="020B0709000000000000" pitchFamily="49" charset="-120"/>
              <a:ea typeface="華康粗黑體" panose="020B0709000000000000" pitchFamily="49" charset="-120"/>
            </a:endParaRPr>
          </a:p>
          <a:p>
            <a:pPr algn="just" eaLnBrk="1">
              <a:lnSpc>
                <a:spcPct val="110000"/>
              </a:lnSpc>
            </a:pPr>
            <a:r>
              <a:rPr lang="zh-TW" altLang="en-US" sz="4000">
                <a:solidFill>
                  <a:schemeClr val="bg1"/>
                </a:solidFill>
                <a:latin typeface="華康粗黑體" panose="020B0709000000000000" pitchFamily="49" charset="-120"/>
                <a:ea typeface="華康粗黑體" panose="020B0709000000000000" pitchFamily="49" charset="-120"/>
              </a:rPr>
              <a:t>  這一點，要</a:t>
            </a:r>
            <a:endParaRPr lang="en-US" altLang="zh-TW" sz="4000">
              <a:solidFill>
                <a:schemeClr val="bg1"/>
              </a:solidFill>
              <a:latin typeface="華康粗黑體" panose="020B0709000000000000" pitchFamily="49" charset="-120"/>
              <a:ea typeface="華康粗黑體" panose="020B0709000000000000" pitchFamily="49" charset="-120"/>
            </a:endParaRPr>
          </a:p>
          <a:p>
            <a:pPr algn="just" eaLnBrk="1">
              <a:lnSpc>
                <a:spcPct val="110000"/>
              </a:lnSpc>
            </a:pPr>
            <a:r>
              <a:rPr lang="zh-TW" altLang="en-US" sz="6600">
                <a:solidFill>
                  <a:schemeClr val="bg1"/>
                </a:solidFill>
                <a:latin typeface="華康粗黑體" panose="020B0709000000000000" pitchFamily="49" charset="-120"/>
                <a:ea typeface="華康粗黑體" panose="020B0709000000000000" pitchFamily="49" charset="-120"/>
              </a:rPr>
              <a:t>  </a:t>
            </a:r>
            <a:r>
              <a:rPr lang="zh-TW" altLang="en-US" sz="6600">
                <a:solidFill>
                  <a:srgbClr val="00FF00"/>
                </a:solidFill>
                <a:latin typeface="華康粗黑體" panose="020B0709000000000000" pitchFamily="49" charset="-120"/>
                <a:ea typeface="華康粗黑體" panose="020B0709000000000000" pitchFamily="49" charset="-120"/>
              </a:rPr>
              <a:t>貫串整個慕道班</a:t>
            </a:r>
            <a:r>
              <a:rPr lang="zh-TW" altLang="en-US" sz="4000">
                <a:solidFill>
                  <a:schemeClr val="bg1"/>
                </a:solidFill>
                <a:latin typeface="華康粗黑體" panose="020B0709000000000000" pitchFamily="49" charset="-120"/>
                <a:ea typeface="華康粗黑體" panose="020B0709000000000000" pitchFamily="49" charset="-120"/>
              </a:rPr>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副標題 2">
            <a:extLst>
              <a:ext uri="{FF2B5EF4-FFF2-40B4-BE49-F238E27FC236}">
                <a16:creationId xmlns:a16="http://schemas.microsoft.com/office/drawing/2014/main" id="{04076197-4EC3-4C75-9739-DE01C738FF34}"/>
              </a:ext>
            </a:extLst>
          </p:cNvPr>
          <p:cNvSpPr>
            <a:spLocks noGrp="1"/>
          </p:cNvSpPr>
          <p:nvPr>
            <p:ph type="subTitle" idx="1"/>
          </p:nvPr>
        </p:nvSpPr>
        <p:spPr>
          <a:xfrm>
            <a:off x="0" y="0"/>
            <a:ext cx="9144000" cy="6858000"/>
          </a:xfrm>
        </p:spPr>
        <p:txBody>
          <a:bodyPr/>
          <a:lstStyle/>
          <a:p>
            <a:pPr>
              <a:spcAft>
                <a:spcPts val="1200"/>
              </a:spcAft>
            </a:pPr>
            <a:r>
              <a:rPr lang="en-US" altLang="zh-TW" sz="5400">
                <a:solidFill>
                  <a:srgbClr val="FF0000"/>
                </a:solidFill>
                <a:latin typeface="華康粗黑體" panose="020B0709000000000000" pitchFamily="49" charset="-120"/>
                <a:ea typeface="華康粗黑體" panose="020B0709000000000000" pitchFamily="49" charset="-120"/>
              </a:rPr>
              <a:t>《</a:t>
            </a:r>
            <a:r>
              <a:rPr lang="zh-TW" altLang="en-US" sz="5400">
                <a:solidFill>
                  <a:srgbClr val="FF0000"/>
                </a:solidFill>
                <a:latin typeface="華康粗黑體" panose="020B0709000000000000" pitchFamily="49" charset="-120"/>
                <a:ea typeface="華康粗黑體" panose="020B0709000000000000" pitchFamily="49" charset="-120"/>
              </a:rPr>
              <a:t>正視人生的信仰</a:t>
            </a:r>
            <a:r>
              <a:rPr lang="en-US" altLang="zh-TW" sz="5400">
                <a:solidFill>
                  <a:srgbClr val="FF0000"/>
                </a:solidFill>
                <a:latin typeface="華康粗黑體" panose="020B0709000000000000" pitchFamily="49" charset="-120"/>
                <a:ea typeface="華康粗黑體" panose="020B0709000000000000" pitchFamily="49" charset="-120"/>
              </a:rPr>
              <a:t>》</a:t>
            </a:r>
          </a:p>
          <a:p>
            <a:r>
              <a:rPr lang="zh-TW" altLang="en-US" sz="3600">
                <a:solidFill>
                  <a:schemeClr val="tx1"/>
                </a:solidFill>
                <a:latin typeface="華康粗黑體" panose="020B0709000000000000" pitchFamily="49" charset="-120"/>
                <a:ea typeface="華康粗黑體" panose="020B0709000000000000" pitchFamily="49" charset="-120"/>
              </a:rPr>
              <a:t>正眼而視</a:t>
            </a:r>
            <a:r>
              <a:rPr lang="en-US" altLang="zh-TW" sz="3600">
                <a:solidFill>
                  <a:schemeClr val="tx1"/>
                </a:solidFill>
                <a:latin typeface="華康粗黑體" panose="020B0709000000000000" pitchFamily="49" charset="-120"/>
                <a:ea typeface="華康粗黑體" panose="020B0709000000000000" pitchFamily="49" charset="-120"/>
              </a:rPr>
              <a:t>——</a:t>
            </a:r>
            <a:r>
              <a:rPr lang="zh-TW" altLang="en-US" sz="3600">
                <a:solidFill>
                  <a:schemeClr val="tx1"/>
                </a:solidFill>
                <a:latin typeface="華康粗黑體" panose="020B0709000000000000" pitchFamily="49" charset="-120"/>
                <a:ea typeface="華康粗黑體" panose="020B0709000000000000" pitchFamily="49" charset="-120"/>
              </a:rPr>
              <a:t>直面面對問題</a:t>
            </a:r>
            <a:endParaRPr lang="en-US" altLang="zh-TW" sz="3600">
              <a:solidFill>
                <a:schemeClr val="tx1"/>
              </a:solidFill>
              <a:latin typeface="華康粗黑體" panose="020B0709000000000000" pitchFamily="49" charset="-120"/>
              <a:ea typeface="華康粗黑體" panose="020B0709000000000000" pitchFamily="49" charset="-120"/>
            </a:endParaRPr>
          </a:p>
          <a:p>
            <a:r>
              <a:rPr lang="zh-TW" altLang="en-US" sz="4000">
                <a:solidFill>
                  <a:srgbClr val="C00000"/>
                </a:solidFill>
                <a:latin typeface="華康粗黑體" panose="020B0709000000000000" pitchFamily="49" charset="-120"/>
                <a:ea typeface="華康粗黑體" panose="020B0709000000000000" pitchFamily="49" charset="-120"/>
              </a:rPr>
              <a:t>不廻避</a:t>
            </a:r>
            <a:r>
              <a:rPr lang="en-US" altLang="zh-TW" sz="4000">
                <a:solidFill>
                  <a:srgbClr val="C00000"/>
                </a:solidFill>
                <a:latin typeface="華康粗黑體" panose="020B0709000000000000" pitchFamily="49" charset="-120"/>
                <a:ea typeface="華康粗黑體" panose="020B0709000000000000" pitchFamily="49" charset="-120"/>
              </a:rPr>
              <a:t>,</a:t>
            </a:r>
            <a:r>
              <a:rPr lang="zh-TW" altLang="en-US" sz="4000">
                <a:solidFill>
                  <a:srgbClr val="C00000"/>
                </a:solidFill>
                <a:latin typeface="華康粗黑體" panose="020B0709000000000000" pitchFamily="49" charset="-120"/>
                <a:ea typeface="華康粗黑體" panose="020B0709000000000000" pitchFamily="49" charset="-120"/>
              </a:rPr>
              <a:t>不誇大</a:t>
            </a:r>
            <a:r>
              <a:rPr lang="en-US" altLang="zh-TW" sz="4000">
                <a:solidFill>
                  <a:srgbClr val="C00000"/>
                </a:solidFill>
                <a:latin typeface="華康粗黑體" panose="020B0709000000000000" pitchFamily="49" charset="-120"/>
                <a:ea typeface="華康粗黑體" panose="020B0709000000000000" pitchFamily="49" charset="-120"/>
              </a:rPr>
              <a:t>,</a:t>
            </a:r>
            <a:r>
              <a:rPr lang="zh-TW" altLang="en-US" sz="4000">
                <a:solidFill>
                  <a:srgbClr val="C00000"/>
                </a:solidFill>
                <a:latin typeface="華康粗黑體" panose="020B0709000000000000" pitchFamily="49" charset="-120"/>
                <a:ea typeface="華康粗黑體" panose="020B0709000000000000" pitchFamily="49" charset="-120"/>
              </a:rPr>
              <a:t>不縮小</a:t>
            </a:r>
            <a:endParaRPr lang="en-US" altLang="zh-TW" sz="4000">
              <a:solidFill>
                <a:srgbClr val="C00000"/>
              </a:solidFill>
              <a:latin typeface="華康粗黑體" panose="020B0709000000000000" pitchFamily="49" charset="-120"/>
              <a:ea typeface="華康粗黑體" panose="020B0709000000000000" pitchFamily="49" charset="-120"/>
            </a:endParaRPr>
          </a:p>
          <a:p>
            <a:r>
              <a:rPr lang="zh-TW" altLang="en-US" sz="3600">
                <a:solidFill>
                  <a:schemeClr val="tx1"/>
                </a:solidFill>
                <a:latin typeface="華康粗黑體" panose="020B0709000000000000" pitchFamily="49" charset="-120"/>
                <a:ea typeface="華康粗黑體" panose="020B0709000000000000" pitchFamily="49" charset="-120"/>
              </a:rPr>
              <a:t>尋找問題的根源</a:t>
            </a:r>
            <a:r>
              <a:rPr lang="en-US" altLang="zh-TW" sz="3600">
                <a:solidFill>
                  <a:schemeClr val="tx1"/>
                </a:solidFill>
                <a:latin typeface="華康粗黑體" panose="020B0709000000000000" pitchFamily="49" charset="-120"/>
                <a:ea typeface="華康粗黑體" panose="020B0709000000000000" pitchFamily="49" charset="-120"/>
              </a:rPr>
              <a:t>,</a:t>
            </a:r>
            <a:r>
              <a:rPr lang="zh-TW" altLang="en-US" sz="3600">
                <a:solidFill>
                  <a:schemeClr val="tx1"/>
                </a:solidFill>
                <a:latin typeface="華康粗黑體" panose="020B0709000000000000" pitchFamily="49" charset="-120"/>
                <a:ea typeface="華康粗黑體" panose="020B0709000000000000" pitchFamily="49" charset="-120"/>
              </a:rPr>
              <a:t>對症下藥</a:t>
            </a:r>
            <a:endParaRPr lang="en-US" altLang="zh-TW" sz="3600">
              <a:solidFill>
                <a:schemeClr val="tx1"/>
              </a:solidFill>
              <a:latin typeface="華康粗黑體" panose="020B0709000000000000" pitchFamily="49" charset="-120"/>
              <a:ea typeface="華康粗黑體" panose="020B0709000000000000" pitchFamily="49" charset="-120"/>
            </a:endParaRPr>
          </a:p>
          <a:p>
            <a:r>
              <a:rPr lang="zh-TW" altLang="en-US" sz="3600">
                <a:solidFill>
                  <a:srgbClr val="0000FF"/>
                </a:solidFill>
                <a:latin typeface="華康粗黑體" panose="020B0709000000000000" pitchFamily="49" charset="-120"/>
                <a:ea typeface="華康粗黑體" panose="020B0709000000000000" pitchFamily="49" charset="-120"/>
              </a:rPr>
              <a:t>不求天主替我解決問題</a:t>
            </a:r>
            <a:endParaRPr lang="en-US" altLang="zh-TW" sz="3600">
              <a:solidFill>
                <a:srgbClr val="0000FF"/>
              </a:solidFill>
              <a:latin typeface="華康粗黑體" panose="020B0709000000000000" pitchFamily="49" charset="-120"/>
              <a:ea typeface="華康粗黑體" panose="020B0709000000000000" pitchFamily="49" charset="-120"/>
            </a:endParaRPr>
          </a:p>
          <a:p>
            <a:r>
              <a:rPr lang="zh-TW" altLang="en-US" sz="3600">
                <a:solidFill>
                  <a:schemeClr val="tx1"/>
                </a:solidFill>
                <a:latin typeface="華康粗黑體" panose="020B0709000000000000" pitchFamily="49" charset="-120"/>
                <a:ea typeface="華康粗黑體" panose="020B0709000000000000" pitchFamily="49" charset="-120"/>
              </a:rPr>
              <a:t>但求天主給我</a:t>
            </a:r>
            <a:r>
              <a:rPr lang="zh-TW" altLang="en-US" sz="4400">
                <a:solidFill>
                  <a:srgbClr val="C00000"/>
                </a:solidFill>
                <a:latin typeface="華康粗黑體" panose="020B0709000000000000" pitchFamily="49" charset="-120"/>
                <a:ea typeface="華康粗黑體" panose="020B0709000000000000" pitchFamily="49" charset="-120"/>
              </a:rPr>
              <a:t>智慧</a:t>
            </a:r>
            <a:r>
              <a:rPr lang="zh-TW" altLang="en-US" sz="3600">
                <a:solidFill>
                  <a:schemeClr val="tx1"/>
                </a:solidFill>
                <a:latin typeface="華康粗黑體" panose="020B0709000000000000" pitchFamily="49" charset="-120"/>
                <a:ea typeface="華康粗黑體" panose="020B0709000000000000" pitchFamily="49" charset="-120"/>
              </a:rPr>
              <a:t>去看清問題</a:t>
            </a:r>
            <a:endParaRPr lang="en-US" altLang="zh-TW" sz="3600">
              <a:solidFill>
                <a:schemeClr val="tx1"/>
              </a:solidFill>
              <a:latin typeface="華康粗黑體" panose="020B0709000000000000" pitchFamily="49" charset="-120"/>
              <a:ea typeface="華康粗黑體" panose="020B0709000000000000" pitchFamily="49" charset="-120"/>
            </a:endParaRPr>
          </a:p>
          <a:p>
            <a:r>
              <a:rPr lang="zh-TW" altLang="en-US" sz="3600">
                <a:solidFill>
                  <a:schemeClr val="tx1"/>
                </a:solidFill>
                <a:latin typeface="華康粗黑體" panose="020B0709000000000000" pitchFamily="49" charset="-120"/>
                <a:ea typeface="華康粗黑體" panose="020B0709000000000000" pitchFamily="49" charset="-120"/>
              </a:rPr>
              <a:t>給我</a:t>
            </a:r>
            <a:r>
              <a:rPr lang="zh-TW" altLang="en-US" sz="4400">
                <a:solidFill>
                  <a:srgbClr val="C00000"/>
                </a:solidFill>
                <a:latin typeface="華康粗黑體" panose="020B0709000000000000" pitchFamily="49" charset="-120"/>
                <a:ea typeface="華康粗黑體" panose="020B0709000000000000" pitchFamily="49" charset="-120"/>
              </a:rPr>
              <a:t>力量</a:t>
            </a:r>
            <a:r>
              <a:rPr lang="zh-TW" altLang="en-US" sz="3600">
                <a:solidFill>
                  <a:schemeClr val="tx1"/>
                </a:solidFill>
                <a:latin typeface="華康粗黑體" panose="020B0709000000000000" pitchFamily="49" charset="-120"/>
                <a:ea typeface="華康粗黑體" panose="020B0709000000000000" pitchFamily="49" charset="-120"/>
              </a:rPr>
              <a:t>去解決問題</a:t>
            </a:r>
            <a:endParaRPr lang="en-US" altLang="zh-TW" sz="3600">
              <a:solidFill>
                <a:schemeClr val="tx1"/>
              </a:solidFill>
              <a:latin typeface="華康粗黑體" panose="020B0709000000000000" pitchFamily="49" charset="-120"/>
              <a:ea typeface="華康粗黑體" panose="020B0709000000000000" pitchFamily="49" charset="-120"/>
            </a:endParaRPr>
          </a:p>
          <a:p>
            <a:r>
              <a:rPr lang="zh-TW" altLang="en-US" sz="4400">
                <a:solidFill>
                  <a:srgbClr val="C00000"/>
                </a:solidFill>
                <a:latin typeface="華康粗黑體" panose="020B0709000000000000" pitchFamily="49" charset="-120"/>
                <a:ea typeface="華康粗黑體" panose="020B0709000000000000" pitchFamily="49" charset="-120"/>
              </a:rPr>
              <a:t>陪伴</a:t>
            </a:r>
            <a:r>
              <a:rPr lang="zh-TW" altLang="en-US" sz="3600">
                <a:solidFill>
                  <a:schemeClr val="tx1"/>
                </a:solidFill>
                <a:latin typeface="華康粗黑體" panose="020B0709000000000000" pitchFamily="49" charset="-120"/>
                <a:ea typeface="華康粗黑體" panose="020B0709000000000000" pitchFamily="49" charset="-120"/>
              </a:rPr>
              <a:t>我去面對問題</a:t>
            </a:r>
            <a:endParaRPr lang="zh-HK" altLang="en-US" sz="3600">
              <a:solidFill>
                <a:schemeClr val="tx1"/>
              </a:solidFill>
              <a:latin typeface="華康粗黑體" panose="020B0709000000000000" pitchFamily="49" charset="-120"/>
              <a:ea typeface="華康粗黑體" panose="020B0709000000000000" pitchFamily="49" charset="-12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098">
                                            <p:txEl>
                                              <p:pRg st="1" end="1"/>
                                            </p:txEl>
                                          </p:spTgt>
                                        </p:tgtEl>
                                        <p:attrNameLst>
                                          <p:attrName>style.visibility</p:attrName>
                                        </p:attrNameLst>
                                      </p:cBhvr>
                                      <p:to>
                                        <p:strVal val="visible"/>
                                      </p:to>
                                    </p:set>
                                    <p:anim calcmode="lin" valueType="num">
                                      <p:cBhvr additive="base">
                                        <p:cTn id="7" dur="500" fill="hold"/>
                                        <p:tgtEl>
                                          <p:spTgt spid="4098">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8">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098">
                                            <p:txEl>
                                              <p:pRg st="2" end="2"/>
                                            </p:txEl>
                                          </p:spTgt>
                                        </p:tgtEl>
                                        <p:attrNameLst>
                                          <p:attrName>style.visibility</p:attrName>
                                        </p:attrNameLst>
                                      </p:cBhvr>
                                      <p:to>
                                        <p:strVal val="visible"/>
                                      </p:to>
                                    </p:set>
                                    <p:anim calcmode="lin" valueType="num">
                                      <p:cBhvr additive="base">
                                        <p:cTn id="11" dur="500" fill="hold"/>
                                        <p:tgtEl>
                                          <p:spTgt spid="4098">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09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nodeType="clickEffect">
                                  <p:stCondLst>
                                    <p:cond delay="0"/>
                                  </p:stCondLst>
                                  <p:childTnLst>
                                    <p:set>
                                      <p:cBhvr>
                                        <p:cTn id="16" dur="1" fill="hold">
                                          <p:stCondLst>
                                            <p:cond delay="0"/>
                                          </p:stCondLst>
                                        </p:cTn>
                                        <p:tgtEl>
                                          <p:spTgt spid="4098">
                                            <p:txEl>
                                              <p:pRg st="3" end="3"/>
                                            </p:txEl>
                                          </p:spTgt>
                                        </p:tgtEl>
                                        <p:attrNameLst>
                                          <p:attrName>style.visibility</p:attrName>
                                        </p:attrNameLst>
                                      </p:cBhvr>
                                      <p:to>
                                        <p:strVal val="visible"/>
                                      </p:to>
                                    </p:set>
                                    <p:anim calcmode="lin" valueType="num">
                                      <p:cBhvr additive="base">
                                        <p:cTn id="17" dur="500" fill="hold"/>
                                        <p:tgtEl>
                                          <p:spTgt spid="4098">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09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nodeType="clickEffect">
                                  <p:stCondLst>
                                    <p:cond delay="0"/>
                                  </p:stCondLst>
                                  <p:childTnLst>
                                    <p:set>
                                      <p:cBhvr>
                                        <p:cTn id="22" dur="1" fill="hold">
                                          <p:stCondLst>
                                            <p:cond delay="0"/>
                                          </p:stCondLst>
                                        </p:cTn>
                                        <p:tgtEl>
                                          <p:spTgt spid="4098">
                                            <p:txEl>
                                              <p:pRg st="4" end="4"/>
                                            </p:txEl>
                                          </p:spTgt>
                                        </p:tgtEl>
                                        <p:attrNameLst>
                                          <p:attrName>style.visibility</p:attrName>
                                        </p:attrNameLst>
                                      </p:cBhvr>
                                      <p:to>
                                        <p:strVal val="visible"/>
                                      </p:to>
                                    </p:set>
                                    <p:anim calcmode="lin" valueType="num">
                                      <p:cBhvr additive="base">
                                        <p:cTn id="23" dur="500" fill="hold"/>
                                        <p:tgtEl>
                                          <p:spTgt spid="4098">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098">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098">
                                            <p:txEl>
                                              <p:pRg st="5" end="5"/>
                                            </p:txEl>
                                          </p:spTgt>
                                        </p:tgtEl>
                                        <p:attrNameLst>
                                          <p:attrName>style.visibility</p:attrName>
                                        </p:attrNameLst>
                                      </p:cBhvr>
                                      <p:to>
                                        <p:strVal val="visible"/>
                                      </p:to>
                                    </p:set>
                                    <p:anim calcmode="lin" valueType="num">
                                      <p:cBhvr additive="base">
                                        <p:cTn id="27" dur="500" fill="hold"/>
                                        <p:tgtEl>
                                          <p:spTgt spid="4098">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098">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098">
                                            <p:txEl>
                                              <p:pRg st="6" end="6"/>
                                            </p:txEl>
                                          </p:spTgt>
                                        </p:tgtEl>
                                        <p:attrNameLst>
                                          <p:attrName>style.visibility</p:attrName>
                                        </p:attrNameLst>
                                      </p:cBhvr>
                                      <p:to>
                                        <p:strVal val="visible"/>
                                      </p:to>
                                    </p:set>
                                    <p:anim calcmode="lin" valueType="num">
                                      <p:cBhvr additive="base">
                                        <p:cTn id="31" dur="500" fill="hold"/>
                                        <p:tgtEl>
                                          <p:spTgt spid="4098">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098">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098">
                                            <p:txEl>
                                              <p:pRg st="7" end="7"/>
                                            </p:txEl>
                                          </p:spTgt>
                                        </p:tgtEl>
                                        <p:attrNameLst>
                                          <p:attrName>style.visibility</p:attrName>
                                        </p:attrNameLst>
                                      </p:cBhvr>
                                      <p:to>
                                        <p:strVal val="visible"/>
                                      </p:to>
                                    </p:set>
                                    <p:anim calcmode="lin" valueType="num">
                                      <p:cBhvr additive="base">
                                        <p:cTn id="35" dur="500" fill="hold"/>
                                        <p:tgtEl>
                                          <p:spTgt spid="4098">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098">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CDADB4B7-62FC-4920-8D29-9BF28AFBA224}"/>
              </a:ext>
            </a:extLst>
          </p:cNvPr>
          <p:cNvSpPr>
            <a:spLocks noGrp="1"/>
          </p:cNvSpPr>
          <p:nvPr>
            <p:ph type="subTitle" idx="1"/>
          </p:nvPr>
        </p:nvSpPr>
        <p:spPr>
          <a:xfrm>
            <a:off x="0" y="0"/>
            <a:ext cx="9144000" cy="6929438"/>
          </a:xfrm>
          <a:solidFill>
            <a:schemeClr val="bg1"/>
          </a:solidFill>
        </p:spPr>
        <p:txBody>
          <a:bodyPr rtlCol="0">
            <a:normAutofit/>
          </a:bodyPr>
          <a:lstStyle/>
          <a:p>
            <a:pPr eaLnBrk="1" fontAlgn="auto" hangingPunct="1">
              <a:spcAft>
                <a:spcPts val="600"/>
              </a:spcAft>
              <a:defRPr/>
            </a:pPr>
            <a:r>
              <a:rPr lang="zh-TW" altLang="en-US" sz="5400" dirty="0">
                <a:solidFill>
                  <a:srgbClr val="FF0000"/>
                </a:solidFill>
                <a:latin typeface="華康粗黑體" pitchFamily="49" charset="-120"/>
                <a:ea typeface="華康粗黑體" pitchFamily="49" charset="-120"/>
                <a:cs typeface="華康黑體-GB5" pitchFamily="49" charset="-120"/>
              </a:rPr>
              <a:t>第一課：</a:t>
            </a:r>
            <a:r>
              <a:rPr lang="zh-CN" altLang="en-US" sz="5400" dirty="0">
                <a:solidFill>
                  <a:srgbClr val="FF0000"/>
                </a:solidFill>
                <a:latin typeface="華康粗黑體" pitchFamily="49" charset="-120"/>
                <a:ea typeface="華康粗黑體" pitchFamily="49" charset="-120"/>
                <a:cs typeface="華康黑體-GB5" pitchFamily="49" charset="-120"/>
              </a:rPr>
              <a:t>互相認識</a:t>
            </a:r>
            <a:endParaRPr lang="zh-TW" altLang="en-US" sz="5400" dirty="0">
              <a:solidFill>
                <a:srgbClr val="FF0000"/>
              </a:solidFill>
              <a:latin typeface="華康粗黑體" pitchFamily="49" charset="-120"/>
              <a:ea typeface="華康粗黑體" pitchFamily="49" charset="-120"/>
              <a:cs typeface="華康黑體-GB5" pitchFamily="49" charset="-120"/>
            </a:endParaRPr>
          </a:p>
          <a:p>
            <a:pPr eaLnBrk="1" fontAlgn="auto" hangingPunct="1">
              <a:spcAft>
                <a:spcPts val="0"/>
              </a:spcAft>
              <a:defRPr/>
            </a:pPr>
            <a:r>
              <a:rPr lang="zh-TW" altLang="en-US" sz="4000" dirty="0">
                <a:solidFill>
                  <a:schemeClr val="tx1"/>
                </a:solidFill>
                <a:latin typeface="華康粗黑體" pitchFamily="49" charset="-120"/>
                <a:ea typeface="華康粗黑體" pitchFamily="49" charset="-120"/>
                <a:cs typeface="華康黑體-GB5" pitchFamily="49" charset="-120"/>
              </a:rPr>
              <a:t>基督徒生活由三個部分構成：</a:t>
            </a:r>
          </a:p>
          <a:p>
            <a:pPr eaLnBrk="1" fontAlgn="auto" hangingPunct="1">
              <a:spcAft>
                <a:spcPts val="0"/>
              </a:spcAft>
              <a:defRPr/>
            </a:pPr>
            <a:r>
              <a:rPr lang="en-US" altLang="zh-CN" sz="4000" dirty="0">
                <a:solidFill>
                  <a:schemeClr val="tx1"/>
                </a:solidFill>
                <a:latin typeface="華康粗黑體" pitchFamily="49" charset="-120"/>
                <a:ea typeface="華康粗黑體" pitchFamily="49" charset="-120"/>
                <a:cs typeface="華康黑體-GB5" pitchFamily="49" charset="-120"/>
              </a:rPr>
              <a:t>1.</a:t>
            </a:r>
            <a:r>
              <a:rPr lang="zh-CN" altLang="en-US" sz="4000" dirty="0">
                <a:solidFill>
                  <a:schemeClr val="tx1"/>
                </a:solidFill>
                <a:latin typeface="華康粗黑體" pitchFamily="49" charset="-120"/>
                <a:ea typeface="華康粗黑體" pitchFamily="49" charset="-120"/>
                <a:cs typeface="華康黑體-GB5" pitchFamily="49" charset="-120"/>
              </a:rPr>
              <a:t>信仰</a:t>
            </a:r>
            <a:r>
              <a:rPr lang="zh-CN" altLang="en-US" sz="4400" dirty="0">
                <a:solidFill>
                  <a:srgbClr val="FF0000"/>
                </a:solidFill>
                <a:latin typeface="華康粗黑體" pitchFamily="49" charset="-120"/>
                <a:ea typeface="華康粗黑體" pitchFamily="49" charset="-120"/>
                <a:cs typeface="華康黑體-GB5" pitchFamily="49" charset="-120"/>
              </a:rPr>
              <a:t>思想</a:t>
            </a:r>
            <a:r>
              <a:rPr lang="zh-CN" altLang="en-US" sz="4000" dirty="0">
                <a:solidFill>
                  <a:schemeClr val="tx1"/>
                </a:solidFill>
                <a:latin typeface="華康粗黑體" pitchFamily="49" charset="-120"/>
                <a:ea typeface="華康粗黑體" pitchFamily="49" charset="-120"/>
                <a:cs typeface="華康黑體-GB5" pitchFamily="49" charset="-120"/>
              </a:rPr>
              <a:t>；</a:t>
            </a:r>
            <a:r>
              <a:rPr lang="en-US" sz="4000" dirty="0">
                <a:solidFill>
                  <a:schemeClr val="tx1"/>
                </a:solidFill>
                <a:latin typeface="華康粗黑體" pitchFamily="49" charset="-120"/>
                <a:ea typeface="華康粗黑體" pitchFamily="49" charset="-120"/>
                <a:cs typeface="華康黑體-GB5" pitchFamily="49" charset="-120"/>
              </a:rPr>
              <a:t>2.</a:t>
            </a:r>
            <a:r>
              <a:rPr lang="zh-CN" altLang="en-US" sz="4000" dirty="0">
                <a:solidFill>
                  <a:schemeClr val="tx1"/>
                </a:solidFill>
                <a:latin typeface="華康粗黑體" pitchFamily="49" charset="-120"/>
                <a:ea typeface="華康粗黑體" pitchFamily="49" charset="-120"/>
                <a:cs typeface="華康黑體-GB5" pitchFamily="49" charset="-120"/>
              </a:rPr>
              <a:t>信仰</a:t>
            </a:r>
            <a:r>
              <a:rPr lang="zh-CN" altLang="en-US" sz="4400" dirty="0">
                <a:solidFill>
                  <a:srgbClr val="FF0000"/>
                </a:solidFill>
                <a:latin typeface="華康粗黑體" pitchFamily="49" charset="-120"/>
                <a:ea typeface="華康粗黑體" pitchFamily="49" charset="-120"/>
                <a:cs typeface="華康黑體-GB5" pitchFamily="49" charset="-120"/>
              </a:rPr>
              <a:t>生活</a:t>
            </a:r>
            <a:r>
              <a:rPr lang="zh-CN" altLang="en-US" sz="4000" dirty="0">
                <a:solidFill>
                  <a:schemeClr val="tx1"/>
                </a:solidFill>
                <a:latin typeface="華康粗黑體" pitchFamily="49" charset="-120"/>
                <a:ea typeface="華康粗黑體" pitchFamily="49" charset="-120"/>
                <a:cs typeface="華康黑體-GB5" pitchFamily="49" charset="-120"/>
              </a:rPr>
              <a:t>；</a:t>
            </a:r>
            <a:r>
              <a:rPr lang="en-US" sz="4000" dirty="0">
                <a:solidFill>
                  <a:schemeClr val="tx1"/>
                </a:solidFill>
                <a:latin typeface="華康粗黑體" pitchFamily="49" charset="-120"/>
                <a:ea typeface="華康粗黑體" pitchFamily="49" charset="-120"/>
                <a:cs typeface="華康黑體-GB5" pitchFamily="49" charset="-120"/>
              </a:rPr>
              <a:t>3.</a:t>
            </a:r>
            <a:r>
              <a:rPr lang="zh-CN" altLang="en-US" sz="4000" dirty="0">
                <a:solidFill>
                  <a:schemeClr val="tx1"/>
                </a:solidFill>
                <a:latin typeface="華康粗黑體" pitchFamily="49" charset="-120"/>
                <a:ea typeface="華康粗黑體" pitchFamily="49" charset="-120"/>
                <a:cs typeface="華康黑體-GB5" pitchFamily="49" charset="-120"/>
              </a:rPr>
              <a:t>信仰</a:t>
            </a:r>
            <a:r>
              <a:rPr lang="zh-CN" altLang="en-US" sz="4400" dirty="0">
                <a:solidFill>
                  <a:srgbClr val="FF0000"/>
                </a:solidFill>
                <a:latin typeface="華康粗黑體" pitchFamily="49" charset="-120"/>
                <a:ea typeface="華康粗黑體" pitchFamily="49" charset="-120"/>
                <a:cs typeface="華康黑體-GB5" pitchFamily="49" charset="-120"/>
              </a:rPr>
              <a:t>團體</a:t>
            </a:r>
            <a:endParaRPr lang="zh-TW" altLang="en-US" sz="4400" dirty="0">
              <a:solidFill>
                <a:srgbClr val="FF0000"/>
              </a:solidFill>
              <a:latin typeface="華康粗黑體" pitchFamily="49" charset="-120"/>
              <a:ea typeface="華康粗黑體" pitchFamily="49" charset="-120"/>
              <a:cs typeface="華康黑體-GB5" pitchFamily="49" charset="-120"/>
            </a:endParaRPr>
          </a:p>
          <a:p>
            <a:pPr eaLnBrk="1" fontAlgn="auto" hangingPunct="1">
              <a:spcAft>
                <a:spcPts val="0"/>
              </a:spcAft>
              <a:defRPr/>
            </a:pPr>
            <a:r>
              <a:rPr lang="en-US" dirty="0">
                <a:latin typeface="華康粗黑體" pitchFamily="49" charset="-120"/>
                <a:ea typeface="華康粗黑體" pitchFamily="49" charset="-120"/>
              </a:rPr>
              <a:t> </a:t>
            </a:r>
            <a:r>
              <a:rPr lang="zh-TW" dirty="0">
                <a:latin typeface="華康粗黑體" pitchFamily="49" charset="-120"/>
                <a:ea typeface="華康粗黑體" pitchFamily="49" charset="-120"/>
              </a:rPr>
              <a:t> </a:t>
            </a:r>
            <a:r>
              <a:rPr lang="en-US" dirty="0">
                <a:latin typeface="華康粗黑體" pitchFamily="49" charset="-120"/>
                <a:ea typeface="華康粗黑體" pitchFamily="49" charset="-120"/>
              </a:rPr>
              <a:t> </a:t>
            </a:r>
            <a:endParaRPr lang="zh-TW" altLang="en-US" dirty="0">
              <a:latin typeface="華康粗黑體" pitchFamily="49" charset="-120"/>
              <a:ea typeface="華康粗黑體" pitchFamily="49" charset="-120"/>
            </a:endParaRPr>
          </a:p>
          <a:p>
            <a:pPr algn="l" eaLnBrk="1" fontAlgn="auto" hangingPunct="1">
              <a:spcAft>
                <a:spcPts val="0"/>
              </a:spcAft>
              <a:defRPr/>
            </a:pPr>
            <a:r>
              <a:rPr lang="zh-TW" altLang="en-US" sz="4400" dirty="0">
                <a:solidFill>
                  <a:schemeClr val="tx1"/>
                </a:solidFill>
                <a:latin typeface="華康粗黑體" pitchFamily="49" charset="-120"/>
                <a:ea typeface="華康粗黑體" pitchFamily="49" charset="-120"/>
              </a:rPr>
              <a:t>              </a:t>
            </a:r>
            <a:r>
              <a:rPr lang="zh-TW" altLang="en-US" sz="4400" dirty="0">
                <a:solidFill>
                  <a:schemeClr val="tx1"/>
                </a:solidFill>
                <a:latin typeface="華康粗黑體" pitchFamily="49" charset="-120"/>
                <a:ea typeface="華康粗黑體" pitchFamily="49" charset="-120"/>
                <a:cs typeface="華康黑體-GB5" pitchFamily="49" charset="-120"/>
              </a:rPr>
              <a:t>思想</a:t>
            </a:r>
            <a:r>
              <a:rPr lang="en-US" dirty="0">
                <a:latin typeface="華康粗黑體" pitchFamily="49" charset="-120"/>
                <a:ea typeface="華康粗黑體" pitchFamily="49" charset="-120"/>
                <a:cs typeface="華康黑體-GB5" pitchFamily="49" charset="-120"/>
              </a:rPr>
              <a:t> </a:t>
            </a:r>
            <a:endParaRPr lang="zh-TW" altLang="en-US" dirty="0">
              <a:latin typeface="華康粗黑體" pitchFamily="49" charset="-120"/>
              <a:ea typeface="華康粗黑體" pitchFamily="49" charset="-120"/>
              <a:cs typeface="華康黑體-GB5" pitchFamily="49" charset="-120"/>
            </a:endParaRPr>
          </a:p>
          <a:p>
            <a:pPr algn="l" eaLnBrk="1" fontAlgn="auto" hangingPunct="1">
              <a:spcAft>
                <a:spcPts val="0"/>
              </a:spcAft>
              <a:defRPr/>
            </a:pPr>
            <a:r>
              <a:rPr lang="en-US" altLang="zh-TW" sz="4400" dirty="0">
                <a:solidFill>
                  <a:schemeClr val="tx1"/>
                </a:solidFill>
                <a:latin typeface="華康粗黑體" pitchFamily="49" charset="-120"/>
                <a:ea typeface="華康粗黑體" pitchFamily="49" charset="-120"/>
                <a:cs typeface="華康黑體-GB5" pitchFamily="49" charset="-120"/>
              </a:rPr>
              <a:t>    </a:t>
            </a:r>
          </a:p>
          <a:p>
            <a:pPr algn="l" eaLnBrk="1" fontAlgn="auto" hangingPunct="1">
              <a:spcAft>
                <a:spcPts val="0"/>
              </a:spcAft>
              <a:defRPr/>
            </a:pPr>
            <a:endParaRPr lang="en-US" altLang="zh-TW" sz="2800" dirty="0">
              <a:solidFill>
                <a:schemeClr val="tx1"/>
              </a:solidFill>
              <a:latin typeface="華康粗黑體" pitchFamily="49" charset="-120"/>
              <a:ea typeface="華康粗黑體" pitchFamily="49" charset="-120"/>
              <a:cs typeface="華康黑體-GB5" pitchFamily="49" charset="-120"/>
            </a:endParaRPr>
          </a:p>
          <a:p>
            <a:pPr algn="l" eaLnBrk="1" fontAlgn="auto" hangingPunct="1">
              <a:spcAft>
                <a:spcPts val="0"/>
              </a:spcAft>
              <a:defRPr/>
            </a:pPr>
            <a:r>
              <a:rPr lang="en-US" altLang="zh-TW" sz="4400" dirty="0">
                <a:solidFill>
                  <a:schemeClr val="tx1"/>
                </a:solidFill>
                <a:latin typeface="華康粗黑體" pitchFamily="49" charset="-120"/>
                <a:ea typeface="華康粗黑體" pitchFamily="49" charset="-120"/>
                <a:cs typeface="華康黑體-GB5" pitchFamily="49" charset="-120"/>
              </a:rPr>
              <a:t>     </a:t>
            </a:r>
            <a:r>
              <a:rPr lang="zh-TW" altLang="en-US" sz="4400" dirty="0">
                <a:solidFill>
                  <a:srgbClr val="FF0000"/>
                </a:solidFill>
                <a:latin typeface="華康粗黑體" pitchFamily="49" charset="-120"/>
                <a:ea typeface="華康粗黑體" pitchFamily="49" charset="-120"/>
                <a:cs typeface="華康黑體-GB5" pitchFamily="49" charset="-120"/>
              </a:rPr>
              <a:t>生活  </a:t>
            </a:r>
            <a:r>
              <a:rPr lang="zh-TW" altLang="en-US" sz="4400" dirty="0">
                <a:solidFill>
                  <a:schemeClr val="tx1"/>
                </a:solidFill>
                <a:latin typeface="華康粗黑體" pitchFamily="49" charset="-120"/>
                <a:ea typeface="華康粗黑體" pitchFamily="49" charset="-120"/>
                <a:cs typeface="華康黑體-GB5" pitchFamily="49" charset="-120"/>
              </a:rPr>
              <a:t>          </a:t>
            </a:r>
            <a:r>
              <a:rPr lang="zh-TW" altLang="en-US" dirty="0">
                <a:solidFill>
                  <a:schemeClr val="tx1"/>
                </a:solidFill>
                <a:latin typeface="華康粗黑體" pitchFamily="49" charset="-120"/>
                <a:ea typeface="華康粗黑體" pitchFamily="49" charset="-120"/>
                <a:cs typeface="華康黑體-GB5" pitchFamily="49" charset="-120"/>
              </a:rPr>
              <a:t>  </a:t>
            </a:r>
            <a:r>
              <a:rPr lang="zh-TW" altLang="en-US" sz="4400" dirty="0">
                <a:solidFill>
                  <a:srgbClr val="0000FF"/>
                </a:solidFill>
                <a:latin typeface="華康粗黑體" pitchFamily="49" charset="-120"/>
                <a:ea typeface="華康粗黑體" pitchFamily="49" charset="-120"/>
                <a:cs typeface="華康黑體-GB5" pitchFamily="49" charset="-120"/>
              </a:rPr>
              <a:t>團體</a:t>
            </a:r>
            <a:endParaRPr lang="en-US" altLang="zh-TW" sz="4400" dirty="0">
              <a:solidFill>
                <a:srgbClr val="0000FF"/>
              </a:solidFill>
              <a:latin typeface="華康粗黑體" pitchFamily="49" charset="-120"/>
              <a:ea typeface="華康粗黑體" pitchFamily="49" charset="-120"/>
              <a:cs typeface="華康黑體-GB5" pitchFamily="49" charset="-120"/>
            </a:endParaRPr>
          </a:p>
        </p:txBody>
      </p:sp>
      <p:cxnSp>
        <p:nvCxnSpPr>
          <p:cNvPr id="5" name="直線接點 4">
            <a:extLst>
              <a:ext uri="{FF2B5EF4-FFF2-40B4-BE49-F238E27FC236}">
                <a16:creationId xmlns:a16="http://schemas.microsoft.com/office/drawing/2014/main" id="{E66A9CDD-DC81-4FAD-ABCB-429629A5B956}"/>
              </a:ext>
            </a:extLst>
          </p:cNvPr>
          <p:cNvCxnSpPr/>
          <p:nvPr/>
        </p:nvCxnSpPr>
        <p:spPr>
          <a:xfrm rot="5400000">
            <a:off x="2928937" y="4151313"/>
            <a:ext cx="1643063" cy="1500188"/>
          </a:xfrm>
          <a:prstGeom prst="line">
            <a:avLst/>
          </a:prstGeom>
        </p:spPr>
        <p:style>
          <a:lnRef idx="3">
            <a:schemeClr val="dk1"/>
          </a:lnRef>
          <a:fillRef idx="0">
            <a:schemeClr val="dk1"/>
          </a:fillRef>
          <a:effectRef idx="2">
            <a:schemeClr val="dk1"/>
          </a:effectRef>
          <a:fontRef idx="minor">
            <a:schemeClr val="tx1"/>
          </a:fontRef>
        </p:style>
      </p:cxnSp>
      <p:cxnSp>
        <p:nvCxnSpPr>
          <p:cNvPr id="7" name="直線接點 6">
            <a:extLst>
              <a:ext uri="{FF2B5EF4-FFF2-40B4-BE49-F238E27FC236}">
                <a16:creationId xmlns:a16="http://schemas.microsoft.com/office/drawing/2014/main" id="{EBD61881-C1A6-4B8E-9C25-051C15739664}"/>
              </a:ext>
            </a:extLst>
          </p:cNvPr>
          <p:cNvCxnSpPr/>
          <p:nvPr/>
        </p:nvCxnSpPr>
        <p:spPr>
          <a:xfrm rot="16200000" flipH="1">
            <a:off x="4495006" y="4155282"/>
            <a:ext cx="1500187" cy="1428750"/>
          </a:xfrm>
          <a:prstGeom prst="line">
            <a:avLst/>
          </a:prstGeom>
        </p:spPr>
        <p:style>
          <a:lnRef idx="3">
            <a:schemeClr val="dk1"/>
          </a:lnRef>
          <a:fillRef idx="0">
            <a:schemeClr val="dk1"/>
          </a:fillRef>
          <a:effectRef idx="2">
            <a:schemeClr val="dk1"/>
          </a:effectRef>
          <a:fontRef idx="minor">
            <a:schemeClr val="tx1"/>
          </a:fontRef>
        </p:style>
      </p:cxnSp>
      <p:cxnSp>
        <p:nvCxnSpPr>
          <p:cNvPr id="9" name="直線接點 8">
            <a:extLst>
              <a:ext uri="{FF2B5EF4-FFF2-40B4-BE49-F238E27FC236}">
                <a16:creationId xmlns:a16="http://schemas.microsoft.com/office/drawing/2014/main" id="{5FA9AA85-A3F6-4CDB-8012-C6AAF984D8E5}"/>
              </a:ext>
            </a:extLst>
          </p:cNvPr>
          <p:cNvCxnSpPr/>
          <p:nvPr/>
        </p:nvCxnSpPr>
        <p:spPr>
          <a:xfrm>
            <a:off x="3000375" y="5659438"/>
            <a:ext cx="3000375" cy="1587"/>
          </a:xfrm>
          <a:prstGeom prst="line">
            <a:avLst/>
          </a:prstGeom>
        </p:spPr>
        <p:style>
          <a:lnRef idx="3">
            <a:schemeClr val="dk1"/>
          </a:lnRef>
          <a:fillRef idx="0">
            <a:schemeClr val="dk1"/>
          </a:fillRef>
          <a:effectRef idx="2">
            <a:schemeClr val="dk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2000"/>
                                        <p:tgtEl>
                                          <p:spTgt spid="3">
                                            <p:bg/>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2000"/>
                                        <p:tgtEl>
                                          <p:spTgt spid="3">
                                            <p:txEl>
                                              <p:pRg st="4" end="4"/>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Effect transition="in" filter="fade">
                                      <p:cBhvr>
                                        <p:cTn id="15" dur="2000"/>
                                        <p:tgtEl>
                                          <p:spTgt spid="3">
                                            <p:txEl>
                                              <p:pRg st="5" end="5"/>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7" end="7"/>
                                            </p:txEl>
                                          </p:spTgt>
                                        </p:tgtEl>
                                        <p:attrNameLst>
                                          <p:attrName>style.visibility</p:attrName>
                                        </p:attrNameLst>
                                      </p:cBhvr>
                                      <p:to>
                                        <p:strVal val="visible"/>
                                      </p:to>
                                    </p:set>
                                    <p:animEffect transition="in" filter="fade">
                                      <p:cBhvr>
                                        <p:cTn id="18" dur="2000"/>
                                        <p:tgtEl>
                                          <p:spTgt spid="3">
                                            <p:txEl>
                                              <p:pRg st="7" end="7"/>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2000"/>
                                        <p:tgtEl>
                                          <p:spTgt spid="5"/>
                                        </p:tgtEl>
                                      </p:cBhvr>
                                    </p:animEffect>
                                  </p:childTnLst>
                                </p:cTn>
                              </p:par>
                              <p:par>
                                <p:cTn id="22" presetID="10" presetClass="entr" presetSubtype="0" fill="hold" nodeType="with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fade">
                                      <p:cBhvr>
                                        <p:cTn id="24" dur="2000"/>
                                        <p:tgtEl>
                                          <p:spTgt spid="7"/>
                                        </p:tgtEl>
                                      </p:cBhvr>
                                    </p:animEffect>
                                  </p:childTnLst>
                                </p:cTn>
                              </p:par>
                              <p:par>
                                <p:cTn id="25" presetID="10" presetClass="entr" presetSubtype="0" fill="hold" nodeType="with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副標題 2">
            <a:extLst>
              <a:ext uri="{FF2B5EF4-FFF2-40B4-BE49-F238E27FC236}">
                <a16:creationId xmlns:a16="http://schemas.microsoft.com/office/drawing/2014/main" id="{270FD049-9257-45E9-B7C1-98C0C68F7A73}"/>
              </a:ext>
            </a:extLst>
          </p:cNvPr>
          <p:cNvSpPr>
            <a:spLocks noGrp="1"/>
          </p:cNvSpPr>
          <p:nvPr>
            <p:ph type="subTitle" idx="1"/>
          </p:nvPr>
        </p:nvSpPr>
        <p:spPr>
          <a:xfrm>
            <a:off x="0" y="0"/>
            <a:ext cx="9144000" cy="6858000"/>
          </a:xfrm>
          <a:solidFill>
            <a:schemeClr val="bg1"/>
          </a:solidFill>
        </p:spPr>
        <p:txBody>
          <a:bodyPr/>
          <a:lstStyle/>
          <a:p>
            <a:pPr algn="l" eaLnBrk="1" hangingPunct="1"/>
            <a:r>
              <a:rPr lang="en-US" altLang="zh-TW" sz="4800">
                <a:solidFill>
                  <a:srgbClr val="FF0000"/>
                </a:solidFill>
                <a:latin typeface="華康粗黑體" panose="020B0709000000000000" pitchFamily="49" charset="-120"/>
                <a:ea typeface="華康粗黑體" panose="020B0709000000000000" pitchFamily="49" charset="-120"/>
                <a:cs typeface="華康黑體-GB5" pitchFamily="49" charset="-120"/>
              </a:rPr>
              <a:t>1.</a:t>
            </a:r>
            <a:r>
              <a:rPr lang="zh-CN" altLang="en-US" sz="4800">
                <a:solidFill>
                  <a:srgbClr val="FF0000"/>
                </a:solidFill>
                <a:latin typeface="華康粗黑體" panose="020B0709000000000000" pitchFamily="49" charset="-120"/>
                <a:ea typeface="華康粗黑體" panose="020B0709000000000000" pitchFamily="49" charset="-120"/>
                <a:cs typeface="華康黑體-GB5" pitchFamily="49" charset="-120"/>
              </a:rPr>
              <a:t>信仰思想</a:t>
            </a:r>
            <a:endParaRPr lang="en-US" altLang="zh-CN" sz="4800">
              <a:solidFill>
                <a:srgbClr val="FF0000"/>
              </a:solidFill>
              <a:latin typeface="華康粗黑體" panose="020B0709000000000000" pitchFamily="49" charset="-120"/>
              <a:ea typeface="華康粗黑體" panose="020B0709000000000000" pitchFamily="49" charset="-120"/>
              <a:cs typeface="華康黑體-GB5" pitchFamily="49" charset="-120"/>
            </a:endParaRPr>
          </a:p>
          <a:p>
            <a:pPr algn="l" eaLnBrk="1" hangingPunct="1"/>
            <a:r>
              <a:rPr lang="zh-TW" altLang="en-US" sz="4800">
                <a:solidFill>
                  <a:schemeClr val="tx1"/>
                </a:solidFill>
                <a:latin typeface="華康粗黑體" panose="020B0709000000000000" pitchFamily="49" charset="-120"/>
                <a:ea typeface="華康粗黑體" panose="020B0709000000000000" pitchFamily="49" charset="-120"/>
                <a:cs typeface="華康黑體-GB5" pitchFamily="49" charset="-120"/>
              </a:rPr>
              <a:t>   </a:t>
            </a:r>
            <a:r>
              <a:rPr lang="zh-TW" altLang="en-US" sz="4400">
                <a:solidFill>
                  <a:schemeClr val="tx1"/>
                </a:solidFill>
                <a:latin typeface="華康粗黑體" panose="020B0709000000000000" pitchFamily="49" charset="-120"/>
                <a:ea typeface="華康粗黑體" panose="020B0709000000000000" pitchFamily="49" charset="-120"/>
                <a:cs typeface="華康黑體-GB5" pitchFamily="49" charset="-120"/>
              </a:rPr>
              <a:t>就是有關宇宙、精神生活，以及一切有關人生重要際遇如生老病死成敗得失善怒哀樂等等的理論。這些理論是神的默感和人的思考的共同結晶。</a:t>
            </a:r>
            <a:endParaRPr lang="en-US" altLang="zh-TW" sz="4400">
              <a:solidFill>
                <a:schemeClr val="tx1"/>
              </a:solidFill>
              <a:latin typeface="華康粗黑體" panose="020B0709000000000000" pitchFamily="49" charset="-120"/>
              <a:ea typeface="華康粗黑體" panose="020B0709000000000000" pitchFamily="49" charset="-120"/>
              <a:cs typeface="華康黑體-GB5" pitchFamily="49" charset="-120"/>
            </a:endParaRPr>
          </a:p>
          <a:p>
            <a:pPr algn="l" eaLnBrk="1" hangingPunct="1"/>
            <a:r>
              <a:rPr lang="zh-CN" altLang="en-US" sz="4400">
                <a:solidFill>
                  <a:schemeClr val="tx1"/>
                </a:solidFill>
                <a:latin typeface="華康粗黑體" panose="020B0709000000000000" pitchFamily="49" charset="-120"/>
                <a:ea typeface="華康粗黑體" panose="020B0709000000000000" pitchFamily="49" charset="-120"/>
                <a:cs typeface="華康黑體-GB5" pitchFamily="49" charset="-120"/>
              </a:rPr>
              <a:t>它的作用是</a:t>
            </a:r>
            <a:r>
              <a:rPr lang="zh-CN" altLang="en-US" sz="4400">
                <a:solidFill>
                  <a:srgbClr val="FF0000"/>
                </a:solidFill>
                <a:latin typeface="華康粗黑體" panose="020B0709000000000000" pitchFamily="49" charset="-120"/>
                <a:ea typeface="華康粗黑體" panose="020B0709000000000000" pitchFamily="49" charset="-120"/>
                <a:cs typeface="華康黑體-GB5" pitchFamily="49" charset="-120"/>
              </a:rPr>
              <a:t>指導生活</a:t>
            </a:r>
            <a:r>
              <a:rPr lang="zh-CN" altLang="en-US" sz="4400">
                <a:solidFill>
                  <a:schemeClr val="tx1"/>
                </a:solidFill>
                <a:latin typeface="華康粗黑體" panose="020B0709000000000000" pitchFamily="49" charset="-120"/>
                <a:ea typeface="華康粗黑體" panose="020B0709000000000000" pitchFamily="49" charset="-120"/>
                <a:cs typeface="華康黑體-GB5" pitchFamily="49" charset="-120"/>
              </a:rPr>
              <a:t>。</a:t>
            </a:r>
            <a:endParaRPr lang="en-US" altLang="zh-CN" sz="4400">
              <a:solidFill>
                <a:schemeClr val="tx1"/>
              </a:solidFill>
              <a:latin typeface="華康粗黑體" panose="020B0709000000000000" pitchFamily="49" charset="-120"/>
              <a:ea typeface="華康粗黑體" panose="020B0709000000000000" pitchFamily="49" charset="-120"/>
              <a:cs typeface="華康黑體-GB5" pitchFamily="49" charset="-120"/>
            </a:endParaRPr>
          </a:p>
          <a:p>
            <a:pPr algn="l" eaLnBrk="1" hangingPunct="1"/>
            <a:r>
              <a:rPr lang="zh-TW" altLang="en-US" sz="3600">
                <a:solidFill>
                  <a:srgbClr val="0000FF"/>
                </a:solidFill>
                <a:latin typeface="華康粗黑體" panose="020B0709000000000000" pitchFamily="49" charset="-120"/>
                <a:ea typeface="華康粗黑體" panose="020B0709000000000000" pitchFamily="49" charset="-120"/>
                <a:cs typeface="華康黑體-GB5" pitchFamily="49" charset="-120"/>
              </a:rPr>
              <a:t>蘇格拉底</a:t>
            </a:r>
            <a:r>
              <a:rPr lang="en-US" altLang="zh-TW" sz="3600">
                <a:solidFill>
                  <a:srgbClr val="0000FF"/>
                </a:solidFill>
                <a:latin typeface="華康粗黑體" panose="020B0709000000000000" pitchFamily="49" charset="-120"/>
                <a:ea typeface="華康粗黑體" panose="020B0709000000000000" pitchFamily="49" charset="-120"/>
                <a:cs typeface="華康黑體-GB5" pitchFamily="49" charset="-120"/>
              </a:rPr>
              <a:t>:</a:t>
            </a:r>
            <a:r>
              <a:rPr lang="zh-TW" altLang="en-US" sz="4400">
                <a:solidFill>
                  <a:srgbClr val="0000FF"/>
                </a:solidFill>
                <a:latin typeface="華康粗黑體" panose="020B0709000000000000" pitchFamily="49" charset="-120"/>
                <a:ea typeface="華康粗黑體" panose="020B0709000000000000" pitchFamily="49" charset="-120"/>
                <a:cs typeface="華康黑體-GB5" pitchFamily="49" charset="-120"/>
              </a:rPr>
              <a:t>知識就是道德</a:t>
            </a:r>
            <a:r>
              <a:rPr lang="en-US" altLang="zh-TW" sz="4000">
                <a:solidFill>
                  <a:srgbClr val="FF0000"/>
                </a:solidFill>
                <a:latin typeface="華康粗黑體" panose="020B0709000000000000" pitchFamily="49" charset="-120"/>
                <a:ea typeface="華康粗黑體" panose="020B0709000000000000" pitchFamily="49" charset="-120"/>
                <a:cs typeface="華康黑體-GB5" pitchFamily="49" charset="-120"/>
              </a:rPr>
              <a:t>(</a:t>
            </a:r>
            <a:r>
              <a:rPr lang="zh-TW" altLang="en-US" sz="4000">
                <a:solidFill>
                  <a:srgbClr val="FF0000"/>
                </a:solidFill>
                <a:latin typeface="華康粗黑體" panose="020B0709000000000000" pitchFamily="49" charset="-120"/>
                <a:ea typeface="華康粗黑體" panose="020B0709000000000000" pitchFamily="49" charset="-120"/>
                <a:cs typeface="華康黑體-GB5" pitchFamily="49" charset="-120"/>
              </a:rPr>
              <a:t>思路決定出路</a:t>
            </a:r>
            <a:r>
              <a:rPr lang="en-US" altLang="zh-TW" sz="4000">
                <a:solidFill>
                  <a:srgbClr val="FF0000"/>
                </a:solidFill>
                <a:latin typeface="華康粗黑體" panose="020B0709000000000000" pitchFamily="49" charset="-120"/>
                <a:ea typeface="華康粗黑體" panose="020B0709000000000000" pitchFamily="49" charset="-120"/>
                <a:cs typeface="華康黑體-GB5" pitchFamily="49" charset="-120"/>
              </a:rPr>
              <a:t>)</a:t>
            </a:r>
          </a:p>
          <a:p>
            <a:pPr algn="l" eaLnBrk="1" hangingPunct="1"/>
            <a:r>
              <a:rPr lang="zh-TW" altLang="en-US" sz="3600">
                <a:solidFill>
                  <a:srgbClr val="FF0000"/>
                </a:solidFill>
                <a:latin typeface="華康粗黑體" panose="020B0709000000000000" pitchFamily="49" charset="-120"/>
                <a:ea typeface="華康粗黑體" panose="020B0709000000000000" pitchFamily="49" charset="-120"/>
                <a:cs typeface="華康黑體-GB5" pitchFamily="49" charset="-120"/>
                <a:sym typeface="Wingdings" panose="05000000000000000000" pitchFamily="2" charset="2"/>
              </a:rPr>
              <a:t>   </a:t>
            </a:r>
            <a:r>
              <a:rPr lang="zh-TW" altLang="en-US" sz="3600">
                <a:solidFill>
                  <a:srgbClr val="CC0099"/>
                </a:solidFill>
                <a:latin typeface="華康粗黑體" panose="020B0709000000000000" pitchFamily="49" charset="-120"/>
                <a:ea typeface="華康粗黑體" panose="020B0709000000000000" pitchFamily="49" charset="-120"/>
                <a:cs typeface="華康黑體-GB5" pitchFamily="49" charset="-120"/>
                <a:sym typeface="Wingdings" panose="05000000000000000000" pitchFamily="2" charset="2"/>
              </a:rPr>
              <a:t>夕陽無限好</a:t>
            </a:r>
            <a:r>
              <a:rPr lang="en-US" altLang="zh-TW" sz="3600">
                <a:solidFill>
                  <a:srgbClr val="CC0099"/>
                </a:solidFill>
                <a:latin typeface="華康粗黑體" panose="020B0709000000000000" pitchFamily="49" charset="-120"/>
                <a:ea typeface="華康粗黑體" panose="020B0709000000000000" pitchFamily="49" charset="-120"/>
                <a:cs typeface="華康黑體-GB5" pitchFamily="49" charset="-120"/>
                <a:sym typeface="Wingdings" panose="05000000000000000000" pitchFamily="2" charset="2"/>
              </a:rPr>
              <a:t>,</a:t>
            </a:r>
            <a:r>
              <a:rPr lang="zh-TW" altLang="en-US" sz="3600">
                <a:solidFill>
                  <a:srgbClr val="CC0099"/>
                </a:solidFill>
                <a:latin typeface="華康粗黑體" panose="020B0709000000000000" pitchFamily="49" charset="-120"/>
                <a:ea typeface="華康粗黑體" panose="020B0709000000000000" pitchFamily="49" charset="-120"/>
                <a:cs typeface="華康黑體-GB5" pitchFamily="49" charset="-120"/>
                <a:sym typeface="Wingdings" panose="05000000000000000000" pitchFamily="2" charset="2"/>
              </a:rPr>
              <a:t>只是近黃昏？或</a:t>
            </a:r>
            <a:endParaRPr lang="en-US" altLang="zh-TW" sz="3600">
              <a:solidFill>
                <a:srgbClr val="CC0099"/>
              </a:solidFill>
              <a:latin typeface="華康粗黑體" panose="020B0709000000000000" pitchFamily="49" charset="-120"/>
              <a:ea typeface="華康粗黑體" panose="020B0709000000000000" pitchFamily="49" charset="-120"/>
              <a:cs typeface="華康黑體-GB5" pitchFamily="49" charset="-120"/>
              <a:sym typeface="Wingdings" panose="05000000000000000000" pitchFamily="2" charset="2"/>
            </a:endParaRPr>
          </a:p>
          <a:p>
            <a:pPr algn="l" eaLnBrk="1" hangingPunct="1"/>
            <a:r>
              <a:rPr lang="en-US" altLang="zh-TW" sz="3600">
                <a:solidFill>
                  <a:srgbClr val="CC0099"/>
                </a:solidFill>
                <a:latin typeface="華康粗黑體" panose="020B0709000000000000" pitchFamily="49" charset="-120"/>
                <a:ea typeface="華康粗黑體" panose="020B0709000000000000" pitchFamily="49" charset="-120"/>
                <a:cs typeface="華康黑體-GB5" pitchFamily="49" charset="-120"/>
                <a:sym typeface="Wingdings" panose="05000000000000000000" pitchFamily="2" charset="2"/>
              </a:rPr>
              <a:t> </a:t>
            </a:r>
            <a:r>
              <a:rPr lang="zh-TW" altLang="en-US" sz="3600">
                <a:solidFill>
                  <a:srgbClr val="CC0099"/>
                </a:solidFill>
                <a:latin typeface="華康粗黑體" panose="020B0709000000000000" pitchFamily="49" charset="-120"/>
                <a:ea typeface="華康粗黑體" panose="020B0709000000000000" pitchFamily="49" charset="-120"/>
                <a:cs typeface="華康黑體-GB5" pitchFamily="49" charset="-120"/>
              </a:rPr>
              <a:t>但得夕陽無限好</a:t>
            </a:r>
            <a:r>
              <a:rPr lang="en-US" altLang="zh-TW" sz="3600">
                <a:solidFill>
                  <a:srgbClr val="CC0099"/>
                </a:solidFill>
                <a:latin typeface="華康粗黑體" panose="020B0709000000000000" pitchFamily="49" charset="-120"/>
                <a:ea typeface="華康粗黑體" panose="020B0709000000000000" pitchFamily="49" charset="-120"/>
                <a:cs typeface="華康黑體-GB5" pitchFamily="49" charset="-120"/>
              </a:rPr>
              <a:t>,</a:t>
            </a:r>
            <a:r>
              <a:rPr lang="zh-TW" altLang="en-US" sz="3600">
                <a:solidFill>
                  <a:srgbClr val="CC0099"/>
                </a:solidFill>
                <a:latin typeface="華康粗黑體" panose="020B0709000000000000" pitchFamily="49" charset="-120"/>
                <a:ea typeface="華康粗黑體" panose="020B0709000000000000" pitchFamily="49" charset="-120"/>
                <a:cs typeface="華康黑體-GB5" pitchFamily="49" charset="-120"/>
              </a:rPr>
              <a:t>何必惆悵近黃昏？</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副標題 2">
            <a:extLst>
              <a:ext uri="{FF2B5EF4-FFF2-40B4-BE49-F238E27FC236}">
                <a16:creationId xmlns:a16="http://schemas.microsoft.com/office/drawing/2014/main" id="{82611E71-A884-4250-9416-E6D9E9F08AA0}"/>
              </a:ext>
            </a:extLst>
          </p:cNvPr>
          <p:cNvSpPr>
            <a:spLocks noGrp="1"/>
          </p:cNvSpPr>
          <p:nvPr>
            <p:ph type="subTitle" idx="1"/>
          </p:nvPr>
        </p:nvSpPr>
        <p:spPr>
          <a:xfrm>
            <a:off x="0" y="0"/>
            <a:ext cx="9572625" cy="6858000"/>
          </a:xfrm>
          <a:solidFill>
            <a:schemeClr val="bg1"/>
          </a:solidFill>
        </p:spPr>
        <p:txBody>
          <a:bodyPr/>
          <a:lstStyle/>
          <a:p>
            <a:pPr eaLnBrk="1" hangingPunct="1">
              <a:spcBef>
                <a:spcPts val="600"/>
              </a:spcBef>
            </a:pPr>
            <a:r>
              <a:rPr lang="en-US" altLang="zh-TW" sz="5400">
                <a:solidFill>
                  <a:srgbClr val="FF0000"/>
                </a:solidFill>
                <a:latin typeface="華康粗黑體" panose="020B0709000000000000" pitchFamily="49" charset="-120"/>
                <a:ea typeface="華康粗黑體" panose="020B0709000000000000" pitchFamily="49" charset="-120"/>
                <a:cs typeface="華康黑體-GB5" pitchFamily="49" charset="-120"/>
              </a:rPr>
              <a:t>2.</a:t>
            </a:r>
            <a:r>
              <a:rPr lang="zh-CN" altLang="en-US" sz="5400">
                <a:solidFill>
                  <a:srgbClr val="FF0000"/>
                </a:solidFill>
                <a:latin typeface="華康粗黑體" panose="020B0709000000000000" pitchFamily="49" charset="-120"/>
                <a:ea typeface="華康粗黑體" panose="020B0709000000000000" pitchFamily="49" charset="-120"/>
                <a:cs typeface="華康黑體-GB5" pitchFamily="49" charset="-120"/>
              </a:rPr>
              <a:t>信仰生活</a:t>
            </a:r>
            <a:endParaRPr lang="en-US" altLang="zh-CN" sz="5400">
              <a:solidFill>
                <a:srgbClr val="FF0000"/>
              </a:solidFill>
              <a:latin typeface="華康粗黑體" panose="020B0709000000000000" pitchFamily="49" charset="-120"/>
              <a:ea typeface="華康粗黑體" panose="020B0709000000000000" pitchFamily="49" charset="-120"/>
              <a:cs typeface="華康黑體-GB5" pitchFamily="49" charset="-120"/>
            </a:endParaRPr>
          </a:p>
          <a:p>
            <a:pPr eaLnBrk="1" hangingPunct="1">
              <a:spcBef>
                <a:spcPts val="600"/>
              </a:spcBef>
            </a:pPr>
            <a:r>
              <a:rPr lang="zh-TW" altLang="en-US" sz="5400">
                <a:solidFill>
                  <a:schemeClr val="tx1"/>
                </a:solidFill>
                <a:latin typeface="華康粗黑體" panose="020B0709000000000000" pitchFamily="49" charset="-120"/>
                <a:ea typeface="華康粗黑體" panose="020B0709000000000000" pitchFamily="49" charset="-120"/>
                <a:cs typeface="華康黑體-GB5" pitchFamily="49" charset="-120"/>
              </a:rPr>
              <a:t>就是依信仰的指示而安排的</a:t>
            </a:r>
            <a:endParaRPr lang="en-US" altLang="zh-TW" sz="5400">
              <a:solidFill>
                <a:schemeClr val="tx1"/>
              </a:solidFill>
              <a:latin typeface="華康粗黑體" panose="020B0709000000000000" pitchFamily="49" charset="-120"/>
              <a:ea typeface="華康粗黑體" panose="020B0709000000000000" pitchFamily="49" charset="-120"/>
              <a:cs typeface="華康黑體-GB5" pitchFamily="49" charset="-120"/>
            </a:endParaRPr>
          </a:p>
          <a:p>
            <a:pPr eaLnBrk="1" hangingPunct="1">
              <a:spcBef>
                <a:spcPts val="600"/>
              </a:spcBef>
            </a:pPr>
            <a:r>
              <a:rPr lang="zh-TW" altLang="en-US" sz="5400">
                <a:solidFill>
                  <a:schemeClr val="tx1"/>
                </a:solidFill>
                <a:latin typeface="華康粗黑體" panose="020B0709000000000000" pitchFamily="49" charset="-120"/>
                <a:ea typeface="華康粗黑體" panose="020B0709000000000000" pitchFamily="49" charset="-120"/>
                <a:cs typeface="華康黑體-GB5" pitchFamily="49" charset="-120"/>
              </a:rPr>
              <a:t>新生活。它包括</a:t>
            </a:r>
            <a:endParaRPr lang="en-US" altLang="zh-TW" sz="5400">
              <a:solidFill>
                <a:schemeClr val="tx1"/>
              </a:solidFill>
              <a:latin typeface="華康粗黑體" panose="020B0709000000000000" pitchFamily="49" charset="-120"/>
              <a:ea typeface="華康粗黑體" panose="020B0709000000000000" pitchFamily="49" charset="-120"/>
              <a:cs typeface="華康黑體-GB5" pitchFamily="49" charset="-120"/>
            </a:endParaRPr>
          </a:p>
          <a:p>
            <a:pPr eaLnBrk="1" hangingPunct="1">
              <a:spcBef>
                <a:spcPts val="600"/>
              </a:spcBef>
            </a:pPr>
            <a:r>
              <a:rPr lang="zh-TW" altLang="en-US" sz="5400">
                <a:solidFill>
                  <a:schemeClr val="tx1"/>
                </a:solidFill>
                <a:latin typeface="華康粗黑體" panose="020B0709000000000000" pitchFamily="49" charset="-120"/>
                <a:ea typeface="華康粗黑體" panose="020B0709000000000000" pitchFamily="49" charset="-120"/>
                <a:cs typeface="華康黑體-GB5" pitchFamily="49" charset="-120"/>
              </a:rPr>
              <a:t>  </a:t>
            </a:r>
            <a:r>
              <a:rPr lang="zh-TW" altLang="en-US" sz="5400">
                <a:solidFill>
                  <a:srgbClr val="0000FF"/>
                </a:solidFill>
                <a:latin typeface="華康粗黑體" panose="020B0709000000000000" pitchFamily="49" charset="-120"/>
                <a:ea typeface="華康粗黑體" panose="020B0709000000000000" pitchFamily="49" charset="-120"/>
                <a:cs typeface="華康黑體-GB5" pitchFamily="49" charset="-120"/>
              </a:rPr>
              <a:t>個人</a:t>
            </a:r>
            <a:r>
              <a:rPr lang="en-US" altLang="zh-TW" sz="5400">
                <a:solidFill>
                  <a:srgbClr val="0000FF"/>
                </a:solidFill>
                <a:latin typeface="華康粗黑體" panose="020B0709000000000000" pitchFamily="49" charset="-120"/>
                <a:ea typeface="華康粗黑體" panose="020B0709000000000000" pitchFamily="49" charset="-120"/>
                <a:cs typeface="華康黑體-GB5" pitchFamily="49" charset="-120"/>
              </a:rPr>
              <a:t>,</a:t>
            </a:r>
            <a:r>
              <a:rPr lang="zh-TW" altLang="en-US" sz="5400">
                <a:solidFill>
                  <a:srgbClr val="0000FF"/>
                </a:solidFill>
                <a:latin typeface="華康粗黑體" panose="020B0709000000000000" pitchFamily="49" charset="-120"/>
                <a:ea typeface="華康粗黑體" panose="020B0709000000000000" pitchFamily="49" charset="-120"/>
                <a:cs typeface="華康黑體-GB5" pitchFamily="49" charset="-120"/>
              </a:rPr>
              <a:t>人際</a:t>
            </a:r>
            <a:r>
              <a:rPr lang="en-US" altLang="zh-TW" sz="5400">
                <a:solidFill>
                  <a:srgbClr val="0000FF"/>
                </a:solidFill>
                <a:latin typeface="華康粗黑體" panose="020B0709000000000000" pitchFamily="49" charset="-120"/>
                <a:ea typeface="華康粗黑體" panose="020B0709000000000000" pitchFamily="49" charset="-120"/>
                <a:cs typeface="華康黑體-GB5" pitchFamily="49" charset="-120"/>
              </a:rPr>
              <a:t>,</a:t>
            </a:r>
            <a:r>
              <a:rPr lang="zh-TW" altLang="en-US" sz="5400">
                <a:solidFill>
                  <a:srgbClr val="0000FF"/>
                </a:solidFill>
                <a:latin typeface="華康粗黑體" panose="020B0709000000000000" pitchFamily="49" charset="-120"/>
                <a:ea typeface="華康粗黑體" panose="020B0709000000000000" pitchFamily="49" charset="-120"/>
                <a:cs typeface="華康黑體-GB5" pitchFamily="49" charset="-120"/>
              </a:rPr>
              <a:t>社會</a:t>
            </a:r>
            <a:r>
              <a:rPr lang="zh-TW" altLang="en-US" sz="5400">
                <a:solidFill>
                  <a:schemeClr val="tx1"/>
                </a:solidFill>
                <a:latin typeface="華康粗黑體" panose="020B0709000000000000" pitchFamily="49" charset="-120"/>
                <a:ea typeface="華康粗黑體" panose="020B0709000000000000" pitchFamily="49" charset="-120"/>
                <a:cs typeface="華康黑體-GB5" pitchFamily="49" charset="-120"/>
              </a:rPr>
              <a:t>三方面。</a:t>
            </a:r>
            <a:endParaRPr lang="en-US" altLang="zh-TW" sz="5400">
              <a:solidFill>
                <a:schemeClr val="tx1"/>
              </a:solidFill>
              <a:latin typeface="華康粗黑體" panose="020B0709000000000000" pitchFamily="49" charset="-120"/>
              <a:ea typeface="華康粗黑體" panose="020B0709000000000000" pitchFamily="49" charset="-120"/>
              <a:cs typeface="華康黑體-GB5" pitchFamily="49" charset="-120"/>
            </a:endParaRPr>
          </a:p>
          <a:p>
            <a:pPr eaLnBrk="1" hangingPunct="1">
              <a:spcBef>
                <a:spcPts val="600"/>
              </a:spcBef>
            </a:pPr>
            <a:r>
              <a:rPr lang="zh-TW" altLang="en-US" sz="5400">
                <a:solidFill>
                  <a:schemeClr val="tx1"/>
                </a:solidFill>
                <a:latin typeface="華康粗黑體" panose="020B0709000000000000" pitchFamily="49" charset="-120"/>
                <a:ea typeface="華康粗黑體" panose="020B0709000000000000" pitchFamily="49" charset="-120"/>
                <a:cs typeface="華康黑體-GB5" pitchFamily="49" charset="-120"/>
              </a:rPr>
              <a:t>結果是</a:t>
            </a:r>
            <a:endParaRPr lang="en-US" altLang="zh-TW" sz="5400">
              <a:solidFill>
                <a:schemeClr val="tx1"/>
              </a:solidFill>
              <a:latin typeface="華康粗黑體" panose="020B0709000000000000" pitchFamily="49" charset="-120"/>
              <a:ea typeface="華康粗黑體" panose="020B0709000000000000" pitchFamily="49" charset="-120"/>
              <a:cs typeface="華康黑體-GB5" pitchFamily="49" charset="-120"/>
            </a:endParaRPr>
          </a:p>
          <a:p>
            <a:pPr eaLnBrk="1" hangingPunct="1">
              <a:spcBef>
                <a:spcPts val="600"/>
              </a:spcBef>
            </a:pPr>
            <a:r>
              <a:rPr lang="zh-CN" altLang="en-US" sz="8000">
                <a:solidFill>
                  <a:srgbClr val="FF0000"/>
                </a:solidFill>
                <a:latin typeface="華康粗黑體" panose="020B0709000000000000" pitchFamily="49" charset="-120"/>
                <a:ea typeface="華康粗黑體" panose="020B0709000000000000" pitchFamily="49" charset="-120"/>
                <a:cs typeface="華康黑體-GB5" pitchFamily="49" charset="-120"/>
              </a:rPr>
              <a:t>更</a:t>
            </a:r>
            <a:r>
              <a:rPr lang="zh-CN" altLang="en-US" sz="5400">
                <a:solidFill>
                  <a:srgbClr val="FF0000"/>
                </a:solidFill>
                <a:latin typeface="華康粗黑體" panose="020B0709000000000000" pitchFamily="49" charset="-120"/>
                <a:ea typeface="華康粗黑體" panose="020B0709000000000000" pitchFamily="49" charset="-120"/>
                <a:cs typeface="華康黑體-GB5" pitchFamily="49" charset="-120"/>
              </a:rPr>
              <a:t>積極</a:t>
            </a:r>
            <a:r>
              <a:rPr lang="en-US" altLang="zh-TW" sz="5400">
                <a:solidFill>
                  <a:srgbClr val="FF0000"/>
                </a:solidFill>
                <a:latin typeface="華康粗黑體" panose="020B0709000000000000" pitchFamily="49" charset="-120"/>
                <a:ea typeface="華康粗黑體" panose="020B0709000000000000" pitchFamily="49" charset="-120"/>
                <a:cs typeface="華康黑體-GB5" pitchFamily="49" charset="-120"/>
              </a:rPr>
              <a:t>,</a:t>
            </a:r>
            <a:r>
              <a:rPr lang="zh-CN" altLang="en-US" sz="8000">
                <a:solidFill>
                  <a:srgbClr val="FF0000"/>
                </a:solidFill>
                <a:latin typeface="華康粗黑體" panose="020B0709000000000000" pitchFamily="49" charset="-120"/>
                <a:ea typeface="華康粗黑體" panose="020B0709000000000000" pitchFamily="49" charset="-120"/>
                <a:cs typeface="華康黑體-GB5" pitchFamily="49" charset="-120"/>
              </a:rPr>
              <a:t>更</a:t>
            </a:r>
            <a:r>
              <a:rPr lang="zh-TW" altLang="en-US" sz="5400">
                <a:solidFill>
                  <a:srgbClr val="FF0000"/>
                </a:solidFill>
                <a:latin typeface="華康粗黑體" panose="020B0709000000000000" pitchFamily="49" charset="-120"/>
                <a:ea typeface="華康粗黑體" panose="020B0709000000000000" pitchFamily="49" charset="-120"/>
                <a:cs typeface="華康黑體-GB5" pitchFamily="49" charset="-120"/>
              </a:rPr>
              <a:t>快樂</a:t>
            </a:r>
            <a:r>
              <a:rPr lang="en-US" altLang="zh-TW" sz="5400">
                <a:solidFill>
                  <a:srgbClr val="FF0000"/>
                </a:solidFill>
                <a:latin typeface="華康粗黑體" panose="020B0709000000000000" pitchFamily="49" charset="-120"/>
                <a:ea typeface="華康粗黑體" panose="020B0709000000000000" pitchFamily="49" charset="-120"/>
                <a:cs typeface="華康黑體-GB5" pitchFamily="49" charset="-120"/>
              </a:rPr>
              <a:t>,</a:t>
            </a:r>
            <a:r>
              <a:rPr lang="zh-TW" altLang="en-US" sz="8000">
                <a:solidFill>
                  <a:srgbClr val="FF0000"/>
                </a:solidFill>
                <a:latin typeface="華康粗黑體" panose="020B0709000000000000" pitchFamily="49" charset="-120"/>
                <a:ea typeface="華康粗黑體" panose="020B0709000000000000" pitchFamily="49" charset="-120"/>
                <a:cs typeface="華康黑體-GB5" pitchFamily="49" charset="-120"/>
              </a:rPr>
              <a:t>更</a:t>
            </a:r>
            <a:r>
              <a:rPr lang="zh-TW" altLang="en-US" sz="5400">
                <a:solidFill>
                  <a:srgbClr val="FF0000"/>
                </a:solidFill>
                <a:latin typeface="華康粗黑體" panose="020B0709000000000000" pitchFamily="49" charset="-120"/>
                <a:ea typeface="華康粗黑體" panose="020B0709000000000000" pitchFamily="49" charset="-120"/>
                <a:cs typeface="華康黑體-GB5" pitchFamily="49" charset="-120"/>
              </a:rPr>
              <a:t>有用</a:t>
            </a:r>
            <a:endParaRPr lang="en-US" altLang="zh-TW" sz="5400">
              <a:solidFill>
                <a:srgbClr val="FF0000"/>
              </a:solidFill>
              <a:latin typeface="華康粗黑體" panose="020B0709000000000000" pitchFamily="49" charset="-120"/>
              <a:ea typeface="華康粗黑體" panose="020B0709000000000000" pitchFamily="49" charset="-120"/>
              <a:cs typeface="華康黑體-GB5" pitchFamily="49" charset="-120"/>
            </a:endParaRPr>
          </a:p>
          <a:p>
            <a:pPr eaLnBrk="1" hangingPunct="1">
              <a:spcBef>
                <a:spcPts val="600"/>
              </a:spcBef>
            </a:pPr>
            <a:r>
              <a:rPr lang="zh-TW" altLang="en-US" sz="5400">
                <a:solidFill>
                  <a:schemeClr val="tx1"/>
                </a:solidFill>
                <a:latin typeface="華康粗黑體" panose="020B0709000000000000" pitchFamily="49" charset="-120"/>
                <a:ea typeface="華康粗黑體" panose="020B0709000000000000" pitchFamily="49" charset="-120"/>
                <a:cs typeface="華康黑體-GB5" pitchFamily="49" charset="-120"/>
              </a:rPr>
              <a:t>的生命</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副標題 2">
            <a:extLst>
              <a:ext uri="{FF2B5EF4-FFF2-40B4-BE49-F238E27FC236}">
                <a16:creationId xmlns:a16="http://schemas.microsoft.com/office/drawing/2014/main" id="{73EDE1B3-052F-442E-9246-45966198AEE7}"/>
              </a:ext>
            </a:extLst>
          </p:cNvPr>
          <p:cNvSpPr>
            <a:spLocks noGrp="1"/>
          </p:cNvSpPr>
          <p:nvPr>
            <p:ph type="subTitle" idx="1"/>
          </p:nvPr>
        </p:nvSpPr>
        <p:spPr>
          <a:xfrm>
            <a:off x="0" y="0"/>
            <a:ext cx="9144000" cy="6858000"/>
          </a:xfrm>
          <a:solidFill>
            <a:schemeClr val="bg1"/>
          </a:solidFill>
        </p:spPr>
        <p:txBody>
          <a:bodyPr/>
          <a:lstStyle/>
          <a:p>
            <a:pPr algn="l" eaLnBrk="1" hangingPunct="1"/>
            <a:r>
              <a:rPr lang="en-US" altLang="zh-TW" sz="4400">
                <a:solidFill>
                  <a:srgbClr val="FF0000"/>
                </a:solidFill>
                <a:latin typeface="華康粗黑體" panose="020B0709000000000000" pitchFamily="49" charset="-120"/>
                <a:ea typeface="華康粗黑體" panose="020B0709000000000000" pitchFamily="49" charset="-120"/>
                <a:cs typeface="華康黑體-GB5" pitchFamily="49" charset="-120"/>
              </a:rPr>
              <a:t>3.</a:t>
            </a:r>
            <a:r>
              <a:rPr lang="zh-CN" altLang="en-US" sz="4400">
                <a:solidFill>
                  <a:srgbClr val="FF0000"/>
                </a:solidFill>
                <a:latin typeface="華康粗黑體" panose="020B0709000000000000" pitchFamily="49" charset="-120"/>
                <a:ea typeface="華康粗黑體" panose="020B0709000000000000" pitchFamily="49" charset="-120"/>
                <a:cs typeface="華康黑體-GB5" pitchFamily="49" charset="-120"/>
              </a:rPr>
              <a:t>信仰團體</a:t>
            </a:r>
            <a:endParaRPr lang="en-US" altLang="zh-CN" sz="4400">
              <a:solidFill>
                <a:srgbClr val="FF0000"/>
              </a:solidFill>
              <a:latin typeface="華康粗黑體" panose="020B0709000000000000" pitchFamily="49" charset="-120"/>
              <a:ea typeface="華康粗黑體" panose="020B0709000000000000" pitchFamily="49" charset="-120"/>
              <a:cs typeface="華康黑體-GB5" pitchFamily="49" charset="-120"/>
            </a:endParaRPr>
          </a:p>
          <a:p>
            <a:pPr algn="just" eaLnBrk="1"/>
            <a:r>
              <a:rPr lang="zh-TW" altLang="en-US" sz="4400">
                <a:solidFill>
                  <a:schemeClr val="tx1"/>
                </a:solidFill>
                <a:latin typeface="華康粗黑體" panose="020B0709000000000000" pitchFamily="49" charset="-120"/>
                <a:ea typeface="華康粗黑體" panose="020B0709000000000000" pitchFamily="49" charset="-120"/>
                <a:cs typeface="華康黑體-GB5" pitchFamily="49" charset="-120"/>
              </a:rPr>
              <a:t>   就是一群有相同信仰，願意為同樣的生活理想而奮鬥的人，共同探索生命的意義、</a:t>
            </a:r>
            <a:r>
              <a:rPr lang="zh-CN" altLang="en-US" sz="4400">
                <a:solidFill>
                  <a:schemeClr val="tx1"/>
                </a:solidFill>
                <a:latin typeface="華康粗黑體" panose="020B0709000000000000" pitchFamily="49" charset="-120"/>
                <a:ea typeface="華康粗黑體" panose="020B0709000000000000" pitchFamily="49" charset="-120"/>
                <a:cs typeface="華康黑體-GB5" pitchFamily="49" charset="-120"/>
              </a:rPr>
              <a:t>內容</a:t>
            </a:r>
            <a:r>
              <a:rPr lang="zh-TW" altLang="en-US" sz="4400">
                <a:solidFill>
                  <a:schemeClr val="tx1"/>
                </a:solidFill>
                <a:latin typeface="華康粗黑體" panose="020B0709000000000000" pitchFamily="49" charset="-120"/>
                <a:ea typeface="華康粗黑體" panose="020B0709000000000000" pitchFamily="49" charset="-120"/>
                <a:cs typeface="華康黑體-GB5" pitchFamily="49" charset="-120"/>
              </a:rPr>
              <a:t>和方法，尋找神的旨意</a:t>
            </a:r>
            <a:r>
              <a:rPr lang="en-US" altLang="zh-TW" sz="4400">
                <a:solidFill>
                  <a:srgbClr val="FF0000"/>
                </a:solidFill>
                <a:latin typeface="華康粗黑體" panose="020B0709000000000000" pitchFamily="49" charset="-120"/>
                <a:ea typeface="華康粗黑體" panose="020B0709000000000000" pitchFamily="49" charset="-120"/>
                <a:cs typeface="華康黑體-GB5" pitchFamily="49" charset="-120"/>
              </a:rPr>
              <a:t>(</a:t>
            </a:r>
            <a:r>
              <a:rPr lang="zh-TW" altLang="en-US" sz="4400">
                <a:solidFill>
                  <a:srgbClr val="FF0000"/>
                </a:solidFill>
                <a:latin typeface="華康粗黑體" panose="020B0709000000000000" pitchFamily="49" charset="-120"/>
                <a:ea typeface="華康粗黑體" panose="020B0709000000000000" pitchFamily="49" charset="-120"/>
                <a:cs typeface="華康黑體-GB5" pitchFamily="49" charset="-120"/>
              </a:rPr>
              <a:t>與基督志同道合</a:t>
            </a:r>
            <a:r>
              <a:rPr lang="en-US" altLang="zh-TW" sz="4400">
                <a:solidFill>
                  <a:srgbClr val="FF0000"/>
                </a:solidFill>
                <a:latin typeface="華康粗黑體" panose="020B0709000000000000" pitchFamily="49" charset="-120"/>
                <a:ea typeface="華康粗黑體" panose="020B0709000000000000" pitchFamily="49" charset="-120"/>
                <a:cs typeface="華康黑體-GB5" pitchFamily="49" charset="-120"/>
              </a:rPr>
              <a:t>)</a:t>
            </a:r>
            <a:r>
              <a:rPr lang="zh-TW" altLang="en-US" sz="4400">
                <a:solidFill>
                  <a:schemeClr val="tx1"/>
                </a:solidFill>
                <a:latin typeface="華康粗黑體" panose="020B0709000000000000" pitchFamily="49" charset="-120"/>
                <a:ea typeface="華康粗黑體" panose="020B0709000000000000" pitchFamily="49" charset="-120"/>
                <a:cs typeface="華康黑體-GB5" pitchFamily="49" charset="-120"/>
              </a:rPr>
              <a:t>，使信仰的生命能具體地兌現出來</a:t>
            </a:r>
            <a:r>
              <a:rPr lang="en-US" altLang="zh-TW" sz="4400">
                <a:solidFill>
                  <a:schemeClr val="tx1"/>
                </a:solidFill>
                <a:latin typeface="華康粗黑體" panose="020B0709000000000000" pitchFamily="49" charset="-120"/>
                <a:ea typeface="華康粗黑體" panose="020B0709000000000000" pitchFamily="49" charset="-120"/>
                <a:cs typeface="華康黑體-GB5" pitchFamily="49" charset="-120"/>
              </a:rPr>
              <a:t>(</a:t>
            </a:r>
            <a:r>
              <a:rPr lang="zh-TW" altLang="en-US" sz="4400">
                <a:solidFill>
                  <a:schemeClr val="tx1"/>
                </a:solidFill>
                <a:latin typeface="華康粗黑體" panose="020B0709000000000000" pitchFamily="49" charset="-120"/>
                <a:ea typeface="華康粗黑體" panose="020B0709000000000000" pitchFamily="49" charset="-120"/>
                <a:cs typeface="華康黑體-GB5" pitchFamily="49" charset="-120"/>
              </a:rPr>
              <a:t>變成生活</a:t>
            </a:r>
            <a:r>
              <a:rPr lang="en-US" altLang="zh-TW" sz="4400">
                <a:solidFill>
                  <a:schemeClr val="tx1"/>
                </a:solidFill>
                <a:latin typeface="華康粗黑體" panose="020B0709000000000000" pitchFamily="49" charset="-120"/>
                <a:ea typeface="華康粗黑體" panose="020B0709000000000000" pitchFamily="49" charset="-120"/>
                <a:cs typeface="華康黑體-GB5" pitchFamily="49" charset="-120"/>
              </a:rPr>
              <a:t>)</a:t>
            </a:r>
            <a:r>
              <a:rPr lang="zh-TW" altLang="en-US" sz="4400">
                <a:solidFill>
                  <a:schemeClr val="tx1"/>
                </a:solidFill>
                <a:latin typeface="華康粗黑體" panose="020B0709000000000000" pitchFamily="49" charset="-120"/>
                <a:ea typeface="華康粗黑體" panose="020B0709000000000000" pitchFamily="49" charset="-120"/>
                <a:cs typeface="華康黑體-GB5" pitchFamily="49" charset="-120"/>
              </a:rPr>
              <a:t>。</a:t>
            </a:r>
          </a:p>
          <a:p>
            <a:pPr algn="just" eaLnBrk="1"/>
            <a:r>
              <a:rPr lang="zh-CN" altLang="en-US" sz="4400">
                <a:solidFill>
                  <a:schemeClr val="tx1"/>
                </a:solidFill>
                <a:latin typeface="華康粗黑體" panose="020B0709000000000000" pitchFamily="49" charset="-120"/>
                <a:ea typeface="華康粗黑體" panose="020B0709000000000000" pitchFamily="49" charset="-120"/>
                <a:cs typeface="華康黑體-GB5" pitchFamily="49" charset="-120"/>
              </a:rPr>
              <a:t>「</a:t>
            </a:r>
            <a:r>
              <a:rPr lang="zh-CN" altLang="en-US" sz="4400">
                <a:solidFill>
                  <a:srgbClr val="FF0000"/>
                </a:solidFill>
                <a:latin typeface="華康粗黑體" panose="020B0709000000000000" pitchFamily="49" charset="-120"/>
                <a:ea typeface="華康粗黑體" panose="020B0709000000000000" pitchFamily="49" charset="-120"/>
                <a:cs typeface="華康黑體-GB5" pitchFamily="49" charset="-120"/>
              </a:rPr>
              <a:t>慕道團</a:t>
            </a:r>
            <a:r>
              <a:rPr lang="zh-CN" altLang="en-US" sz="4400">
                <a:solidFill>
                  <a:schemeClr val="tx1"/>
                </a:solidFill>
                <a:latin typeface="華康粗黑體" panose="020B0709000000000000" pitchFamily="49" charset="-120"/>
                <a:ea typeface="華康粗黑體" panose="020B0709000000000000" pitchFamily="49" charset="-120"/>
                <a:cs typeface="華康黑體-GB5" pitchFamily="49" charset="-120"/>
              </a:rPr>
              <a:t>」</a:t>
            </a:r>
            <a:r>
              <a:rPr lang="zh-TW" altLang="en-US" sz="4400">
                <a:solidFill>
                  <a:schemeClr val="tx1"/>
                </a:solidFill>
                <a:latin typeface="華康粗黑體" panose="020B0709000000000000" pitchFamily="49" charset="-120"/>
                <a:ea typeface="華康粗黑體" panose="020B0709000000000000" pitchFamily="49" charset="-120"/>
                <a:cs typeface="華康黑體-GB5" pitchFamily="49" charset="-120"/>
              </a:rPr>
              <a:t>：為了建立團體，慕道團每次聚會都會有分享的時間。這種慕道班將來會成為「</a:t>
            </a:r>
            <a:r>
              <a:rPr lang="zh-TW" altLang="en-US" sz="4400">
                <a:solidFill>
                  <a:srgbClr val="FF0000"/>
                </a:solidFill>
                <a:latin typeface="華康粗黑體" panose="020B0709000000000000" pitchFamily="49" charset="-120"/>
                <a:ea typeface="華康粗黑體" panose="020B0709000000000000" pitchFamily="49" charset="-120"/>
                <a:cs typeface="華康黑體-GB5" pitchFamily="49" charset="-120"/>
              </a:rPr>
              <a:t>基基團</a:t>
            </a:r>
            <a:r>
              <a:rPr lang="zh-TW" altLang="en-US" sz="4400">
                <a:solidFill>
                  <a:schemeClr val="tx1"/>
                </a:solidFill>
                <a:latin typeface="華康粗黑體" panose="020B0709000000000000" pitchFamily="49" charset="-120"/>
                <a:ea typeface="華康粗黑體" panose="020B0709000000000000" pitchFamily="49" charset="-120"/>
                <a:cs typeface="華康黑體-GB5" pitchFamily="49" charset="-120"/>
              </a:rPr>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副標題 2">
            <a:extLst>
              <a:ext uri="{FF2B5EF4-FFF2-40B4-BE49-F238E27FC236}">
                <a16:creationId xmlns:a16="http://schemas.microsoft.com/office/drawing/2014/main" id="{E6D5130C-19C6-4556-8534-D189EF280833}"/>
              </a:ext>
            </a:extLst>
          </p:cNvPr>
          <p:cNvSpPr>
            <a:spLocks noGrp="1"/>
          </p:cNvSpPr>
          <p:nvPr>
            <p:ph type="subTitle" idx="1"/>
          </p:nvPr>
        </p:nvSpPr>
        <p:spPr>
          <a:xfrm>
            <a:off x="0" y="0"/>
            <a:ext cx="9144000" cy="6858000"/>
          </a:xfrm>
          <a:solidFill>
            <a:schemeClr val="tx1"/>
          </a:solidFill>
        </p:spPr>
        <p:txBody>
          <a:bodyPr/>
          <a:lstStyle/>
          <a:p>
            <a:pPr algn="l" eaLnBrk="1" hangingPunct="1">
              <a:buFont typeface="Arial" charset="0"/>
              <a:buNone/>
              <a:defRPr/>
            </a:pPr>
            <a:r>
              <a:rPr lang="zh-TW" altLang="en-US" sz="4000" dirty="0">
                <a:solidFill>
                  <a:schemeClr val="bg1"/>
                </a:solidFill>
                <a:latin typeface="華康粗黑體" pitchFamily="49" charset="-120"/>
                <a:ea typeface="華康粗黑體" pitchFamily="49" charset="-120"/>
                <a:cs typeface="華康黑體-GB5" pitchFamily="49" charset="-120"/>
              </a:rPr>
              <a:t>生活分享的意義</a:t>
            </a:r>
          </a:p>
          <a:p>
            <a:pPr algn="l" eaLnBrk="1" hangingPunct="1">
              <a:buFont typeface="Arial" charset="0"/>
              <a:buNone/>
              <a:defRPr/>
            </a:pPr>
            <a:r>
              <a:rPr lang="zh-CN" altLang="en-US" sz="4000" dirty="0">
                <a:solidFill>
                  <a:schemeClr val="bg1"/>
                </a:solidFill>
                <a:latin typeface="華康粗黑體" pitchFamily="49" charset="-120"/>
                <a:ea typeface="華康粗黑體" pitchFamily="49" charset="-120"/>
                <a:cs typeface="華康黑體-GB5" pitchFamily="49" charset="-120"/>
              </a:rPr>
              <a:t>一、</a:t>
            </a:r>
            <a:r>
              <a:rPr lang="zh-TW" altLang="en-US" sz="4000" dirty="0">
                <a:solidFill>
                  <a:srgbClr val="FFFF00"/>
                </a:solidFill>
                <a:latin typeface="華康粗黑體" pitchFamily="49" charset="-120"/>
                <a:ea typeface="華康粗黑體" pitchFamily="49" charset="-120"/>
                <a:cs typeface="華康黑體-GB5" pitchFamily="49" charset="-120"/>
              </a:rPr>
              <a:t>經驗生活、分享生活、找尋意義</a:t>
            </a:r>
          </a:p>
          <a:p>
            <a:pPr eaLnBrk="1" hangingPunct="1">
              <a:buFont typeface="Arial" charset="0"/>
              <a:buNone/>
              <a:defRPr/>
            </a:pPr>
            <a:r>
              <a:rPr lang="en-US" altLang="zh-TW" sz="4000" dirty="0">
                <a:solidFill>
                  <a:schemeClr val="bg1"/>
                </a:solidFill>
                <a:latin typeface="華康粗黑體" pitchFamily="49" charset="-120"/>
                <a:ea typeface="華康粗黑體" pitchFamily="49" charset="-120"/>
                <a:cs typeface="華康黑體-GB5" pitchFamily="49" charset="-120"/>
              </a:rPr>
              <a:t>1.</a:t>
            </a:r>
            <a:r>
              <a:rPr lang="zh-CN" altLang="en-US" sz="4000" dirty="0">
                <a:solidFill>
                  <a:schemeClr val="bg1"/>
                </a:solidFill>
                <a:latin typeface="華康粗黑體" pitchFamily="49" charset="-120"/>
                <a:ea typeface="華康粗黑體" pitchFamily="49" charset="-120"/>
                <a:cs typeface="華康黑體-GB5" pitchFamily="49" charset="-120"/>
              </a:rPr>
              <a:t>平常生活值得分享，因</a:t>
            </a:r>
            <a:r>
              <a:rPr lang="zh-TW" altLang="en-US" sz="4000" dirty="0">
                <a:solidFill>
                  <a:schemeClr val="bg1"/>
                </a:solidFill>
                <a:latin typeface="華康粗黑體" pitchFamily="49" charset="-120"/>
                <a:ea typeface="華康粗黑體" pitchFamily="49" charset="-120"/>
                <a:cs typeface="華康黑體-GB5" pitchFamily="49" charset="-120"/>
              </a:rPr>
              <a:t>為</a:t>
            </a:r>
            <a:r>
              <a:rPr lang="zh-CN" altLang="en-US" sz="4000" dirty="0">
                <a:solidFill>
                  <a:schemeClr val="bg1"/>
                </a:solidFill>
                <a:latin typeface="華康粗黑體" pitchFamily="49" charset="-120"/>
                <a:ea typeface="華康粗黑體" pitchFamily="49" charset="-120"/>
                <a:cs typeface="華康黑體-GB5" pitchFamily="49" charset="-120"/>
              </a:rPr>
              <a:t>「</a:t>
            </a:r>
            <a:r>
              <a:rPr lang="zh-CN" altLang="en-US" sz="4000" dirty="0">
                <a:solidFill>
                  <a:srgbClr val="FFFF00"/>
                </a:solidFill>
                <a:latin typeface="華康粗黑體" pitchFamily="49" charset="-120"/>
                <a:ea typeface="華康粗黑體" pitchFamily="49" charset="-120"/>
                <a:cs typeface="華康黑體-GB5" pitchFamily="49" charset="-120"/>
              </a:rPr>
              <a:t>平常生活是道</a:t>
            </a:r>
            <a:r>
              <a:rPr lang="zh-TW" altLang="en-US" sz="4000" dirty="0">
                <a:solidFill>
                  <a:schemeClr val="bg1"/>
                </a:solidFill>
                <a:latin typeface="華康粗黑體" pitchFamily="49" charset="-120"/>
                <a:ea typeface="華康粗黑體" pitchFamily="49" charset="-120"/>
                <a:cs typeface="華康黑體-GB5" pitchFamily="49" charset="-120"/>
              </a:rPr>
              <a:t>」。莊子說道是「每下愈况」的，即越卑下，越明顯；由于道無所不在，生命中無不是道，所以莊子甚至認為爲「</a:t>
            </a:r>
            <a:r>
              <a:rPr lang="zh-TW" altLang="en-US" sz="4000" dirty="0">
                <a:solidFill>
                  <a:srgbClr val="FFFF00"/>
                </a:solidFill>
                <a:latin typeface="華康粗黑體" pitchFamily="49" charset="-120"/>
                <a:ea typeface="華康粗黑體" pitchFamily="49" charset="-120"/>
                <a:cs typeface="華康黑體-GB5" pitchFamily="49" charset="-120"/>
              </a:rPr>
              <a:t>道在屎溺</a:t>
            </a:r>
            <a:r>
              <a:rPr lang="zh-TW" altLang="en-US" sz="4000" dirty="0">
                <a:solidFill>
                  <a:schemeClr val="bg1"/>
                </a:solidFill>
                <a:latin typeface="華康粗黑體" pitchFamily="49" charset="-120"/>
                <a:ea typeface="華康粗黑體" pitchFamily="49" charset="-120"/>
                <a:cs typeface="華康黑體-GB5" pitchFamily="49" charset="-120"/>
              </a:rPr>
              <a:t>」</a:t>
            </a:r>
            <a:r>
              <a:rPr lang="en-US" altLang="zh-TW" dirty="0">
                <a:solidFill>
                  <a:srgbClr val="FFFF00"/>
                </a:solidFill>
                <a:latin typeface="華康粗黑體" pitchFamily="49" charset="-120"/>
                <a:ea typeface="華康粗黑體" pitchFamily="49" charset="-120"/>
                <a:cs typeface="華康黑體-GB5" pitchFamily="49" charset="-120"/>
              </a:rPr>
              <a:t>(</a:t>
            </a:r>
            <a:r>
              <a:rPr lang="zh-TW" altLang="en-US" dirty="0">
                <a:solidFill>
                  <a:srgbClr val="FFFF00"/>
                </a:solidFill>
                <a:latin typeface="華康粗黑體" panose="020B0709000000000000" pitchFamily="49" charset="-120"/>
                <a:ea typeface="華康粗黑體" panose="020B0709000000000000" pitchFamily="49" charset="-120"/>
                <a:cs typeface="華康黑體-GB5" pitchFamily="49" charset="-120"/>
              </a:rPr>
              <a:t>在螻蟻；在稊稗；在瓦甓</a:t>
            </a:r>
            <a:r>
              <a:rPr lang="en-US" altLang="zh-TW" dirty="0">
                <a:solidFill>
                  <a:srgbClr val="FFFF00"/>
                </a:solidFill>
                <a:latin typeface="華康粗黑體" panose="020B0709000000000000" pitchFamily="49" charset="-120"/>
                <a:ea typeface="華康粗黑體" panose="020B0709000000000000" pitchFamily="49" charset="-120"/>
                <a:cs typeface="華康黑體-GB5" pitchFamily="49" charset="-120"/>
              </a:rPr>
              <a:t>)</a:t>
            </a:r>
          </a:p>
          <a:p>
            <a:pPr marL="504000" indent="-457200" algn="l" eaLnBrk="1" hangingPunct="1">
              <a:buFont typeface="Arial" charset="0"/>
              <a:buNone/>
              <a:defRPr/>
            </a:pPr>
            <a:r>
              <a:rPr lang="zh-CN" altLang="en-US" sz="4000" dirty="0">
                <a:solidFill>
                  <a:schemeClr val="bg1"/>
                </a:solidFill>
                <a:latin typeface="華康粗黑體" pitchFamily="49" charset="-120"/>
                <a:ea typeface="華康粗黑體" pitchFamily="49" charset="-120"/>
                <a:cs typeface="華康黑體-GB5" pitchFamily="49" charset="-120"/>
              </a:rPr>
              <a:t> 佛教也</a:t>
            </a:r>
            <a:r>
              <a:rPr lang="zh-TW" altLang="en-US" sz="4000" dirty="0">
                <a:solidFill>
                  <a:schemeClr val="bg1"/>
                </a:solidFill>
                <a:latin typeface="華康粗黑體" pitchFamily="49" charset="-120"/>
                <a:ea typeface="華康粗黑體" pitchFamily="49" charset="-120"/>
                <a:cs typeface="華康黑體-GB5" pitchFamily="49" charset="-120"/>
              </a:rPr>
              <a:t>認為</a:t>
            </a:r>
            <a:r>
              <a:rPr lang="zh-CN" altLang="en-US" sz="4000" dirty="0">
                <a:solidFill>
                  <a:schemeClr val="bg1"/>
                </a:solidFill>
                <a:latin typeface="華康粗黑體" pitchFamily="49" charset="-120"/>
                <a:ea typeface="華康粗黑體" pitchFamily="49" charset="-120"/>
                <a:cs typeface="華康黑體-GB5" pitchFamily="49" charset="-120"/>
              </a:rPr>
              <a:t>「</a:t>
            </a:r>
            <a:r>
              <a:rPr lang="zh-CN" altLang="en-US" sz="4000" dirty="0">
                <a:solidFill>
                  <a:srgbClr val="00FF00"/>
                </a:solidFill>
                <a:latin typeface="華康粗黑體" pitchFamily="49" charset="-120"/>
                <a:ea typeface="華康粗黑體" pitchFamily="49" charset="-120"/>
                <a:cs typeface="華康黑體-GB5" pitchFamily="49" charset="-120"/>
              </a:rPr>
              <a:t>是真佛但</a:t>
            </a:r>
            <a:r>
              <a:rPr lang="zh-TW" altLang="en-US" sz="4000" dirty="0">
                <a:solidFill>
                  <a:srgbClr val="00FF00"/>
                </a:solidFill>
                <a:latin typeface="華康粗黑體" pitchFamily="49" charset="-120"/>
                <a:ea typeface="華康粗黑體" pitchFamily="49" charset="-120"/>
                <a:cs typeface="華康黑體-GB5" pitchFamily="49" charset="-120"/>
              </a:rPr>
              <a:t>說</a:t>
            </a:r>
            <a:r>
              <a:rPr lang="zh-CN" altLang="en-US" sz="4000" dirty="0">
                <a:solidFill>
                  <a:srgbClr val="00FF00"/>
                </a:solidFill>
                <a:latin typeface="華康粗黑體" pitchFamily="49" charset="-120"/>
                <a:ea typeface="華康粗黑體" pitchFamily="49" charset="-120"/>
                <a:cs typeface="華康黑體-GB5" pitchFamily="49" charset="-120"/>
              </a:rPr>
              <a:t>家常</a:t>
            </a:r>
            <a:r>
              <a:rPr lang="zh-CN" altLang="en-US" sz="4000" dirty="0">
                <a:solidFill>
                  <a:schemeClr val="bg1"/>
                </a:solidFill>
                <a:latin typeface="華康粗黑體" pitchFamily="49" charset="-120"/>
                <a:ea typeface="華康粗黑體" pitchFamily="49" charset="-120"/>
                <a:cs typeface="華康黑體-GB5" pitchFamily="49" charset="-120"/>
              </a:rPr>
              <a:t>」；所以值得分享「家常」生活中的平凡</a:t>
            </a:r>
            <a:r>
              <a:rPr lang="zh-TW" altLang="en-US" sz="4000" dirty="0">
                <a:solidFill>
                  <a:schemeClr val="bg1"/>
                </a:solidFill>
                <a:latin typeface="華康粗黑體" pitchFamily="49" charset="-120"/>
                <a:ea typeface="華康粗黑體" pitchFamily="49" charset="-120"/>
                <a:cs typeface="華康黑體-GB5" pitchFamily="49" charset="-120"/>
              </a:rPr>
              <a:t>經驗</a:t>
            </a:r>
            <a:r>
              <a:rPr lang="zh-CN" altLang="en-US" sz="4000" dirty="0">
                <a:solidFill>
                  <a:schemeClr val="bg1"/>
                </a:solidFill>
                <a:latin typeface="華康粗黑體" pitchFamily="49" charset="-120"/>
                <a:ea typeface="華康粗黑體" pitchFamily="49" charset="-120"/>
                <a:cs typeface="華康黑體-GB5" pitchFamily="49" charset="-120"/>
              </a:rPr>
              <a:t>。</a:t>
            </a:r>
            <a:endParaRPr lang="zh-TW" altLang="en-US" sz="4000" dirty="0">
              <a:solidFill>
                <a:schemeClr val="bg1"/>
              </a:solidFill>
              <a:latin typeface="華康粗黑體" pitchFamily="49" charset="-120"/>
              <a:ea typeface="華康粗黑體" pitchFamily="49" charset="-120"/>
              <a:cs typeface="華康黑體-GB5" pitchFamily="49" charset="-12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副標題 2">
            <a:extLst>
              <a:ext uri="{FF2B5EF4-FFF2-40B4-BE49-F238E27FC236}">
                <a16:creationId xmlns:a16="http://schemas.microsoft.com/office/drawing/2014/main" id="{82148AC9-5738-471F-AD33-E2578DBD9B32}"/>
              </a:ext>
            </a:extLst>
          </p:cNvPr>
          <p:cNvSpPr>
            <a:spLocks noGrp="1"/>
          </p:cNvSpPr>
          <p:nvPr>
            <p:ph type="subTitle" idx="1"/>
          </p:nvPr>
        </p:nvSpPr>
        <p:spPr>
          <a:xfrm>
            <a:off x="0" y="0"/>
            <a:ext cx="9144000" cy="6858000"/>
          </a:xfrm>
          <a:solidFill>
            <a:schemeClr val="tx1"/>
          </a:solidFill>
        </p:spPr>
        <p:txBody>
          <a:bodyPr/>
          <a:lstStyle/>
          <a:p>
            <a:pPr marL="503238" indent="-457200" algn="l" eaLnBrk="1"/>
            <a:r>
              <a:rPr lang="en-US" altLang="zh-TW" sz="4400">
                <a:solidFill>
                  <a:schemeClr val="bg1"/>
                </a:solidFill>
                <a:latin typeface="華康粗黑體" panose="020B0709000000000000" pitchFamily="49" charset="-120"/>
                <a:ea typeface="華康粗黑體" panose="020B0709000000000000" pitchFamily="49" charset="-120"/>
                <a:cs typeface="華康黑體-GB5" pitchFamily="49" charset="-120"/>
              </a:rPr>
              <a:t>2.</a:t>
            </a:r>
            <a:r>
              <a:rPr lang="zh-CN" altLang="en-US" sz="4400">
                <a:solidFill>
                  <a:schemeClr val="bg1"/>
                </a:solidFill>
                <a:latin typeface="華康粗黑體" panose="020B0709000000000000" pitchFamily="49" charset="-120"/>
                <a:ea typeface="華康粗黑體" panose="020B0709000000000000" pitchFamily="49" charset="-120"/>
                <a:cs typeface="華康黑體-GB5" pitchFamily="49" charset="-120"/>
              </a:rPr>
              <a:t>信仰是一種</a:t>
            </a:r>
            <a:r>
              <a:rPr lang="zh-CN" altLang="en-US" sz="4400">
                <a:solidFill>
                  <a:srgbClr val="FFFF00"/>
                </a:solidFill>
                <a:latin typeface="華康粗黑體" panose="020B0709000000000000" pitchFamily="49" charset="-120"/>
                <a:ea typeface="華康粗黑體" panose="020B0709000000000000" pitchFamily="49" charset="-120"/>
                <a:cs typeface="華康黑體-GB5" pitchFamily="49" charset="-120"/>
              </a:rPr>
              <a:t>靈性視力</a:t>
            </a:r>
            <a:r>
              <a:rPr lang="zh-CN" altLang="en-US" sz="4400">
                <a:solidFill>
                  <a:schemeClr val="bg1"/>
                </a:solidFill>
                <a:latin typeface="華康粗黑體" panose="020B0709000000000000" pitchFamily="49" charset="-120"/>
                <a:ea typeface="華康粗黑體" panose="020B0709000000000000" pitchFamily="49" charset="-120"/>
                <a:cs typeface="華康黑體-GB5" pitchFamily="49" charset="-120"/>
              </a:rPr>
              <a:t>，</a:t>
            </a:r>
            <a:r>
              <a:rPr lang="zh-TW" altLang="en-US" sz="4400">
                <a:solidFill>
                  <a:schemeClr val="bg1"/>
                </a:solidFill>
                <a:latin typeface="華康粗黑體" panose="020B0709000000000000" pitchFamily="49" charset="-120"/>
                <a:ea typeface="華康粗黑體" panose="020B0709000000000000" pitchFamily="49" charset="-120"/>
                <a:cs typeface="華康黑體-GB5" pitchFamily="49" charset="-120"/>
              </a:rPr>
              <a:t>幫助我們看得清、看得遠、看得廣。</a:t>
            </a:r>
            <a:endParaRPr lang="en-US" altLang="zh-CN" sz="4400">
              <a:solidFill>
                <a:schemeClr val="bg1"/>
              </a:solidFill>
              <a:latin typeface="華康粗黑體" panose="020B0709000000000000" pitchFamily="49" charset="-120"/>
              <a:ea typeface="華康粗黑體" panose="020B0709000000000000" pitchFamily="49" charset="-120"/>
              <a:cs typeface="華康黑體-GB5" pitchFamily="49" charset="-120"/>
            </a:endParaRPr>
          </a:p>
          <a:p>
            <a:pPr marL="503238" indent="-457200" algn="l" eaLnBrk="1"/>
            <a:r>
              <a:rPr lang="zh-TW" altLang="en-US" sz="4400">
                <a:solidFill>
                  <a:schemeClr val="bg1"/>
                </a:solidFill>
                <a:latin typeface="華康粗黑體" panose="020B0709000000000000" pitchFamily="49" charset="-120"/>
                <a:ea typeface="華康粗黑體" panose="020B0709000000000000" pitchFamily="49" charset="-120"/>
                <a:cs typeface="華康黑體-GB5" pitchFamily="49" charset="-120"/>
              </a:rPr>
              <a:t>  信仰給我們配備靈性顯微鏡或望遠鏡；多分享，便能懂得如何用信仰眼光去「看」。</a:t>
            </a:r>
          </a:p>
          <a:p>
            <a:pPr marL="503238" indent="-457200" algn="l" eaLnBrk="1"/>
            <a:r>
              <a:rPr lang="en-US" altLang="zh-TW" sz="4400">
                <a:solidFill>
                  <a:schemeClr val="bg1"/>
                </a:solidFill>
                <a:latin typeface="華康粗黑體" panose="020B0709000000000000" pitchFamily="49" charset="-120"/>
                <a:ea typeface="華康粗黑體" panose="020B0709000000000000" pitchFamily="49" charset="-120"/>
                <a:cs typeface="華康黑體-GB5" pitchFamily="49" charset="-120"/>
              </a:rPr>
              <a:t>3.</a:t>
            </a:r>
            <a:r>
              <a:rPr lang="zh-CN" altLang="en-US" sz="4400">
                <a:solidFill>
                  <a:schemeClr val="bg1"/>
                </a:solidFill>
                <a:latin typeface="華康粗黑體" panose="020B0709000000000000" pitchFamily="49" charset="-120"/>
                <a:ea typeface="華康粗黑體" panose="020B0709000000000000" pitchFamily="49" charset="-120"/>
                <a:cs typeface="華康黑體-GB5" pitchFamily="49" charset="-120"/>
              </a:rPr>
              <a:t>信仰好象</a:t>
            </a:r>
            <a:r>
              <a:rPr lang="zh-TW" altLang="en-US" sz="4400">
                <a:solidFill>
                  <a:srgbClr val="FFFF00"/>
                </a:solidFill>
                <a:latin typeface="華康粗黑體" panose="020B0709000000000000" pitchFamily="49" charset="-120"/>
                <a:ea typeface="華康粗黑體" panose="020B0709000000000000" pitchFamily="49" charset="-120"/>
                <a:cs typeface="華康黑體-GB5" pitchFamily="49" charset="-120"/>
              </a:rPr>
              <a:t>黑房中的「燈」</a:t>
            </a:r>
            <a:r>
              <a:rPr lang="zh-CN" altLang="en-US" sz="4400">
                <a:solidFill>
                  <a:schemeClr val="bg1"/>
                </a:solidFill>
                <a:latin typeface="華康粗黑體" panose="020B0709000000000000" pitchFamily="49" charset="-120"/>
                <a:ea typeface="華康粗黑體" panose="020B0709000000000000" pitchFamily="49" charset="-120"/>
                <a:cs typeface="華康黑體-GB5" pitchFamily="49" charset="-120"/>
              </a:rPr>
              <a:t>，</a:t>
            </a:r>
            <a:r>
              <a:rPr lang="zh-TW" altLang="en-US" sz="4400">
                <a:solidFill>
                  <a:schemeClr val="bg1"/>
                </a:solidFill>
                <a:latin typeface="華康粗黑體" panose="020B0709000000000000" pitchFamily="49" charset="-120"/>
                <a:ea typeface="華康粗黑體" panose="020B0709000000000000" pitchFamily="49" charset="-120"/>
                <a:cs typeface="華康黑體-GB5" pitchFamily="49" charset="-120"/>
              </a:rPr>
              <a:t>它雖然不能「改變」客觀事實，却能幫助我們看清事實、現狀和生命，使我們能采取正確方法去面對生命。</a:t>
            </a:r>
            <a:endParaRPr lang="zh-TW" altLang="en-US" sz="4400">
              <a:solidFill>
                <a:schemeClr val="bg1"/>
              </a:solidFill>
              <a:latin typeface="華康黑體-GB5" pitchFamily="49" charset="-120"/>
              <a:ea typeface="華康粗黑體" panose="020B0709000000000000" pitchFamily="49" charset="-120"/>
              <a:cs typeface="華康黑體-GB5" pitchFamily="49" charset="-120"/>
            </a:endParaRPr>
          </a:p>
        </p:txBody>
      </p:sp>
    </p:spTree>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預設簡報設計">
  <a:themeElements>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預設簡報設計">
      <a:majorFont>
        <a:latin typeface="Arial"/>
        <a:ea typeface="新細明體"/>
        <a:cs typeface=""/>
      </a:majorFont>
      <a:minorFont>
        <a:latin typeface="Arial"/>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預設簡報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預設簡報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預設簡報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預設簡報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預設簡報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預設簡報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預設簡報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預設簡報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預設簡報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預設簡報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預設簡報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預設簡報設計">
  <a:themeElements>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預設簡報設計">
      <a:majorFont>
        <a:latin typeface="Arial"/>
        <a:ea typeface="新細明體"/>
        <a:cs typeface=""/>
      </a:majorFont>
      <a:minorFont>
        <a:latin typeface="Arial"/>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預設簡報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預設簡報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預設簡報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預設簡報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預設簡報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預設簡報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預設簡報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預設簡報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預設簡報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預設簡報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預設簡報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181</TotalTime>
  <Words>1626</Words>
  <Application>Microsoft Office PowerPoint</Application>
  <PresentationFormat>如螢幕大小 (4:3)</PresentationFormat>
  <Paragraphs>108</Paragraphs>
  <Slides>23</Slides>
  <Notes>1</Notes>
  <HiddenSlides>0</HiddenSlides>
  <MMClips>0</MMClips>
  <ScaleCrop>false</ScaleCrop>
  <HeadingPairs>
    <vt:vector size="6" baseType="variant">
      <vt:variant>
        <vt:lpstr>使用字型</vt:lpstr>
      </vt:variant>
      <vt:variant>
        <vt:i4>13</vt:i4>
      </vt:variant>
      <vt:variant>
        <vt:lpstr>佈景主題</vt:lpstr>
      </vt:variant>
      <vt:variant>
        <vt:i4>3</vt:i4>
      </vt:variant>
      <vt:variant>
        <vt:lpstr>投影片標題</vt:lpstr>
      </vt:variant>
      <vt:variant>
        <vt:i4>23</vt:i4>
      </vt:variant>
    </vt:vector>
  </HeadingPairs>
  <TitlesOfParts>
    <vt:vector size="39" baseType="lpstr">
      <vt:lpstr>Arial</vt:lpstr>
      <vt:lpstr>新細明體</vt:lpstr>
      <vt:lpstr>Calibri</vt:lpstr>
      <vt:lpstr>標楷體</vt:lpstr>
      <vt:lpstr>Wingdings</vt:lpstr>
      <vt:lpstr>system-ui</vt:lpstr>
      <vt:lpstr>華康粗黑體</vt:lpstr>
      <vt:lpstr>華康黑體-GB5</vt:lpstr>
      <vt:lpstr>華康儷中黑</vt:lpstr>
      <vt:lpstr>華康黑體(P)-GB5</vt:lpstr>
      <vt:lpstr>Symbol</vt:lpstr>
      <vt:lpstr>華康中黑體</vt:lpstr>
      <vt:lpstr>華康黑體W7(P)-GB5</vt:lpstr>
      <vt:lpstr>Office 佈景主題</vt:lpstr>
      <vt:lpstr>預設簡報設計</vt:lpstr>
      <vt:lpstr>1_預設簡報設計</vt:lpstr>
      <vt:lpstr>1. 互相認識—提昇生活的信仰</vt:lpstr>
      <vt:lpstr>訓道篇4章9-12節</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Tsui Kam Yiu</dc:creator>
  <cp:lastModifiedBy>user</cp:lastModifiedBy>
  <cp:revision>25</cp:revision>
  <dcterms:created xsi:type="dcterms:W3CDTF">2009-04-16T00:13:18Z</dcterms:created>
  <dcterms:modified xsi:type="dcterms:W3CDTF">2023-07-03T08:36:06Z</dcterms:modified>
</cp:coreProperties>
</file>