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5" r:id="rId4"/>
    <p:sldId id="286" r:id="rId5"/>
    <p:sldId id="287" r:id="rId6"/>
    <p:sldId id="288" r:id="rId7"/>
    <p:sldId id="289" r:id="rId8"/>
    <p:sldId id="290" r:id="rId9"/>
    <p:sldId id="291" r:id="rId10"/>
    <p:sldId id="292" r:id="rId11"/>
    <p:sldId id="293" r:id="rId12"/>
    <p:sldId id="294" r:id="rId13"/>
    <p:sldId id="297" r:id="rId14"/>
    <p:sldId id="295" r:id="rId15"/>
    <p:sldId id="296" r:id="rId16"/>
    <p:sldId id="298" r:id="rId17"/>
    <p:sldId id="256" r:id="rId18"/>
    <p:sldId id="271" r:id="rId19"/>
    <p:sldId id="272" r:id="rId20"/>
    <p:sldId id="277" r:id="rId21"/>
    <p:sldId id="258" r:id="rId22"/>
    <p:sldId id="259" r:id="rId23"/>
    <p:sldId id="257" r:id="rId24"/>
    <p:sldId id="260" r:id="rId25"/>
    <p:sldId id="261" r:id="rId26"/>
    <p:sldId id="262" r:id="rId27"/>
    <p:sldId id="263" r:id="rId28"/>
    <p:sldId id="264" r:id="rId29"/>
    <p:sldId id="276" r:id="rId30"/>
    <p:sldId id="266" r:id="rId31"/>
    <p:sldId id="273" r:id="rId32"/>
    <p:sldId id="274" r:id="rId33"/>
    <p:sldId id="278" r:id="rId34"/>
    <p:sldId id="279" r:id="rId35"/>
    <p:sldId id="280" r:id="rId36"/>
    <p:sldId id="281" r:id="rId37"/>
    <p:sldId id="283" r:id="rId38"/>
    <p:sldId id="299" r:id="rId39"/>
    <p:sldId id="284" r:id="rId40"/>
    <p:sldId id="300" r:id="rId41"/>
    <p:sldId id="301" r:id="rId42"/>
    <p:sldId id="302" r:id="rId43"/>
    <p:sldId id="303" r:id="rId44"/>
    <p:sldId id="304" r:id="rId45"/>
    <p:sldId id="305" r:id="rId46"/>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00CC"/>
    <a:srgbClr val="990033"/>
    <a:srgbClr val="003366"/>
    <a:srgbClr val="66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52" autoAdjust="0"/>
    <p:restoredTop sz="94660"/>
  </p:normalViewPr>
  <p:slideViewPr>
    <p:cSldViewPr>
      <p:cViewPr varScale="1">
        <p:scale>
          <a:sx n="59" d="100"/>
          <a:sy n="59" d="100"/>
        </p:scale>
        <p:origin x="824"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C003508D-147C-46F6-B617-6EAA4779843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4077F9C-FAD0-4185-9537-0FFB087A2AA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F2A0C2D-AD6E-462C-B9F6-18C09729DB08}"/>
              </a:ext>
            </a:extLst>
          </p:cNvPr>
          <p:cNvSpPr>
            <a:spLocks noGrp="1" noChangeArrowheads="1"/>
          </p:cNvSpPr>
          <p:nvPr>
            <p:ph type="sldNum" sz="quarter" idx="12"/>
          </p:nvPr>
        </p:nvSpPr>
        <p:spPr>
          <a:ln/>
        </p:spPr>
        <p:txBody>
          <a:bodyPr/>
          <a:lstStyle>
            <a:lvl1pPr>
              <a:defRPr/>
            </a:lvl1pPr>
          </a:lstStyle>
          <a:p>
            <a:pPr>
              <a:defRPr/>
            </a:pPr>
            <a:fld id="{46B67FA6-3C02-4339-97E1-D1F243B3122D}" type="slidenum">
              <a:rPr lang="en-US" altLang="zh-TW"/>
              <a:pPr>
                <a:defRPr/>
              </a:pPr>
              <a:t>‹#›</a:t>
            </a:fld>
            <a:endParaRPr lang="en-US" altLang="zh-TW"/>
          </a:p>
        </p:txBody>
      </p:sp>
    </p:spTree>
    <p:extLst>
      <p:ext uri="{BB962C8B-B14F-4D97-AF65-F5344CB8AC3E}">
        <p14:creationId xmlns:p14="http://schemas.microsoft.com/office/powerpoint/2010/main" val="176378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44147FD-8E05-4785-9D5D-826A8BB7D50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F599F5F-9A82-46E3-BA57-D1BF1BFCAFD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B27211A-A24E-49F7-B494-FEC6932D7079}"/>
              </a:ext>
            </a:extLst>
          </p:cNvPr>
          <p:cNvSpPr>
            <a:spLocks noGrp="1" noChangeArrowheads="1"/>
          </p:cNvSpPr>
          <p:nvPr>
            <p:ph type="sldNum" sz="quarter" idx="12"/>
          </p:nvPr>
        </p:nvSpPr>
        <p:spPr>
          <a:ln/>
        </p:spPr>
        <p:txBody>
          <a:bodyPr/>
          <a:lstStyle>
            <a:lvl1pPr>
              <a:defRPr/>
            </a:lvl1pPr>
          </a:lstStyle>
          <a:p>
            <a:pPr>
              <a:defRPr/>
            </a:pPr>
            <a:fld id="{BDFB8130-2023-4625-B978-CB77C290DD0A}" type="slidenum">
              <a:rPr lang="en-US" altLang="zh-TW"/>
              <a:pPr>
                <a:defRPr/>
              </a:pPr>
              <a:t>‹#›</a:t>
            </a:fld>
            <a:endParaRPr lang="en-US" altLang="zh-TW"/>
          </a:p>
        </p:txBody>
      </p:sp>
    </p:spTree>
    <p:extLst>
      <p:ext uri="{BB962C8B-B14F-4D97-AF65-F5344CB8AC3E}">
        <p14:creationId xmlns:p14="http://schemas.microsoft.com/office/powerpoint/2010/main" val="175912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58BB8DA-9B32-4E8F-9D1B-0626F41B1A7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7E2F5492-64AF-4A36-9695-A2753309569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D5E09DF-A924-4747-937C-96A4F8530024}"/>
              </a:ext>
            </a:extLst>
          </p:cNvPr>
          <p:cNvSpPr>
            <a:spLocks noGrp="1" noChangeArrowheads="1"/>
          </p:cNvSpPr>
          <p:nvPr>
            <p:ph type="sldNum" sz="quarter" idx="12"/>
          </p:nvPr>
        </p:nvSpPr>
        <p:spPr>
          <a:ln/>
        </p:spPr>
        <p:txBody>
          <a:bodyPr/>
          <a:lstStyle>
            <a:lvl1pPr>
              <a:defRPr/>
            </a:lvl1pPr>
          </a:lstStyle>
          <a:p>
            <a:pPr>
              <a:defRPr/>
            </a:pPr>
            <a:fld id="{75158843-D5E5-4C85-BD55-1FACD893CDAE}" type="slidenum">
              <a:rPr lang="en-US" altLang="zh-TW"/>
              <a:pPr>
                <a:defRPr/>
              </a:pPr>
              <a:t>‹#›</a:t>
            </a:fld>
            <a:endParaRPr lang="en-US" altLang="zh-TW"/>
          </a:p>
        </p:txBody>
      </p:sp>
    </p:spTree>
    <p:extLst>
      <p:ext uri="{BB962C8B-B14F-4D97-AF65-F5344CB8AC3E}">
        <p14:creationId xmlns:p14="http://schemas.microsoft.com/office/powerpoint/2010/main" val="393377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E75D7AC8-562B-4DC9-A64B-4F750EDA5359}" type="datetimeFigureOut">
              <a:rPr lang="zh-TW" altLang="en-US"/>
              <a:pPr>
                <a:defRPr/>
              </a:pPr>
              <a:t>2023/3/20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0B51811-63F5-4507-A411-36C5C1233496}" type="slidenum">
              <a:rPr lang="zh-TW" altLang="en-US"/>
              <a:pPr>
                <a:defRPr/>
              </a:pPr>
              <a:t>‹#›</a:t>
            </a:fld>
            <a:endParaRPr lang="zh-TW" altLang="en-US"/>
          </a:p>
        </p:txBody>
      </p:sp>
    </p:spTree>
    <p:extLst>
      <p:ext uri="{BB962C8B-B14F-4D97-AF65-F5344CB8AC3E}">
        <p14:creationId xmlns:p14="http://schemas.microsoft.com/office/powerpoint/2010/main" val="321287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63AB423-9B90-4F75-8AFB-2937A3516756}" type="datetimeFigureOut">
              <a:rPr lang="zh-TW" altLang="en-US"/>
              <a:pPr>
                <a:defRPr/>
              </a:pPr>
              <a:t>2023/3/20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313DA56-2F32-4E83-8AAB-BC6B15EED427}" type="slidenum">
              <a:rPr lang="zh-TW" altLang="en-US"/>
              <a:pPr>
                <a:defRPr/>
              </a:pPr>
              <a:t>‹#›</a:t>
            </a:fld>
            <a:endParaRPr lang="zh-TW" altLang="en-US"/>
          </a:p>
        </p:txBody>
      </p:sp>
    </p:spTree>
    <p:extLst>
      <p:ext uri="{BB962C8B-B14F-4D97-AF65-F5344CB8AC3E}">
        <p14:creationId xmlns:p14="http://schemas.microsoft.com/office/powerpoint/2010/main" val="177419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ECE7BC1-540B-491E-A9CD-4A4CE4D747C5}" type="datetimeFigureOut">
              <a:rPr lang="zh-TW" altLang="en-US"/>
              <a:pPr>
                <a:defRPr/>
              </a:pPr>
              <a:t>2023/3/20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BB65C84-ABAF-49B2-AF8C-F4CC97B94310}" type="slidenum">
              <a:rPr lang="zh-TW" altLang="en-US"/>
              <a:pPr>
                <a:defRPr/>
              </a:pPr>
              <a:t>‹#›</a:t>
            </a:fld>
            <a:endParaRPr lang="zh-TW" altLang="en-US"/>
          </a:p>
        </p:txBody>
      </p:sp>
    </p:spTree>
    <p:extLst>
      <p:ext uri="{BB962C8B-B14F-4D97-AF65-F5344CB8AC3E}">
        <p14:creationId xmlns:p14="http://schemas.microsoft.com/office/powerpoint/2010/main" val="186651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44D6B2E8-74DD-4493-85A8-7BE1E5F3180C}" type="datetimeFigureOut">
              <a:rPr lang="zh-TW" altLang="en-US"/>
              <a:pPr>
                <a:defRPr/>
              </a:pPr>
              <a:t>2023/3/20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03C37B7-AA67-4E04-A170-54EC5138F02F}" type="slidenum">
              <a:rPr lang="zh-TW" altLang="en-US"/>
              <a:pPr>
                <a:defRPr/>
              </a:pPr>
              <a:t>‹#›</a:t>
            </a:fld>
            <a:endParaRPr lang="zh-TW" altLang="en-US"/>
          </a:p>
        </p:txBody>
      </p:sp>
    </p:spTree>
    <p:extLst>
      <p:ext uri="{BB962C8B-B14F-4D97-AF65-F5344CB8AC3E}">
        <p14:creationId xmlns:p14="http://schemas.microsoft.com/office/powerpoint/2010/main" val="2787724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265FC543-0412-431E-9EA3-418EC3BA408E}" type="datetimeFigureOut">
              <a:rPr lang="zh-TW" altLang="en-US"/>
              <a:pPr>
                <a:defRPr/>
              </a:pPr>
              <a:t>2023/3/20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C6531DB-90AD-419B-B1A9-F9869B19792C}" type="slidenum">
              <a:rPr lang="zh-TW" altLang="en-US"/>
              <a:pPr>
                <a:defRPr/>
              </a:pPr>
              <a:t>‹#›</a:t>
            </a:fld>
            <a:endParaRPr lang="zh-TW" altLang="en-US"/>
          </a:p>
        </p:txBody>
      </p:sp>
    </p:spTree>
    <p:extLst>
      <p:ext uri="{BB962C8B-B14F-4D97-AF65-F5344CB8AC3E}">
        <p14:creationId xmlns:p14="http://schemas.microsoft.com/office/powerpoint/2010/main" val="1434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E2350363-1178-438B-93FA-4EBD80C332DC}" type="datetimeFigureOut">
              <a:rPr lang="zh-TW" altLang="en-US"/>
              <a:pPr>
                <a:defRPr/>
              </a:pPr>
              <a:t>2023/3/20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C6C5D10-FA55-41C2-9D0F-E48489C06210}" type="slidenum">
              <a:rPr lang="zh-TW" altLang="en-US"/>
              <a:pPr>
                <a:defRPr/>
              </a:pPr>
              <a:t>‹#›</a:t>
            </a:fld>
            <a:endParaRPr lang="zh-TW" altLang="en-US"/>
          </a:p>
        </p:txBody>
      </p:sp>
    </p:spTree>
    <p:extLst>
      <p:ext uri="{BB962C8B-B14F-4D97-AF65-F5344CB8AC3E}">
        <p14:creationId xmlns:p14="http://schemas.microsoft.com/office/powerpoint/2010/main" val="370226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1E4CC06-7704-482C-AEC4-9B1C828DEE9F}" type="datetimeFigureOut">
              <a:rPr lang="zh-TW" altLang="en-US"/>
              <a:pPr>
                <a:defRPr/>
              </a:pPr>
              <a:t>2023/3/20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D8CCB27A-CA50-4E7F-88CE-9ADA7C0943A1}" type="slidenum">
              <a:rPr lang="zh-TW" altLang="en-US"/>
              <a:pPr>
                <a:defRPr/>
              </a:pPr>
              <a:t>‹#›</a:t>
            </a:fld>
            <a:endParaRPr lang="zh-TW" altLang="en-US"/>
          </a:p>
        </p:txBody>
      </p:sp>
    </p:spTree>
    <p:extLst>
      <p:ext uri="{BB962C8B-B14F-4D97-AF65-F5344CB8AC3E}">
        <p14:creationId xmlns:p14="http://schemas.microsoft.com/office/powerpoint/2010/main" val="3749001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20B451D-66FF-4835-8D1A-97717184F42F}" type="datetimeFigureOut">
              <a:rPr lang="zh-TW" altLang="en-US"/>
              <a:pPr>
                <a:defRPr/>
              </a:pPr>
              <a:t>2023/3/20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378B273-0FF7-459A-A48E-4249360BD86F}" type="slidenum">
              <a:rPr lang="zh-TW" altLang="en-US"/>
              <a:pPr>
                <a:defRPr/>
              </a:pPr>
              <a:t>‹#›</a:t>
            </a:fld>
            <a:endParaRPr lang="zh-TW" altLang="en-US"/>
          </a:p>
        </p:txBody>
      </p:sp>
    </p:spTree>
    <p:extLst>
      <p:ext uri="{BB962C8B-B14F-4D97-AF65-F5344CB8AC3E}">
        <p14:creationId xmlns:p14="http://schemas.microsoft.com/office/powerpoint/2010/main" val="85575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CA6667F-D484-49CD-B511-53CACED026A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F3F315E-097C-4D78-BBB9-1405D8BBAF1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E5EADE0-B906-4112-93D9-2D248B456762}"/>
              </a:ext>
            </a:extLst>
          </p:cNvPr>
          <p:cNvSpPr>
            <a:spLocks noGrp="1" noChangeArrowheads="1"/>
          </p:cNvSpPr>
          <p:nvPr>
            <p:ph type="sldNum" sz="quarter" idx="12"/>
          </p:nvPr>
        </p:nvSpPr>
        <p:spPr>
          <a:ln/>
        </p:spPr>
        <p:txBody>
          <a:bodyPr/>
          <a:lstStyle>
            <a:lvl1pPr>
              <a:defRPr/>
            </a:lvl1pPr>
          </a:lstStyle>
          <a:p>
            <a:pPr>
              <a:defRPr/>
            </a:pPr>
            <a:fld id="{0871004E-B884-4671-8641-EE5AFFBB1839}" type="slidenum">
              <a:rPr lang="en-US" altLang="zh-TW"/>
              <a:pPr>
                <a:defRPr/>
              </a:pPr>
              <a:t>‹#›</a:t>
            </a:fld>
            <a:endParaRPr lang="en-US" altLang="zh-TW"/>
          </a:p>
        </p:txBody>
      </p:sp>
    </p:spTree>
    <p:extLst>
      <p:ext uri="{BB962C8B-B14F-4D97-AF65-F5344CB8AC3E}">
        <p14:creationId xmlns:p14="http://schemas.microsoft.com/office/powerpoint/2010/main" val="1632566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BBBA5CE-A891-4C56-ABF7-00B081D1244C}" type="datetimeFigureOut">
              <a:rPr lang="zh-TW" altLang="en-US"/>
              <a:pPr>
                <a:defRPr/>
              </a:pPr>
              <a:t>2023/3/20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A8182CF-C078-4DC6-815B-59B13E43CF97}" type="slidenum">
              <a:rPr lang="zh-TW" altLang="en-US"/>
              <a:pPr>
                <a:defRPr/>
              </a:pPr>
              <a:t>‹#›</a:t>
            </a:fld>
            <a:endParaRPr lang="zh-TW" altLang="en-US"/>
          </a:p>
        </p:txBody>
      </p:sp>
    </p:spTree>
    <p:extLst>
      <p:ext uri="{BB962C8B-B14F-4D97-AF65-F5344CB8AC3E}">
        <p14:creationId xmlns:p14="http://schemas.microsoft.com/office/powerpoint/2010/main" val="6001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FFCD480-8B30-4552-A3FA-B67F63AE1EDD}" type="datetimeFigureOut">
              <a:rPr lang="zh-TW" altLang="en-US"/>
              <a:pPr>
                <a:defRPr/>
              </a:pPr>
              <a:t>2023/3/20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9B2FC76-FE0D-41EB-A0D0-F4C86DAB7FD6}" type="slidenum">
              <a:rPr lang="zh-TW" altLang="en-US"/>
              <a:pPr>
                <a:defRPr/>
              </a:pPr>
              <a:t>‹#›</a:t>
            </a:fld>
            <a:endParaRPr lang="zh-TW" altLang="en-US"/>
          </a:p>
        </p:txBody>
      </p:sp>
    </p:spTree>
    <p:extLst>
      <p:ext uri="{BB962C8B-B14F-4D97-AF65-F5344CB8AC3E}">
        <p14:creationId xmlns:p14="http://schemas.microsoft.com/office/powerpoint/2010/main" val="147160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7CB89F8-A5CD-4E03-BFD3-2B6FAEC83E22}" type="datetimeFigureOut">
              <a:rPr lang="zh-TW" altLang="en-US"/>
              <a:pPr>
                <a:defRPr/>
              </a:pPr>
              <a:t>2023/3/20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228F2A9-4FFD-43BD-8B61-EFF654196DC5}" type="slidenum">
              <a:rPr lang="zh-TW" altLang="en-US"/>
              <a:pPr>
                <a:defRPr/>
              </a:pPr>
              <a:t>‹#›</a:t>
            </a:fld>
            <a:endParaRPr lang="zh-TW" altLang="en-US"/>
          </a:p>
        </p:txBody>
      </p:sp>
    </p:spTree>
    <p:extLst>
      <p:ext uri="{BB962C8B-B14F-4D97-AF65-F5344CB8AC3E}">
        <p14:creationId xmlns:p14="http://schemas.microsoft.com/office/powerpoint/2010/main" val="420891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a:xfrm>
            <a:off x="2019298" y="5037663"/>
            <a:ext cx="3910976" cy="279400"/>
          </a:xfrm>
        </p:spPr>
        <p:txBody>
          <a:bodyPr/>
          <a:lstStyle/>
          <a:p>
            <a:endParaRPr lang="zh-HK" altLang="en-US"/>
          </a:p>
        </p:txBody>
      </p:sp>
      <p:sp>
        <p:nvSpPr>
          <p:cNvPr id="6" name="Slide Number Placeholder 5"/>
          <p:cNvSpPr>
            <a:spLocks noGrp="1"/>
          </p:cNvSpPr>
          <p:nvPr>
            <p:ph type="sldNum" sz="quarter" idx="12"/>
          </p:nvPr>
        </p:nvSpPr>
        <p:spPr>
          <a:xfrm>
            <a:off x="6717676" y="5037663"/>
            <a:ext cx="413375" cy="279400"/>
          </a:xfrm>
        </p:spPr>
        <p:txBody>
          <a:bodyPr/>
          <a:lstStyle/>
          <a:p>
            <a:fld id="{D7C37A3E-A53A-4073-884E-AD837759CF23}" type="slidenum">
              <a:rPr lang="zh-HK" altLang="en-US" smtClean="0"/>
              <a:t>‹#›</a:t>
            </a:fld>
            <a:endParaRPr lang="zh-HK" altLang="en-US"/>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093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1591759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Autofit/>
          </a:bodyPr>
          <a:lstStyle>
            <a:lvl1pPr algn="ctr">
              <a:defRPr sz="5400" b="0" cap="none"/>
            </a:lvl1pPr>
          </a:lstStyle>
          <a:p>
            <a:r>
              <a:rPr lang="zh-TW" altLang="en-US" dirty="0"/>
              <a:t>按一下以編輯母片標題樣式</a:t>
            </a:r>
            <a:endParaRPr lang="en-US" dirty="0"/>
          </a:p>
        </p:txBody>
      </p:sp>
      <p:sp>
        <p:nvSpPr>
          <p:cNvPr id="3" name="Text Placeholder 2"/>
          <p:cNvSpPr>
            <a:spLocks noGrp="1"/>
          </p:cNvSpPr>
          <p:nvPr>
            <p:ph type="body" idx="1"/>
          </p:nvPr>
        </p:nvSpPr>
        <p:spPr>
          <a:xfrm>
            <a:off x="1511300" y="3846052"/>
            <a:ext cx="6119018" cy="954547"/>
          </a:xfrm>
        </p:spPr>
        <p:txBody>
          <a:bodyPr anchor="t">
            <a:noAutofit/>
          </a:bodyPr>
          <a:lstStyle>
            <a:lvl1pPr marL="0" indent="0" algn="ctr">
              <a:buNone/>
              <a:defRPr sz="40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dirty="0"/>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038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989414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127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965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198898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D0438B20-6DF8-49FA-AB81-6914581304B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AB0C17C-BC58-453C-8ACA-01FA6EEE4D5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AF0E9A9-FCD4-4757-A8C6-9C63AC6C5F63}"/>
              </a:ext>
            </a:extLst>
          </p:cNvPr>
          <p:cNvSpPr>
            <a:spLocks noGrp="1" noChangeArrowheads="1"/>
          </p:cNvSpPr>
          <p:nvPr>
            <p:ph type="sldNum" sz="quarter" idx="12"/>
          </p:nvPr>
        </p:nvSpPr>
        <p:spPr>
          <a:ln/>
        </p:spPr>
        <p:txBody>
          <a:bodyPr/>
          <a:lstStyle>
            <a:lvl1pPr>
              <a:defRPr/>
            </a:lvl1pPr>
          </a:lstStyle>
          <a:p>
            <a:pPr>
              <a:defRPr/>
            </a:pPr>
            <a:fld id="{E39A6CB9-9137-44D5-B4A5-1E2250C1FC31}" type="slidenum">
              <a:rPr lang="en-US" altLang="zh-TW"/>
              <a:pPr>
                <a:defRPr/>
              </a:pPr>
              <a:t>‹#›</a:t>
            </a:fld>
            <a:endParaRPr lang="en-US" altLang="zh-TW"/>
          </a:p>
        </p:txBody>
      </p:sp>
    </p:spTree>
    <p:extLst>
      <p:ext uri="{BB962C8B-B14F-4D97-AF65-F5344CB8AC3E}">
        <p14:creationId xmlns:p14="http://schemas.microsoft.com/office/powerpoint/2010/main" val="1359226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zh-TW" altLang="en-US"/>
              <a:t>按一下以編輯母片標題樣式</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60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TW" altLang="en-US"/>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3565811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TW" altLang="en-US"/>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306996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471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143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48486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064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414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379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D7C37A3E-A53A-4073-884E-AD837759CF23}" type="slidenum">
              <a:rPr lang="zh-HK" altLang="en-US" smtClean="0"/>
              <a:t>‹#›</a:t>
            </a:fld>
            <a:endParaRPr lang="zh-HK" alt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09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8935FA35-A71D-481C-9FCC-9428B7B76B5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C6AA9C0-9925-4BDB-A262-FEF169F19EC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9D0DD2A7-8722-431C-97FD-2CE6A9E25E63}"/>
              </a:ext>
            </a:extLst>
          </p:cNvPr>
          <p:cNvSpPr>
            <a:spLocks noGrp="1" noChangeArrowheads="1"/>
          </p:cNvSpPr>
          <p:nvPr>
            <p:ph type="sldNum" sz="quarter" idx="12"/>
          </p:nvPr>
        </p:nvSpPr>
        <p:spPr>
          <a:ln/>
        </p:spPr>
        <p:txBody>
          <a:bodyPr/>
          <a:lstStyle>
            <a:lvl1pPr>
              <a:defRPr/>
            </a:lvl1pPr>
          </a:lstStyle>
          <a:p>
            <a:pPr>
              <a:defRPr/>
            </a:pPr>
            <a:fld id="{A807598D-AF49-4804-881E-DFDC91B9D9A9}" type="slidenum">
              <a:rPr lang="en-US" altLang="zh-TW"/>
              <a:pPr>
                <a:defRPr/>
              </a:pPr>
              <a:t>‹#›</a:t>
            </a:fld>
            <a:endParaRPr lang="en-US" altLang="zh-TW"/>
          </a:p>
        </p:txBody>
      </p:sp>
    </p:spTree>
    <p:extLst>
      <p:ext uri="{BB962C8B-B14F-4D97-AF65-F5344CB8AC3E}">
        <p14:creationId xmlns:p14="http://schemas.microsoft.com/office/powerpoint/2010/main" val="203647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2112CF52-CE46-44C4-AF71-5C17853E788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201216E-CEC5-4189-BA0F-76DB6816B7C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7FD65BC2-0DD3-4C8A-9779-926E57280910}"/>
              </a:ext>
            </a:extLst>
          </p:cNvPr>
          <p:cNvSpPr>
            <a:spLocks noGrp="1" noChangeArrowheads="1"/>
          </p:cNvSpPr>
          <p:nvPr>
            <p:ph type="sldNum" sz="quarter" idx="12"/>
          </p:nvPr>
        </p:nvSpPr>
        <p:spPr>
          <a:ln/>
        </p:spPr>
        <p:txBody>
          <a:bodyPr/>
          <a:lstStyle>
            <a:lvl1pPr>
              <a:defRPr/>
            </a:lvl1pPr>
          </a:lstStyle>
          <a:p>
            <a:pPr>
              <a:defRPr/>
            </a:pPr>
            <a:fld id="{6BC0AB06-8B36-423C-9AC3-D0598BC8FA04}" type="slidenum">
              <a:rPr lang="en-US" altLang="zh-TW"/>
              <a:pPr>
                <a:defRPr/>
              </a:pPr>
              <a:t>‹#›</a:t>
            </a:fld>
            <a:endParaRPr lang="en-US" altLang="zh-TW"/>
          </a:p>
        </p:txBody>
      </p:sp>
    </p:spTree>
    <p:extLst>
      <p:ext uri="{BB962C8B-B14F-4D97-AF65-F5344CB8AC3E}">
        <p14:creationId xmlns:p14="http://schemas.microsoft.com/office/powerpoint/2010/main" val="386579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82622F0C-1134-4202-A8F0-CF68077F92E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E5E7414-3D26-4545-B4A5-0267C1AAFAD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07310FF0-6E77-42BA-B0BF-4E340FC0F3BC}"/>
              </a:ext>
            </a:extLst>
          </p:cNvPr>
          <p:cNvSpPr>
            <a:spLocks noGrp="1" noChangeArrowheads="1"/>
          </p:cNvSpPr>
          <p:nvPr>
            <p:ph type="sldNum" sz="quarter" idx="12"/>
          </p:nvPr>
        </p:nvSpPr>
        <p:spPr>
          <a:ln/>
        </p:spPr>
        <p:txBody>
          <a:bodyPr/>
          <a:lstStyle>
            <a:lvl1pPr>
              <a:defRPr/>
            </a:lvl1pPr>
          </a:lstStyle>
          <a:p>
            <a:pPr>
              <a:defRPr/>
            </a:pPr>
            <a:fld id="{06898A20-3899-4A53-B47B-1C9EEDB68F7D}" type="slidenum">
              <a:rPr lang="en-US" altLang="zh-TW"/>
              <a:pPr>
                <a:defRPr/>
              </a:pPr>
              <a:t>‹#›</a:t>
            </a:fld>
            <a:endParaRPr lang="en-US" altLang="zh-TW"/>
          </a:p>
        </p:txBody>
      </p:sp>
    </p:spTree>
    <p:extLst>
      <p:ext uri="{BB962C8B-B14F-4D97-AF65-F5344CB8AC3E}">
        <p14:creationId xmlns:p14="http://schemas.microsoft.com/office/powerpoint/2010/main" val="18111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DFCE69-C7FE-45AB-B999-0F3D0EC780F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80499329-C506-4550-9C1F-9EFBB14A0DD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F87452FB-5265-4F25-81D4-9892D8B7AC2E}"/>
              </a:ext>
            </a:extLst>
          </p:cNvPr>
          <p:cNvSpPr>
            <a:spLocks noGrp="1" noChangeArrowheads="1"/>
          </p:cNvSpPr>
          <p:nvPr>
            <p:ph type="sldNum" sz="quarter" idx="12"/>
          </p:nvPr>
        </p:nvSpPr>
        <p:spPr>
          <a:ln/>
        </p:spPr>
        <p:txBody>
          <a:bodyPr/>
          <a:lstStyle>
            <a:lvl1pPr>
              <a:defRPr/>
            </a:lvl1pPr>
          </a:lstStyle>
          <a:p>
            <a:pPr>
              <a:defRPr/>
            </a:pPr>
            <a:fld id="{3D6DFF73-0F55-4D61-BD19-C5B046FE13A0}" type="slidenum">
              <a:rPr lang="en-US" altLang="zh-TW"/>
              <a:pPr>
                <a:defRPr/>
              </a:pPr>
              <a:t>‹#›</a:t>
            </a:fld>
            <a:endParaRPr lang="en-US" altLang="zh-TW"/>
          </a:p>
        </p:txBody>
      </p:sp>
    </p:spTree>
    <p:extLst>
      <p:ext uri="{BB962C8B-B14F-4D97-AF65-F5344CB8AC3E}">
        <p14:creationId xmlns:p14="http://schemas.microsoft.com/office/powerpoint/2010/main" val="382352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517DDCF-92CD-4030-A0F2-C69A10A3287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B8FFA172-453A-4C6B-8EDE-40AE6A82670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92DDBC68-BC20-4662-8BE4-A3CE98F0F601}"/>
              </a:ext>
            </a:extLst>
          </p:cNvPr>
          <p:cNvSpPr>
            <a:spLocks noGrp="1" noChangeArrowheads="1"/>
          </p:cNvSpPr>
          <p:nvPr>
            <p:ph type="sldNum" sz="quarter" idx="12"/>
          </p:nvPr>
        </p:nvSpPr>
        <p:spPr>
          <a:ln/>
        </p:spPr>
        <p:txBody>
          <a:bodyPr/>
          <a:lstStyle>
            <a:lvl1pPr>
              <a:defRPr/>
            </a:lvl1pPr>
          </a:lstStyle>
          <a:p>
            <a:pPr>
              <a:defRPr/>
            </a:pPr>
            <a:fld id="{7E51B9DA-EF7F-405B-B3E4-E5AC35716CEE}" type="slidenum">
              <a:rPr lang="en-US" altLang="zh-TW"/>
              <a:pPr>
                <a:defRPr/>
              </a:pPr>
              <a:t>‹#›</a:t>
            </a:fld>
            <a:endParaRPr lang="en-US" altLang="zh-TW"/>
          </a:p>
        </p:txBody>
      </p:sp>
    </p:spTree>
    <p:extLst>
      <p:ext uri="{BB962C8B-B14F-4D97-AF65-F5344CB8AC3E}">
        <p14:creationId xmlns:p14="http://schemas.microsoft.com/office/powerpoint/2010/main" val="199691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B5291E7-EAB3-453D-BBC8-F4120C4FFE6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D07891A7-F286-401C-92D8-2F9EACBE9B2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174121B4-1094-4FA4-8387-C154F8848060}"/>
              </a:ext>
            </a:extLst>
          </p:cNvPr>
          <p:cNvSpPr>
            <a:spLocks noGrp="1" noChangeArrowheads="1"/>
          </p:cNvSpPr>
          <p:nvPr>
            <p:ph type="sldNum" sz="quarter" idx="12"/>
          </p:nvPr>
        </p:nvSpPr>
        <p:spPr>
          <a:ln/>
        </p:spPr>
        <p:txBody>
          <a:bodyPr/>
          <a:lstStyle>
            <a:lvl1pPr>
              <a:defRPr/>
            </a:lvl1pPr>
          </a:lstStyle>
          <a:p>
            <a:pPr>
              <a:defRPr/>
            </a:pPr>
            <a:fld id="{2CA56C64-9851-4CAE-AB13-C788C939BCF9}" type="slidenum">
              <a:rPr lang="en-US" altLang="zh-TW"/>
              <a:pPr>
                <a:defRPr/>
              </a:pPr>
              <a:t>‹#›</a:t>
            </a:fld>
            <a:endParaRPr lang="en-US" altLang="zh-TW"/>
          </a:p>
        </p:txBody>
      </p:sp>
    </p:spTree>
    <p:extLst>
      <p:ext uri="{BB962C8B-B14F-4D97-AF65-F5344CB8AC3E}">
        <p14:creationId xmlns:p14="http://schemas.microsoft.com/office/powerpoint/2010/main" val="396055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35DC00-3260-4A0F-83DA-66900359B59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65462CED-B755-49FC-B14A-85372EAAF7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A3256A02-80AD-46B8-A88B-08CD3CD974E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itchFamily="18" charset="-120"/>
              </a:defRPr>
            </a:lvl1pPr>
          </a:lstStyle>
          <a:p>
            <a:pPr>
              <a:defRPr/>
            </a:pPr>
            <a:endParaRPr lang="en-US" altLang="zh-TW"/>
          </a:p>
        </p:txBody>
      </p:sp>
      <p:sp>
        <p:nvSpPr>
          <p:cNvPr id="1029" name="Rectangle 5">
            <a:extLst>
              <a:ext uri="{FF2B5EF4-FFF2-40B4-BE49-F238E27FC236}">
                <a16:creationId xmlns:a16="http://schemas.microsoft.com/office/drawing/2014/main" id="{3A55477F-6C70-4F57-89B8-E9A7C21ED46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itchFamily="18" charset="-120"/>
              </a:defRPr>
            </a:lvl1pPr>
          </a:lstStyle>
          <a:p>
            <a:pPr>
              <a:defRPr/>
            </a:pPr>
            <a:endParaRPr lang="en-US" altLang="zh-TW"/>
          </a:p>
        </p:txBody>
      </p:sp>
      <p:sp>
        <p:nvSpPr>
          <p:cNvPr id="1030" name="Rectangle 6">
            <a:extLst>
              <a:ext uri="{FF2B5EF4-FFF2-40B4-BE49-F238E27FC236}">
                <a16:creationId xmlns:a16="http://schemas.microsoft.com/office/drawing/2014/main" id="{D0A05A0F-6121-40E9-AA66-1C0B51F9752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3D55A98-EF59-4161-A6B1-2F1D0241B4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5B8F6D9A-C792-403E-9782-96E973473D4B}" type="datetimeFigureOut">
              <a:rPr lang="zh-TW" altLang="en-US"/>
              <a:pPr>
                <a:defRPr/>
              </a:pPr>
              <a:t>2023/3/20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smtClean="0">
                <a:solidFill>
                  <a:srgbClr val="898989"/>
                </a:solidFill>
                <a:latin typeface="Calibri" pitchFamily="34" charset="0"/>
              </a:defRPr>
            </a:lvl1pPr>
          </a:lstStyle>
          <a:p>
            <a:pPr>
              <a:defRPr/>
            </a:pPr>
            <a:fld id="{E0BBA5F7-D082-4836-AE1D-4A114E88EAC8}" type="slidenum">
              <a:rPr lang="zh-TW" altLang="en-US"/>
              <a:pPr>
                <a:defRPr/>
              </a:pPr>
              <a:t>‹#›</a:t>
            </a:fld>
            <a:endParaRPr lang="zh-TW" altLang="en-US"/>
          </a:p>
        </p:txBody>
      </p:sp>
    </p:spTree>
    <p:extLst>
      <p:ext uri="{BB962C8B-B14F-4D97-AF65-F5344CB8AC3E}">
        <p14:creationId xmlns:p14="http://schemas.microsoft.com/office/powerpoint/2010/main" val="128235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86CBDDC-9DC9-48A5-8B11-7066CC6367D2}" type="datetimeFigureOut">
              <a:rPr lang="zh-HK" altLang="en-US" smtClean="0"/>
              <a:t>20/3/2023</a:t>
            </a:fld>
            <a:endParaRPr lang="zh-HK" alt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zh-HK" altLang="en-US"/>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7C37A3E-A53A-4073-884E-AD837759CF23}" type="slidenum">
              <a:rPr lang="zh-HK" altLang="en-US" smtClean="0"/>
              <a:t>‹#›</a:t>
            </a:fld>
            <a:endParaRPr lang="zh-HK" altLang="en-US"/>
          </a:p>
        </p:txBody>
      </p:sp>
    </p:spTree>
    <p:extLst>
      <p:ext uri="{BB962C8B-B14F-4D97-AF65-F5344CB8AC3E}">
        <p14:creationId xmlns:p14="http://schemas.microsoft.com/office/powerpoint/2010/main" val="1872659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405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405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40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405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4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標題 2">
            <a:extLst>
              <a:ext uri="{FF2B5EF4-FFF2-40B4-BE49-F238E27FC236}">
                <a16:creationId xmlns:a16="http://schemas.microsoft.com/office/drawing/2014/main" id="{43A2ABF3-13A9-481D-B0FC-7289AD05181A}"/>
              </a:ext>
            </a:extLst>
          </p:cNvPr>
          <p:cNvSpPr>
            <a:spLocks noGrp="1"/>
          </p:cNvSpPr>
          <p:nvPr>
            <p:ph type="subTitle" idx="1"/>
          </p:nvPr>
        </p:nvSpPr>
        <p:spPr>
          <a:xfrm>
            <a:off x="0" y="0"/>
            <a:ext cx="9144000" cy="6858000"/>
          </a:xfrm>
        </p:spPr>
        <p:txBody>
          <a:bodyPr/>
          <a:lstStyle/>
          <a:p>
            <a:pPr eaLnBrk="1">
              <a:lnSpc>
                <a:spcPts val="5500"/>
              </a:lnSpc>
              <a:spcBef>
                <a:spcPct val="0"/>
              </a:spcBef>
            </a:pPr>
            <a:r>
              <a:rPr lang="zh-TW" altLang="en-US" sz="3600">
                <a:solidFill>
                  <a:srgbClr val="FF0000"/>
                </a:solidFill>
                <a:latin typeface="華康粗黑體" panose="020B0709000000000000" pitchFamily="49" charset="-120"/>
                <a:ea typeface="華康粗黑體" panose="020B0709000000000000" pitchFamily="49" charset="-120"/>
              </a:rPr>
              <a:t> </a:t>
            </a:r>
            <a:r>
              <a:rPr lang="en-US" altLang="zh-TW" sz="3600">
                <a:solidFill>
                  <a:srgbClr val="FF0000"/>
                </a:solidFill>
                <a:ea typeface="華康粗黑體" panose="020B0709000000000000" pitchFamily="49" charset="-120"/>
              </a:rPr>
              <a:t>42.</a:t>
            </a:r>
            <a:r>
              <a:rPr lang="zh-TW" altLang="en-US" sz="3600">
                <a:solidFill>
                  <a:srgbClr val="FF0000"/>
                </a:solidFill>
                <a:latin typeface="華康粗黑體" panose="020B0709000000000000" pitchFamily="49" charset="-120"/>
                <a:ea typeface="華康粗黑體" panose="020B0709000000000000" pitchFamily="49" charset="-120"/>
              </a:rPr>
              <a:t>天主十誡</a:t>
            </a:r>
            <a:r>
              <a:rPr lang="en-US" altLang="zh-HK" sz="3600">
                <a:solidFill>
                  <a:srgbClr val="FF0000"/>
                </a:solidFill>
                <a:latin typeface="華康粗黑體" panose="020B0709000000000000" pitchFamily="49" charset="-120"/>
                <a:ea typeface="華康粗黑體" panose="020B0709000000000000" pitchFamily="49" charset="-120"/>
                <a:sym typeface="Symbol" panose="05050102010706020507" pitchFamily="18" charset="2"/>
              </a:rPr>
              <a:t></a:t>
            </a:r>
            <a:r>
              <a:rPr lang="zh-TW" altLang="en-US" sz="3600">
                <a:solidFill>
                  <a:srgbClr val="FF0000"/>
                </a:solidFill>
                <a:latin typeface="華康粗黑體" panose="020B0709000000000000" pitchFamily="49" charset="-120"/>
                <a:ea typeface="華康粗黑體" panose="020B0709000000000000" pitchFamily="49" charset="-120"/>
              </a:rPr>
              <a:t>第一、二、三誡</a:t>
            </a:r>
          </a:p>
          <a:p>
            <a:pPr algn="l" eaLnBrk="1">
              <a:lnSpc>
                <a:spcPts val="48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一、十誡導論</a:t>
            </a:r>
            <a:endParaRPr lang="en-US" altLang="zh-HK">
              <a:solidFill>
                <a:srgbClr val="FF0000"/>
              </a:solidFill>
              <a:latin typeface="華康粗黑體" panose="020B0709000000000000" pitchFamily="49" charset="-120"/>
              <a:ea typeface="華康粗黑體" panose="020B0709000000000000" pitchFamily="49" charset="-120"/>
            </a:endParaRPr>
          </a:p>
          <a:p>
            <a:pPr algn="l" eaLnBrk="1">
              <a:lnSpc>
                <a:spcPts val="4000"/>
              </a:lnSpc>
              <a:spcBef>
                <a:spcPct val="0"/>
              </a:spcBef>
            </a:pPr>
            <a:r>
              <a:rPr lang="en-US" altLang="zh-HK">
                <a:solidFill>
                  <a:srgbClr val="FF0000"/>
                </a:solidFill>
                <a:latin typeface="華康粗黑體" panose="020B0709000000000000" pitchFamily="49" charset="-120"/>
                <a:ea typeface="華康粗黑體" panose="020B0709000000000000" pitchFamily="49" charset="-120"/>
              </a:rPr>
              <a:t>  </a:t>
            </a:r>
            <a:r>
              <a:rPr lang="en-US" altLang="zh-TW">
                <a:solidFill>
                  <a:srgbClr val="FF0000"/>
                </a:solidFill>
                <a:ea typeface="華康粗黑體" panose="020B0709000000000000" pitchFamily="49" charset="-120"/>
              </a:rPr>
              <a:t>1.</a:t>
            </a:r>
            <a:r>
              <a:rPr lang="zh-TW" altLang="en-US">
                <a:solidFill>
                  <a:srgbClr val="FF0000"/>
                </a:solidFill>
                <a:latin typeface="華康粗黑體" panose="020B0709000000000000" pitchFamily="49" charset="-120"/>
                <a:ea typeface="華康粗黑體" panose="020B0709000000000000" pitchFamily="49" charset="-120"/>
              </a:rPr>
              <a:t>十誡內容</a:t>
            </a:r>
            <a:endParaRPr lang="en-US" altLang="zh-TW">
              <a:solidFill>
                <a:srgbClr val="FF0000"/>
              </a:solidFill>
              <a:latin typeface="華康粗黑體" panose="020B0709000000000000" pitchFamily="49" charset="-120"/>
              <a:ea typeface="華康粗黑體" panose="020B0709000000000000" pitchFamily="49" charset="-120"/>
            </a:endParaRPr>
          </a:p>
          <a:p>
            <a:pPr algn="l" eaLnBrk="1">
              <a:lnSpc>
                <a:spcPts val="4000"/>
              </a:lnSpc>
              <a:spcBef>
                <a:spcPct val="0"/>
              </a:spcBef>
            </a:pPr>
            <a:r>
              <a:rPr lang="zh-TW" altLang="en-US">
                <a:solidFill>
                  <a:srgbClr val="0000FF"/>
                </a:solidFill>
                <a:latin typeface="華康粗黑體" panose="020B0709000000000000" pitchFamily="49" charset="-120"/>
                <a:ea typeface="華康粗黑體" panose="020B0709000000000000" pitchFamily="49" charset="-120"/>
              </a:rPr>
              <a:t>愛主之道：</a:t>
            </a:r>
          </a:p>
          <a:p>
            <a:pPr algn="l" eaLnBrk="1">
              <a:lnSpc>
                <a:spcPts val="4000"/>
              </a:lnSpc>
              <a:spcBef>
                <a:spcPct val="0"/>
              </a:spcBef>
            </a:pPr>
            <a:r>
              <a:rPr lang="zh-TW" altLang="en-US">
                <a:solidFill>
                  <a:srgbClr val="0000FF"/>
                </a:solidFill>
                <a:latin typeface="華康粗黑體" panose="020B0709000000000000" pitchFamily="49" charset="-120"/>
                <a:ea typeface="華康粗黑體" panose="020B0709000000000000" pitchFamily="49" charset="-120"/>
              </a:rPr>
              <a:t>  一、欽崇一天主在萬有之上</a:t>
            </a:r>
          </a:p>
          <a:p>
            <a:pPr algn="l" eaLnBrk="1">
              <a:lnSpc>
                <a:spcPts val="4000"/>
              </a:lnSpc>
              <a:spcBef>
                <a:spcPct val="0"/>
              </a:spcBef>
            </a:pPr>
            <a:r>
              <a:rPr lang="zh-TW" altLang="en-US">
                <a:solidFill>
                  <a:srgbClr val="0000FF"/>
                </a:solidFill>
                <a:latin typeface="華康粗黑體" panose="020B0709000000000000" pitchFamily="49" charset="-120"/>
                <a:ea typeface="華康粗黑體" panose="020B0709000000000000" pitchFamily="49" charset="-120"/>
              </a:rPr>
              <a:t>  二、毋呼天主聖名以發虛誓</a:t>
            </a:r>
            <a:r>
              <a:rPr lang="en-US" altLang="zh-HK">
                <a:solidFill>
                  <a:srgbClr val="0000FF"/>
                </a:solidFill>
                <a:latin typeface="華康粗黑體" panose="020B0709000000000000" pitchFamily="49" charset="-120"/>
                <a:ea typeface="華康粗黑體" panose="020B0709000000000000" pitchFamily="49" charset="-120"/>
              </a:rPr>
              <a:t>     </a:t>
            </a:r>
            <a:endParaRPr lang="zh-TW" altLang="en-US">
              <a:solidFill>
                <a:srgbClr val="0000FF"/>
              </a:solidFill>
              <a:latin typeface="華康粗黑體" panose="020B0709000000000000" pitchFamily="49" charset="-120"/>
              <a:ea typeface="華康粗黑體" panose="020B0709000000000000" pitchFamily="49" charset="-120"/>
            </a:endParaRPr>
          </a:p>
          <a:p>
            <a:pPr algn="l" eaLnBrk="1">
              <a:lnSpc>
                <a:spcPts val="4000"/>
              </a:lnSpc>
              <a:spcBef>
                <a:spcPct val="0"/>
              </a:spcBef>
            </a:pPr>
            <a:r>
              <a:rPr lang="zh-TW" altLang="en-US">
                <a:solidFill>
                  <a:srgbClr val="0000FF"/>
                </a:solidFill>
                <a:latin typeface="華康粗黑體" panose="020B0709000000000000" pitchFamily="49" charset="-120"/>
                <a:ea typeface="華康粗黑體" panose="020B0709000000000000" pitchFamily="49" charset="-120"/>
              </a:rPr>
              <a:t>  三、守瞻禮主日</a:t>
            </a:r>
            <a:r>
              <a:rPr lang="en-US" altLang="zh-HK">
                <a:solidFill>
                  <a:srgbClr val="0000FF"/>
                </a:solidFill>
                <a:latin typeface="華康粗黑體" panose="020B0709000000000000" pitchFamily="49" charset="-120"/>
                <a:ea typeface="華康粗黑體" panose="020B0709000000000000" pitchFamily="49" charset="-120"/>
              </a:rPr>
              <a:t>  </a:t>
            </a:r>
          </a:p>
          <a:p>
            <a:pPr algn="l" eaLnBrk="1">
              <a:lnSpc>
                <a:spcPts val="4000"/>
              </a:lnSpc>
              <a:spcBef>
                <a:spcPct val="0"/>
              </a:spcBef>
            </a:pPr>
            <a:r>
              <a:rPr lang="zh-TW" altLang="en-US">
                <a:solidFill>
                  <a:srgbClr val="7030A0"/>
                </a:solidFill>
                <a:latin typeface="華康粗黑體" panose="020B0709000000000000" pitchFamily="49" charset="-120"/>
                <a:ea typeface="華康粗黑體" panose="020B0709000000000000" pitchFamily="49" charset="-120"/>
              </a:rPr>
              <a:t>愛人之道：</a:t>
            </a:r>
          </a:p>
          <a:p>
            <a:pPr algn="l" eaLnBrk="1">
              <a:lnSpc>
                <a:spcPts val="4000"/>
              </a:lnSpc>
              <a:spcBef>
                <a:spcPct val="0"/>
              </a:spcBef>
            </a:pPr>
            <a:r>
              <a:rPr lang="zh-TW" altLang="en-US">
                <a:solidFill>
                  <a:srgbClr val="7030A0"/>
                </a:solidFill>
                <a:latin typeface="華康粗黑體" panose="020B0709000000000000" pitchFamily="49" charset="-120"/>
                <a:ea typeface="華康粗黑體" panose="020B0709000000000000" pitchFamily="49" charset="-120"/>
              </a:rPr>
              <a:t>  </a:t>
            </a:r>
            <a:r>
              <a:rPr lang="zh-TW" altLang="en-US">
                <a:solidFill>
                  <a:srgbClr val="990033"/>
                </a:solidFill>
                <a:latin typeface="華康粗黑體" panose="020B0709000000000000" pitchFamily="49" charset="-120"/>
                <a:ea typeface="華康粗黑體" panose="020B0709000000000000" pitchFamily="49" charset="-120"/>
              </a:rPr>
              <a:t>四、孝敬父母    五、毋殺人</a:t>
            </a:r>
            <a:r>
              <a:rPr lang="en-US" altLang="zh-HK">
                <a:solidFill>
                  <a:srgbClr val="990033"/>
                </a:solidFill>
                <a:latin typeface="華康粗黑體" panose="020B0709000000000000" pitchFamily="49" charset="-120"/>
                <a:ea typeface="華康粗黑體" panose="020B0709000000000000" pitchFamily="49" charset="-120"/>
              </a:rPr>
              <a:t>       </a:t>
            </a:r>
            <a:endParaRPr lang="zh-TW" altLang="en-US">
              <a:solidFill>
                <a:srgbClr val="990033"/>
              </a:solidFill>
              <a:latin typeface="華康粗黑體" panose="020B0709000000000000" pitchFamily="49" charset="-120"/>
              <a:ea typeface="華康粗黑體" panose="020B0709000000000000" pitchFamily="49" charset="-120"/>
            </a:endParaRPr>
          </a:p>
          <a:p>
            <a:pPr algn="l" eaLnBrk="1">
              <a:lnSpc>
                <a:spcPts val="4000"/>
              </a:lnSpc>
              <a:spcBef>
                <a:spcPct val="0"/>
              </a:spcBef>
            </a:pPr>
            <a:r>
              <a:rPr lang="zh-TW" altLang="en-US">
                <a:solidFill>
                  <a:srgbClr val="990033"/>
                </a:solidFill>
                <a:latin typeface="華康粗黑體" panose="020B0709000000000000" pitchFamily="49" charset="-120"/>
                <a:ea typeface="華康粗黑體" panose="020B0709000000000000" pitchFamily="49" charset="-120"/>
              </a:rPr>
              <a:t>  六、毋行邪淫</a:t>
            </a:r>
            <a:r>
              <a:rPr lang="en-US" altLang="zh-HK">
                <a:solidFill>
                  <a:srgbClr val="990033"/>
                </a:solidFill>
                <a:latin typeface="華康粗黑體" panose="020B0709000000000000" pitchFamily="49" charset="-120"/>
                <a:ea typeface="華康粗黑體" panose="020B0709000000000000" pitchFamily="49" charset="-120"/>
              </a:rPr>
              <a:t>    </a:t>
            </a:r>
            <a:r>
              <a:rPr lang="zh-TW" altLang="en-US">
                <a:solidFill>
                  <a:srgbClr val="990033"/>
                </a:solidFill>
                <a:latin typeface="華康粗黑體" panose="020B0709000000000000" pitchFamily="49" charset="-120"/>
                <a:ea typeface="華康粗黑體" panose="020B0709000000000000" pitchFamily="49" charset="-120"/>
              </a:rPr>
              <a:t>七、毋偷盜</a:t>
            </a:r>
            <a:r>
              <a:rPr lang="en-US" altLang="zh-HK">
                <a:solidFill>
                  <a:srgbClr val="990033"/>
                </a:solidFill>
                <a:latin typeface="華康粗黑體" panose="020B0709000000000000" pitchFamily="49" charset="-120"/>
                <a:ea typeface="華康粗黑體" panose="020B0709000000000000" pitchFamily="49" charset="-120"/>
              </a:rPr>
              <a:t>          </a:t>
            </a:r>
            <a:endParaRPr lang="zh-TW" altLang="en-US">
              <a:solidFill>
                <a:srgbClr val="990033"/>
              </a:solidFill>
              <a:latin typeface="華康粗黑體" panose="020B0709000000000000" pitchFamily="49" charset="-120"/>
              <a:ea typeface="華康粗黑體" panose="020B0709000000000000" pitchFamily="49" charset="-120"/>
            </a:endParaRPr>
          </a:p>
          <a:p>
            <a:pPr algn="l" eaLnBrk="1">
              <a:lnSpc>
                <a:spcPts val="4000"/>
              </a:lnSpc>
              <a:spcBef>
                <a:spcPct val="0"/>
              </a:spcBef>
            </a:pPr>
            <a:r>
              <a:rPr lang="zh-TW" altLang="en-US">
                <a:solidFill>
                  <a:srgbClr val="990033"/>
                </a:solidFill>
                <a:latin typeface="華康粗黑體" panose="020B0709000000000000" pitchFamily="49" charset="-120"/>
                <a:ea typeface="華康粗黑體" panose="020B0709000000000000" pitchFamily="49" charset="-120"/>
              </a:rPr>
              <a:t>  八、毋妄證      九、毋願他人妻</a:t>
            </a:r>
          </a:p>
          <a:p>
            <a:pPr algn="l" eaLnBrk="1">
              <a:lnSpc>
                <a:spcPts val="4000"/>
              </a:lnSpc>
              <a:spcBef>
                <a:spcPct val="0"/>
              </a:spcBef>
            </a:pPr>
            <a:r>
              <a:rPr lang="zh-TW" altLang="en-US">
                <a:solidFill>
                  <a:srgbClr val="990033"/>
                </a:solidFill>
                <a:latin typeface="華康粗黑體" panose="020B0709000000000000" pitchFamily="49" charset="-120"/>
                <a:ea typeface="華康粗黑體" panose="020B0709000000000000" pitchFamily="49" charset="-120"/>
              </a:rPr>
              <a:t>  十、毋貪他人財物</a:t>
            </a:r>
          </a:p>
          <a:p>
            <a:pPr algn="l" eaLnBrk="1">
              <a:lnSpc>
                <a:spcPts val="4000"/>
              </a:lnSpc>
              <a:spcBef>
                <a:spcPct val="0"/>
              </a:spcBef>
            </a:pPr>
            <a:endParaRPr lang="zh-TW" altLang="en-US">
              <a:latin typeface="華康粗黑體" panose="020B0709000000000000" pitchFamily="49" charset="-120"/>
              <a:ea typeface="華康粗黑體" panose="020B0709000000000000" pitchFamily="49"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副標題 2">
            <a:extLst>
              <a:ext uri="{FF2B5EF4-FFF2-40B4-BE49-F238E27FC236}">
                <a16:creationId xmlns:a16="http://schemas.microsoft.com/office/drawing/2014/main" id="{453F6986-52AF-4152-8C2A-7E6D7DB04A35}"/>
              </a:ext>
            </a:extLst>
          </p:cNvPr>
          <p:cNvSpPr>
            <a:spLocks noGrp="1"/>
          </p:cNvSpPr>
          <p:nvPr>
            <p:ph type="subTitle" idx="1"/>
          </p:nvPr>
        </p:nvSpPr>
        <p:spPr>
          <a:xfrm>
            <a:off x="0" y="0"/>
            <a:ext cx="9144000" cy="6858000"/>
          </a:xfrm>
        </p:spPr>
        <p:txBody>
          <a:bodyPr/>
          <a:lstStyle/>
          <a:p>
            <a:pPr algn="just" eaLnBrk="1">
              <a:lnSpc>
                <a:spcPts val="4000"/>
              </a:lnSpc>
              <a:spcBef>
                <a:spcPct val="0"/>
              </a:spcBef>
            </a:pPr>
            <a:endParaRPr lang="en-US" altLang="zh-TW">
              <a:latin typeface="華康粗黑體" panose="020B0709000000000000" pitchFamily="49" charset="-120"/>
              <a:ea typeface="華康粗黑體" panose="020B0709000000000000" pitchFamily="49" charset="-120"/>
            </a:endParaRP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，信徒可以鞠躬、叩首，在亡者的牌位或墳墓前，也可以供奉</a:t>
            </a:r>
            <a:r>
              <a:rPr lang="zh-TW" altLang="en-US">
                <a:solidFill>
                  <a:srgbClr val="FF0000"/>
                </a:solidFill>
                <a:latin typeface="華康粗黑體" panose="020B0709000000000000" pitchFamily="49" charset="-120"/>
                <a:ea typeface="華康粗黑體" panose="020B0709000000000000" pitchFamily="49" charset="-120"/>
              </a:rPr>
              <a:t>鮮花</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水果</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飯菜等</a:t>
            </a:r>
            <a:r>
              <a:rPr lang="zh-TW" altLang="en-US">
                <a:latin typeface="華康粗黑體" panose="020B0709000000000000" pitchFamily="49" charset="-120"/>
                <a:ea typeface="華康粗黑體" panose="020B0709000000000000" pitchFamily="49" charset="-120"/>
              </a:rPr>
              <a:t>。家庭中的</a:t>
            </a:r>
            <a:r>
              <a:rPr lang="zh-TW" altLang="en-US">
                <a:solidFill>
                  <a:srgbClr val="FF0000"/>
                </a:solidFill>
                <a:latin typeface="華康粗黑體" panose="020B0709000000000000" pitchFamily="49" charset="-120"/>
                <a:ea typeface="華康粗黑體" panose="020B0709000000000000" pitchFamily="49" charset="-120"/>
              </a:rPr>
              <a:t>祖先牌位</a:t>
            </a:r>
            <a:r>
              <a:rPr lang="zh-TW" altLang="en-US">
                <a:latin typeface="華康粗黑體" panose="020B0709000000000000" pitchFamily="49" charset="-120"/>
                <a:ea typeface="華康粗黑體" panose="020B0709000000000000" pitchFamily="49" charset="-120"/>
              </a:rPr>
              <a:t>，是為紀念先人，表達孝思而設的，因此</a:t>
            </a:r>
            <a:r>
              <a:rPr lang="zh-TW" altLang="en-US">
                <a:solidFill>
                  <a:srgbClr val="FF0000"/>
                </a:solidFill>
                <a:latin typeface="華康粗黑體" panose="020B0709000000000000" pitchFamily="49" charset="-120"/>
                <a:ea typeface="華康粗黑體" panose="020B0709000000000000" pitchFamily="49" charset="-120"/>
              </a:rPr>
              <a:t>亦可在牌位前上香</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供獻禮品</a:t>
            </a:r>
            <a:r>
              <a:rPr lang="zh-TW" altLang="en-US">
                <a:latin typeface="華康粗黑體" panose="020B0709000000000000" pitchFamily="49" charset="-120"/>
                <a:ea typeface="華康粗黑體" panose="020B0709000000000000" pitchFamily="49" charset="-120"/>
              </a:rPr>
              <a:t>等。這一切，都不違反第一誡。同樣地，恭敬聖母及聖人，也是許可的，因為他們都是愛主侍人的典範，我們有一天，都要和他們在一起，永遠歌頌那位創造和救贖我們的天主。</a:t>
            </a:r>
          </a:p>
          <a:p>
            <a:pPr algn="l" eaLnBrk="1">
              <a:lnSpc>
                <a:spcPts val="5500"/>
              </a:lnSpc>
              <a:spcBef>
                <a:spcPct val="0"/>
              </a:spcBef>
            </a:pPr>
            <a:endParaRPr lang="en-US" altLang="zh-TW">
              <a:solidFill>
                <a:srgbClr val="FF0000"/>
              </a:solidFill>
              <a:latin typeface="華康粗黑體" panose="020B0709000000000000" pitchFamily="49" charset="-120"/>
              <a:ea typeface="華康粗黑體" panose="020B0709000000000000" pitchFamily="49" charset="-120"/>
            </a:endParaRPr>
          </a:p>
          <a:p>
            <a:pPr algn="l" eaLnBrk="1">
              <a:lnSpc>
                <a:spcPts val="5500"/>
              </a:lnSpc>
              <a:spcBef>
                <a:spcPct val="0"/>
              </a:spcBef>
            </a:pPr>
            <a:endParaRPr lang="en-US" altLang="zh-TW">
              <a:solidFill>
                <a:srgbClr val="FF0000"/>
              </a:solidFill>
              <a:latin typeface="華康粗黑體" panose="020B0709000000000000" pitchFamily="49" charset="-120"/>
              <a:ea typeface="華康粗黑體" panose="020B0709000000000000" pitchFamily="49" charset="-120"/>
            </a:endParaRPr>
          </a:p>
          <a:p>
            <a:pPr algn="l" eaLnBrk="1">
              <a:lnSpc>
                <a:spcPts val="5500"/>
              </a:lnSpc>
              <a:spcBef>
                <a:spcPct val="0"/>
              </a:spcBef>
            </a:pPr>
            <a:endParaRPr lang="en-US" altLang="zh-TW">
              <a:solidFill>
                <a:srgbClr val="FF0000"/>
              </a:solidFill>
              <a:latin typeface="華康粗黑體" panose="020B0709000000000000" pitchFamily="49" charset="-120"/>
              <a:ea typeface="華康粗黑體" panose="020B0709000000000000" pitchFamily="49" charset="-120"/>
            </a:endParaRPr>
          </a:p>
          <a:p>
            <a:pPr algn="l" eaLnBrk="1">
              <a:lnSpc>
                <a:spcPts val="5500"/>
              </a:lnSpc>
              <a:spcBef>
                <a:spcPct val="0"/>
              </a:spcBef>
            </a:pPr>
            <a:endParaRPr lang="en-US" altLang="zh-TW">
              <a:solidFill>
                <a:srgbClr val="FF0000"/>
              </a:solidFill>
              <a:latin typeface="華康粗黑體" panose="020B0709000000000000" pitchFamily="49" charset="-120"/>
              <a:ea typeface="華康粗黑體" panose="020B0709000000000000" pitchFamily="49" charset="-120"/>
            </a:endParaRPr>
          </a:p>
          <a:p>
            <a:pPr algn="l" eaLnBrk="1">
              <a:lnSpc>
                <a:spcPts val="5500"/>
              </a:lnSpc>
              <a:spcBef>
                <a:spcPct val="0"/>
              </a:spcBef>
            </a:pPr>
            <a:endParaRPr lang="en-US" altLang="zh-TW">
              <a:solidFill>
                <a:srgbClr val="FF0000"/>
              </a:solidFill>
              <a:latin typeface="華康粗黑體" panose="020B0709000000000000" pitchFamily="49" charset="-120"/>
              <a:ea typeface="華康粗黑體" panose="020B0709000000000000" pitchFamily="49"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C739CDD-3290-4026-A9D9-ACBBD8843AE8}"/>
              </a:ext>
            </a:extLst>
          </p:cNvPr>
          <p:cNvSpPr>
            <a:spLocks noGrp="1" noChangeArrowheads="1"/>
          </p:cNvSpPr>
          <p:nvPr>
            <p:ph type="body" idx="1"/>
          </p:nvPr>
        </p:nvSpPr>
        <p:spPr>
          <a:xfrm>
            <a:off x="0" y="188913"/>
            <a:ext cx="9144000" cy="6453187"/>
          </a:xfrm>
          <a:solidFill>
            <a:schemeClr val="bg1"/>
          </a:solidFill>
        </p:spPr>
        <p:txBody>
          <a:bodyPr/>
          <a:lstStyle/>
          <a:p>
            <a:pPr marL="450850" indent="-363538" eaLnBrk="1" hangingPunct="1">
              <a:buFontTx/>
              <a:buNone/>
            </a:pPr>
            <a:r>
              <a:rPr lang="en-US" altLang="zh-TW" sz="3000">
                <a:ea typeface="華康粗黑體" panose="020B0709000000000000" pitchFamily="49" charset="-120"/>
              </a:rPr>
              <a:t>1.He, who begins by loving </a:t>
            </a:r>
            <a:r>
              <a:rPr lang="en-US" altLang="zh-TW" sz="3000">
                <a:solidFill>
                  <a:srgbClr val="FF0000"/>
                </a:solidFill>
                <a:ea typeface="華康粗黑體" panose="020B0709000000000000" pitchFamily="49" charset="-120"/>
              </a:rPr>
              <a:t>Christianity</a:t>
            </a:r>
            <a:r>
              <a:rPr lang="en-US" altLang="zh-TW" sz="3000">
                <a:ea typeface="華康粗黑體" panose="020B0709000000000000" pitchFamily="49" charset="-120"/>
              </a:rPr>
              <a:t> better than </a:t>
            </a:r>
            <a:r>
              <a:rPr lang="en-US" altLang="zh-TW" sz="3000">
                <a:solidFill>
                  <a:srgbClr val="FF0000"/>
                </a:solidFill>
                <a:ea typeface="華康粗黑體" panose="020B0709000000000000" pitchFamily="49" charset="-120"/>
              </a:rPr>
              <a:t>truth</a:t>
            </a:r>
            <a:r>
              <a:rPr lang="en-US" altLang="zh-TW" sz="3000">
                <a:ea typeface="華康粗黑體" panose="020B0709000000000000" pitchFamily="49" charset="-120"/>
              </a:rPr>
              <a:t>, will proceed by loving his own </a:t>
            </a:r>
            <a:r>
              <a:rPr lang="en-US" altLang="zh-TW" sz="3000">
                <a:solidFill>
                  <a:srgbClr val="FF0000"/>
                </a:solidFill>
                <a:ea typeface="華康粗黑體" panose="020B0709000000000000" pitchFamily="49" charset="-120"/>
              </a:rPr>
              <a:t>Sect</a:t>
            </a:r>
            <a:r>
              <a:rPr lang="en-US" altLang="zh-TW" sz="3000">
                <a:ea typeface="華康粗黑體" panose="020B0709000000000000" pitchFamily="49" charset="-120"/>
              </a:rPr>
              <a:t> or Church better than Christianity, and end in loving </a:t>
            </a:r>
            <a:r>
              <a:rPr lang="en-US" altLang="zh-TW" sz="3000">
                <a:solidFill>
                  <a:srgbClr val="FF0000"/>
                </a:solidFill>
                <a:ea typeface="華康粗黑體" panose="020B0709000000000000" pitchFamily="49" charset="-120"/>
              </a:rPr>
              <a:t>himself</a:t>
            </a:r>
            <a:r>
              <a:rPr lang="en-US" altLang="zh-TW" sz="3000">
                <a:ea typeface="華康粗黑體" panose="020B0709000000000000" pitchFamily="49" charset="-120"/>
              </a:rPr>
              <a:t> better than all.</a:t>
            </a:r>
          </a:p>
          <a:p>
            <a:pPr marL="450850" indent="-363538" eaLnBrk="1" hangingPunct="1">
              <a:lnSpc>
                <a:spcPct val="80000"/>
              </a:lnSpc>
              <a:spcBef>
                <a:spcPct val="0"/>
              </a:spcBef>
              <a:buFontTx/>
              <a:buNone/>
            </a:pPr>
            <a:r>
              <a:rPr lang="en-US" altLang="zh-TW">
                <a:ea typeface="華康粗黑體" panose="020B0709000000000000" pitchFamily="49" charset="-120"/>
              </a:rPr>
              <a:t>                     </a:t>
            </a:r>
            <a:r>
              <a:rPr lang="en-US" altLang="zh-TW" sz="2400">
                <a:ea typeface="華康粗黑體" panose="020B0709000000000000" pitchFamily="49" charset="-120"/>
              </a:rPr>
              <a:t>—Samuel Coleridge, </a:t>
            </a:r>
            <a:r>
              <a:rPr lang="en-US" altLang="zh-TW" sz="2400" i="1">
                <a:ea typeface="華康粗黑體" panose="020B0709000000000000" pitchFamily="49" charset="-120"/>
              </a:rPr>
              <a:t>Aids to Reflection 1825</a:t>
            </a:r>
          </a:p>
          <a:p>
            <a:pPr marL="450850" indent="-363538" algn="just" eaLnBrk="1" hangingPunct="1">
              <a:lnSpc>
                <a:spcPct val="110000"/>
              </a:lnSpc>
              <a:spcBef>
                <a:spcPct val="30000"/>
              </a:spcBef>
              <a:buFontTx/>
              <a:buNone/>
            </a:pPr>
            <a:r>
              <a:rPr lang="en-US" altLang="zh-TW">
                <a:ea typeface="華康粗黑體" panose="020B0709000000000000" pitchFamily="49" charset="-120"/>
              </a:rPr>
              <a:t> </a:t>
            </a:r>
            <a:r>
              <a:rPr lang="zh-TW" altLang="en-US">
                <a:ea typeface="華康粗黑體" panose="020B0709000000000000" pitchFamily="49" charset="-120"/>
              </a:rPr>
              <a:t>（愛基督宗教甚於愛真理的人，接下來便會愛自己的宗派</a:t>
            </a:r>
            <a:r>
              <a:rPr lang="en-US" altLang="zh-TW">
                <a:ea typeface="華康粗黑體" panose="020B0709000000000000" pitchFamily="49" charset="-120"/>
              </a:rPr>
              <a:t>/</a:t>
            </a:r>
            <a:r>
              <a:rPr lang="zh-TW" altLang="en-US">
                <a:ea typeface="華康粗黑體" panose="020B0709000000000000" pitchFamily="49" charset="-120"/>
              </a:rPr>
              <a:t>教派甚於愛基督宗教，最終則是愛自己甚於愛一切。）</a:t>
            </a:r>
          </a:p>
          <a:p>
            <a:pPr marL="450850" indent="-363538" eaLnBrk="1" hangingPunct="1">
              <a:spcBef>
                <a:spcPct val="40000"/>
              </a:spcBef>
              <a:buFontTx/>
              <a:buNone/>
            </a:pPr>
            <a:r>
              <a:rPr lang="en-US" altLang="zh-TW">
                <a:ea typeface="華康粗黑體" panose="020B0709000000000000" pitchFamily="49" charset="-120"/>
              </a:rPr>
              <a:t>2. </a:t>
            </a:r>
            <a:r>
              <a:rPr lang="zh-TW" altLang="en-US" sz="3400">
                <a:ea typeface="華康粗黑體" panose="020B0709000000000000" pitchFamily="49" charset="-120"/>
                <a:cs typeface="華康黑體(P)-GB5" pitchFamily="34" charset="-120"/>
              </a:rPr>
              <a:t>「</a:t>
            </a:r>
            <a:r>
              <a:rPr lang="zh-TW" altLang="en-US" sz="3400">
                <a:solidFill>
                  <a:srgbClr val="0000FF"/>
                </a:solidFill>
                <a:ea typeface="華康粗黑體" panose="020B0709000000000000" pitchFamily="49" charset="-120"/>
                <a:cs typeface="華康黑體(P)-GB5" pitchFamily="34" charset="-120"/>
              </a:rPr>
              <a:t>我是馬克斯，但我不是馬克斯主義者！</a:t>
            </a:r>
            <a:r>
              <a:rPr lang="zh-TW" altLang="en-US" sz="3400">
                <a:ea typeface="華康粗黑體" panose="020B0709000000000000" pitchFamily="49" charset="-120"/>
                <a:cs typeface="華康黑體(P)-GB5" pitchFamily="34" charset="-120"/>
              </a:rPr>
              <a:t>」</a:t>
            </a:r>
          </a:p>
          <a:p>
            <a:pPr marL="450850" indent="-363538" eaLnBrk="1" hangingPunct="1">
              <a:spcBef>
                <a:spcPct val="40000"/>
              </a:spcBef>
              <a:buFontTx/>
              <a:buNone/>
            </a:pPr>
            <a:r>
              <a:rPr lang="zh-TW" altLang="en-US">
                <a:ea typeface="華康粗黑體" panose="020B0709000000000000" pitchFamily="49" charset="-120"/>
                <a:cs typeface="華康黑體(P)-GB5" pitchFamily="34" charset="-120"/>
              </a:rPr>
              <a:t>    「</a:t>
            </a:r>
            <a:r>
              <a:rPr lang="zh-TW" altLang="en-US">
                <a:solidFill>
                  <a:srgbClr val="9900CC"/>
                </a:solidFill>
                <a:ea typeface="華康粗黑體" panose="020B0709000000000000" pitchFamily="49" charset="-120"/>
                <a:cs typeface="華康黑體(P)-GB5" pitchFamily="34" charset="-120"/>
              </a:rPr>
              <a:t>我是耶穌基督，但我不是基督徒！</a:t>
            </a:r>
            <a:r>
              <a:rPr lang="zh-TW" altLang="en-US">
                <a:ea typeface="華康粗黑體" panose="020B0709000000000000" pitchFamily="49" charset="-120"/>
                <a:cs typeface="華康黑體(P)-GB5" pitchFamily="34" charset="-120"/>
              </a:rPr>
              <a:t>」</a:t>
            </a:r>
          </a:p>
          <a:p>
            <a:pPr marL="450850" indent="-363538" eaLnBrk="1" hangingPunct="1">
              <a:spcBef>
                <a:spcPct val="40000"/>
              </a:spcBef>
              <a:buFontTx/>
              <a:buNone/>
            </a:pPr>
            <a:r>
              <a:rPr lang="zh-TW" altLang="en-US">
                <a:ea typeface="華康粗黑體" panose="020B0709000000000000" pitchFamily="49" charset="-120"/>
                <a:cs typeface="華康黑體(P)-GB5" pitchFamily="34" charset="-120"/>
              </a:rPr>
              <a:t>    「</a:t>
            </a:r>
            <a:r>
              <a:rPr lang="zh-TW" altLang="en-US">
                <a:solidFill>
                  <a:srgbClr val="FF0000"/>
                </a:solidFill>
                <a:ea typeface="華康粗黑體" panose="020B0709000000000000" pitchFamily="49" charset="-120"/>
                <a:cs typeface="華康黑體(P)-GB5" pitchFamily="34" charset="-120"/>
              </a:rPr>
              <a:t>我是佛陀，但我不是佛教徒！</a:t>
            </a:r>
            <a:r>
              <a:rPr lang="zh-TW" altLang="en-US">
                <a:ea typeface="華康粗黑體" panose="020B0709000000000000" pitchFamily="49" charset="-120"/>
                <a:cs typeface="華康黑體(P)-GB5"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fade">
                                      <p:cBhvr>
                                        <p:cTn id="7" dur="1000"/>
                                        <p:tgtEl>
                                          <p:spTgt spid="307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xEl>
                                              <p:pRg st="2" end="2"/>
                                            </p:txEl>
                                          </p:spTgt>
                                        </p:tgtEl>
                                        <p:attrNameLst>
                                          <p:attrName>style.visibility</p:attrName>
                                        </p:attrNameLst>
                                      </p:cBhvr>
                                      <p:to>
                                        <p:strVal val="visible"/>
                                      </p:to>
                                    </p:set>
                                    <p:animEffect transition="in" filter="fade">
                                      <p:cBhvr>
                                        <p:cTn id="10" dur="1000"/>
                                        <p:tgtEl>
                                          <p:spTgt spid="307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xEl>
                                              <p:pRg st="3" end="3"/>
                                            </p:txEl>
                                          </p:spTgt>
                                        </p:tgtEl>
                                        <p:attrNameLst>
                                          <p:attrName>style.visibility</p:attrName>
                                        </p:attrNameLst>
                                      </p:cBhvr>
                                      <p:to>
                                        <p:strVal val="visible"/>
                                      </p:to>
                                    </p:set>
                                    <p:animEffect transition="in" filter="fade">
                                      <p:cBhvr>
                                        <p:cTn id="15" dur="2000"/>
                                        <p:tgtEl>
                                          <p:spTgt spid="307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xEl>
                                              <p:pRg st="4" end="4"/>
                                            </p:txEl>
                                          </p:spTgt>
                                        </p:tgtEl>
                                        <p:attrNameLst>
                                          <p:attrName>style.visibility</p:attrName>
                                        </p:attrNameLst>
                                      </p:cBhvr>
                                      <p:to>
                                        <p:strVal val="visible"/>
                                      </p:to>
                                    </p:set>
                                    <p:animEffect transition="in" filter="fade">
                                      <p:cBhvr>
                                        <p:cTn id="20" dur="2000"/>
                                        <p:tgtEl>
                                          <p:spTgt spid="3074">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xEl>
                                              <p:pRg st="5" end="5"/>
                                            </p:txEl>
                                          </p:spTgt>
                                        </p:tgtEl>
                                        <p:attrNameLst>
                                          <p:attrName>style.visibility</p:attrName>
                                        </p:attrNameLst>
                                      </p:cBhvr>
                                      <p:to>
                                        <p:strVal val="visible"/>
                                      </p:to>
                                    </p:set>
                                    <p:anim calcmode="lin" valueType="num">
                                      <p:cBhvr additive="base">
                                        <p:cTn id="25" dur="500" fill="hold"/>
                                        <p:tgtEl>
                                          <p:spTgt spid="307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副標題 2">
            <a:extLst>
              <a:ext uri="{FF2B5EF4-FFF2-40B4-BE49-F238E27FC236}">
                <a16:creationId xmlns:a16="http://schemas.microsoft.com/office/drawing/2014/main" id="{8946D0FF-14F2-49C4-A56B-BD38311F0540}"/>
              </a:ext>
            </a:extLst>
          </p:cNvPr>
          <p:cNvSpPr>
            <a:spLocks noGrp="1"/>
          </p:cNvSpPr>
          <p:nvPr>
            <p:ph type="subTitle" idx="1"/>
          </p:nvPr>
        </p:nvSpPr>
        <p:spPr>
          <a:xfrm>
            <a:off x="0" y="0"/>
            <a:ext cx="9144000" cy="6858000"/>
          </a:xfrm>
        </p:spPr>
        <p:txBody>
          <a:bodyPr/>
          <a:lstStyle/>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附錄</a:t>
            </a:r>
            <a:r>
              <a:rPr lang="en-US" altLang="zh-HK">
                <a:solidFill>
                  <a:srgbClr val="FF0000"/>
                </a:solidFill>
                <a:latin typeface="華康粗黑體" panose="020B0709000000000000" pitchFamily="49" charset="-120"/>
                <a:ea typeface="華康粗黑體" panose="020B0709000000000000" pitchFamily="49" charset="-120"/>
              </a:rPr>
              <a:t>  </a:t>
            </a:r>
            <a:r>
              <a:rPr lang="zh-TW" altLang="en-US">
                <a:solidFill>
                  <a:srgbClr val="FF0000"/>
                </a:solidFill>
                <a:latin typeface="華康粗黑體" panose="020B0709000000000000" pitchFamily="49" charset="-120"/>
                <a:ea typeface="華康粗黑體" panose="020B0709000000000000" pitchFamily="49" charset="-120"/>
              </a:rPr>
              <a:t>基督徒該不該怕鬼？</a:t>
            </a: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1.</a:t>
            </a:r>
            <a:r>
              <a:rPr lang="zh-TW" altLang="en-US">
                <a:latin typeface="華康粗黑體" panose="020B0709000000000000" pitchFamily="49" charset="-120"/>
                <a:ea typeface="華康粗黑體" panose="020B0709000000000000" pitchFamily="49" charset="-120"/>
              </a:rPr>
              <a:t>鬼是一個很籠統的名詞，反而，我們相信有「靈界」，有一個不可知的世界，也有一些我們未曾探明的「力量」存在，包括自然的、超自然的力量。</a:t>
            </a:r>
            <a:endParaRPr lang="en-US" altLang="zh-TW">
              <a:latin typeface="華康粗黑體" panose="020B0709000000000000" pitchFamily="49" charset="-120"/>
              <a:ea typeface="華康粗黑體" panose="020B0709000000000000" pitchFamily="49" charset="-120"/>
            </a:endParaRP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2.</a:t>
            </a:r>
            <a:r>
              <a:rPr lang="zh-TW" altLang="en-US">
                <a:latin typeface="華康粗黑體" panose="020B0709000000000000" pitchFamily="49" charset="-120"/>
                <a:ea typeface="華康粗黑體" panose="020B0709000000000000" pitchFamily="49" charset="-120"/>
              </a:rPr>
              <a:t>聖經認為有魔鬼。魔鬼曾誘惑過耶穌；耶穌也驅過魔。</a:t>
            </a:r>
          </a:p>
          <a:p>
            <a:pPr algn="just" eaLnBrk="1">
              <a:lnSpc>
                <a:spcPts val="4000"/>
              </a:lnSpc>
              <a:spcBef>
                <a:spcPct val="0"/>
              </a:spcBef>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3.</a:t>
            </a:r>
            <a:r>
              <a:rPr lang="zh-TW" altLang="en-US">
                <a:latin typeface="華康粗黑體" panose="020B0709000000000000" pitchFamily="49" charset="-120"/>
                <a:ea typeface="華康粗黑體" panose="020B0709000000000000" pitchFamily="49" charset="-120"/>
              </a:rPr>
              <a:t>我們相信天主是宇宙的主宰，他是全能而仁慈的，</a:t>
            </a:r>
            <a:r>
              <a:rPr lang="zh-TW" altLang="en-US">
                <a:solidFill>
                  <a:srgbClr val="FF0000"/>
                </a:solidFill>
                <a:latin typeface="華康粗黑體" panose="020B0709000000000000" pitchFamily="49" charset="-120"/>
                <a:ea typeface="華康粗黑體" panose="020B0709000000000000" pitchFamily="49" charset="-120"/>
              </a:rPr>
              <a:t>他願意保護我們</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也有能力保護我們</a:t>
            </a:r>
            <a:r>
              <a:rPr lang="zh-TW" altLang="en-US">
                <a:latin typeface="華康粗黑體" panose="020B0709000000000000" pitchFamily="49" charset="-120"/>
                <a:ea typeface="華康粗黑體" panose="020B0709000000000000" pitchFamily="49" charset="-120"/>
              </a:rPr>
              <a:t>。只要我們全心信賴他，便沒有什麼可怕的。</a:t>
            </a:r>
            <a:endParaRPr lang="en-US" altLang="zh-TW">
              <a:latin typeface="華康粗黑體" panose="020B0709000000000000" pitchFamily="49" charset="-120"/>
              <a:ea typeface="華康粗黑體" panose="020B0709000000000000" pitchFamily="49" charset="-120"/>
            </a:endParaRP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4.</a:t>
            </a:r>
            <a:r>
              <a:rPr lang="zh-TW" altLang="en-US">
                <a:latin typeface="華康粗黑體" panose="020B0709000000000000" pitchFamily="49" charset="-120"/>
                <a:ea typeface="華康粗黑體" panose="020B0709000000000000" pitchFamily="49" charset="-120"/>
              </a:rPr>
              <a:t>我們要老老實實的「做人」，</a:t>
            </a:r>
            <a:r>
              <a:rPr lang="zh-TW" altLang="en-US">
                <a:solidFill>
                  <a:srgbClr val="FF0000"/>
                </a:solidFill>
                <a:latin typeface="華康粗黑體" panose="020B0709000000000000" pitchFamily="49" charset="-120"/>
                <a:ea typeface="華康粗黑體" panose="020B0709000000000000" pitchFamily="49" charset="-120"/>
              </a:rPr>
              <a:t>不要隨便跨過</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靈界</a:t>
            </a:r>
            <a:r>
              <a:rPr lang="zh-TW" altLang="en-US">
                <a:latin typeface="華康粗黑體" panose="020B0709000000000000" pitchFamily="49" charset="-120"/>
                <a:ea typeface="華康粗黑體" panose="020B0709000000000000" pitchFamily="49" charset="-120"/>
              </a:rPr>
              <a:t>」，去攪一些什麼交鬼、通靈等等的玩意，以免引火自焚。</a:t>
            </a:r>
          </a:p>
          <a:p>
            <a:pPr algn="l" eaLnBrk="1">
              <a:lnSpc>
                <a:spcPts val="4000"/>
              </a:lnSpc>
            </a:pPr>
            <a:r>
              <a:rPr lang="en-US" altLang="zh-HK">
                <a:latin typeface="華康粗黑體" panose="020B0709000000000000" pitchFamily="49" charset="-120"/>
                <a:ea typeface="華康粗黑體" panose="020B0709000000000000" pitchFamily="49" charset="-120"/>
              </a:rPr>
              <a:t>	</a:t>
            </a:r>
            <a:endParaRPr lang="zh-TW" altLang="en-US">
              <a:latin typeface="華康粗黑體" panose="020B0709000000000000" pitchFamily="49" charset="-120"/>
              <a:ea typeface="華康粗黑體" panose="020B0709000000000000" pitchFamily="49"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副標題 2">
            <a:extLst>
              <a:ext uri="{FF2B5EF4-FFF2-40B4-BE49-F238E27FC236}">
                <a16:creationId xmlns:a16="http://schemas.microsoft.com/office/drawing/2014/main" id="{CF0D22C5-D8D3-4C82-A5D4-171668C605A9}"/>
              </a:ext>
            </a:extLst>
          </p:cNvPr>
          <p:cNvSpPr>
            <a:spLocks noGrp="1"/>
          </p:cNvSpPr>
          <p:nvPr>
            <p:ph type="subTitle" idx="1"/>
          </p:nvPr>
        </p:nvSpPr>
        <p:spPr>
          <a:xfrm>
            <a:off x="0" y="0"/>
            <a:ext cx="9144000" cy="6858000"/>
          </a:xfrm>
        </p:spPr>
        <p:txBody>
          <a:bodyPr/>
          <a:lstStyle/>
          <a:p>
            <a:pPr algn="just" eaLnBrk="1">
              <a:lnSpc>
                <a:spcPts val="4000"/>
              </a:lnSpc>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5.</a:t>
            </a:r>
            <a:r>
              <a:rPr lang="zh-TW" altLang="en-US">
                <a:latin typeface="華康粗黑體" panose="020B0709000000000000" pitchFamily="49" charset="-120"/>
                <a:ea typeface="華康粗黑體" panose="020B0709000000000000" pitchFamily="49" charset="-120"/>
              </a:rPr>
              <a:t>對於靈界的事，我們知得很少，所以</a:t>
            </a:r>
            <a:r>
              <a:rPr lang="zh-TW" altLang="en-US">
                <a:solidFill>
                  <a:srgbClr val="0000FF"/>
                </a:solidFill>
                <a:latin typeface="華康粗黑體" panose="020B0709000000000000" pitchFamily="49" charset="-120"/>
                <a:ea typeface="華康粗黑體" panose="020B0709000000000000" pitchFamily="49" charset="-120"/>
              </a:rPr>
              <a:t>不要自己嚇自己</a:t>
            </a:r>
            <a:r>
              <a:rPr lang="zh-TW" altLang="en-US">
                <a:latin typeface="華康粗黑體" panose="020B0709000000000000" pitchFamily="49" charset="-120"/>
                <a:ea typeface="華康粗黑體" panose="020B0709000000000000" pitchFamily="49" charset="-120"/>
              </a:rPr>
              <a:t>。</a:t>
            </a:r>
            <a:r>
              <a:rPr lang="zh-TW" altLang="en-US">
                <a:solidFill>
                  <a:srgbClr val="9900CC"/>
                </a:solidFill>
                <a:latin typeface="華康粗黑體" panose="020B0709000000000000" pitchFamily="49" charset="-120"/>
                <a:ea typeface="華康粗黑體" panose="020B0709000000000000" pitchFamily="49" charset="-120"/>
              </a:rPr>
              <a:t>說鬼的人絕大多數都未見過鬼</a:t>
            </a:r>
            <a:r>
              <a:rPr lang="en-US" altLang="zh-TW">
                <a:solidFill>
                  <a:srgbClr val="9900CC"/>
                </a:solidFill>
                <a:latin typeface="華康粗黑體" panose="020B0709000000000000" pitchFamily="49" charset="-120"/>
                <a:ea typeface="華康粗黑體" panose="020B0709000000000000" pitchFamily="49" charset="-120"/>
              </a:rPr>
              <a:t>, </a:t>
            </a:r>
            <a:r>
              <a:rPr lang="zh-TW" altLang="en-US">
                <a:solidFill>
                  <a:srgbClr val="9900CC"/>
                </a:solidFill>
                <a:latin typeface="華康粗黑體" panose="020B0709000000000000" pitchFamily="49" charset="-120"/>
                <a:ea typeface="華康粗黑體" panose="020B0709000000000000" pitchFamily="49" charset="-120"/>
              </a:rPr>
              <a:t>都是以訛傳訛而已。</a:t>
            </a:r>
            <a:r>
              <a:rPr lang="zh-TW" altLang="en-US">
                <a:latin typeface="華康粗黑體" panose="020B0709000000000000" pitchFamily="49" charset="-120"/>
                <a:ea typeface="華康粗黑體" panose="020B0709000000000000" pitchFamily="49" charset="-120"/>
              </a:rPr>
              <a:t>這些東西談得多了，會叫人疑心生暗鬼。</a:t>
            </a:r>
          </a:p>
          <a:p>
            <a:pPr algn="just" eaLnBrk="1">
              <a:lnSpc>
                <a:spcPts val="4000"/>
              </a:lnSpc>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6.</a:t>
            </a:r>
            <a:r>
              <a:rPr lang="zh-TW" altLang="en-US">
                <a:latin typeface="華康粗黑體" panose="020B0709000000000000" pitchFamily="49" charset="-120"/>
                <a:ea typeface="華康粗黑體" panose="020B0709000000000000" pitchFamily="49" charset="-120"/>
              </a:rPr>
              <a:t>孔子說：</a:t>
            </a:r>
            <a:r>
              <a:rPr lang="zh-TW" altLang="en-US">
                <a:solidFill>
                  <a:srgbClr val="FF0000"/>
                </a:solidFill>
                <a:latin typeface="華康粗黑體" panose="020B0709000000000000" pitchFamily="49" charset="-120"/>
                <a:ea typeface="華康粗黑體" panose="020B0709000000000000" pitchFamily="49" charset="-120"/>
              </a:rPr>
              <a:t>未知生、焉知死</a:t>
            </a:r>
            <a:r>
              <a:rPr lang="zh-TW" altLang="en-US">
                <a:latin typeface="華康粗黑體" panose="020B0709000000000000" pitchFamily="49" charset="-120"/>
                <a:ea typeface="華康粗黑體" panose="020B0709000000000000" pitchFamily="49" charset="-120"/>
              </a:rPr>
              <a:t>。好好的生便不必怕死了；做個堂堂正正的人，生命的天主自會保護我們免於兇惡。</a:t>
            </a:r>
          </a:p>
          <a:p>
            <a:pPr algn="just" eaLnBrk="1">
              <a:lnSpc>
                <a:spcPts val="4000"/>
              </a:lnSpc>
              <a:spcBef>
                <a:spcPct val="0"/>
              </a:spcBef>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7.</a:t>
            </a:r>
            <a:r>
              <a:rPr lang="zh-TW" altLang="en-US">
                <a:latin typeface="華康粗黑體" panose="020B0709000000000000" pitchFamily="49" charset="-120"/>
                <a:ea typeface="華康粗黑體" panose="020B0709000000000000" pitchFamily="49" charset="-120"/>
              </a:rPr>
              <a:t>如果我們真的害怕，我們也可以用苦像、念珠等聖物來</a:t>
            </a:r>
            <a:r>
              <a:rPr lang="zh-TW" altLang="en-US">
                <a:solidFill>
                  <a:srgbClr val="FF0000"/>
                </a:solidFill>
                <a:latin typeface="華康粗黑體" panose="020B0709000000000000" pitchFamily="49" charset="-120"/>
                <a:ea typeface="華康粗黑體" panose="020B0709000000000000" pitchFamily="49" charset="-120"/>
              </a:rPr>
              <a:t>使我們安心</a:t>
            </a:r>
            <a:r>
              <a:rPr lang="zh-TW" altLang="en-US">
                <a:latin typeface="華康粗黑體" panose="020B0709000000000000" pitchFamily="49" charset="-120"/>
                <a:ea typeface="華康粗黑體" panose="020B0709000000000000" pitchFamily="49" charset="-120"/>
              </a:rPr>
              <a:t>，（這些聖物給我們的「觸覺」，可以使我們「感覺」到天主的存在）。但記著：</a:t>
            </a:r>
            <a:r>
              <a:rPr lang="zh-TW" altLang="en-US">
                <a:solidFill>
                  <a:srgbClr val="0000FF"/>
                </a:solidFill>
                <a:latin typeface="華康粗黑體" panose="020B0709000000000000" pitchFamily="49" charset="-120"/>
                <a:ea typeface="華康粗黑體" panose="020B0709000000000000" pitchFamily="49" charset="-120"/>
              </a:rPr>
              <a:t>保護我們的，是天主自己，而不是聖物的本身</a:t>
            </a:r>
            <a:r>
              <a:rPr lang="zh-TW" altLang="en-US">
                <a:latin typeface="華康粗黑體" panose="020B0709000000000000" pitchFamily="49" charset="-120"/>
                <a:ea typeface="華康粗黑體" panose="020B0709000000000000" pitchFamily="49" charset="-12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內容版面配置區 2"/>
          <p:cNvSpPr>
            <a:spLocks noGrp="1"/>
          </p:cNvSpPr>
          <p:nvPr>
            <p:ph idx="1"/>
          </p:nvPr>
        </p:nvSpPr>
        <p:spPr>
          <a:xfrm>
            <a:off x="457200" y="404813"/>
            <a:ext cx="8229600" cy="5865812"/>
          </a:xfrm>
        </p:spPr>
        <p:txBody>
          <a:bodyPr/>
          <a:lstStyle/>
          <a:p>
            <a:pPr marL="0" indent="0" algn="ctr">
              <a:lnSpc>
                <a:spcPct val="150000"/>
              </a:lnSpc>
              <a:buFont typeface="Arial" charset="0"/>
              <a:buNone/>
            </a:pPr>
            <a:r>
              <a:rPr lang="zh-TW" altLang="en-US" sz="5400" dirty="0">
                <a:solidFill>
                  <a:srgbClr val="0000FF"/>
                </a:solidFill>
                <a:latin typeface="華康粗黑體" pitchFamily="49" charset="-120"/>
                <a:ea typeface="華康粗黑體" pitchFamily="49" charset="-120"/>
              </a:rPr>
              <a:t>公教教研中心</a:t>
            </a:r>
            <a:endParaRPr lang="en-US" altLang="zh-TW" sz="5400" dirty="0">
              <a:solidFill>
                <a:srgbClr val="0000FF"/>
              </a:solidFill>
              <a:latin typeface="華康粗黑體" pitchFamily="49" charset="-120"/>
              <a:ea typeface="華康粗黑體" pitchFamily="49" charset="-120"/>
            </a:endParaRPr>
          </a:p>
          <a:p>
            <a:pPr marL="0" indent="0" algn="ctr">
              <a:lnSpc>
                <a:spcPct val="150000"/>
              </a:lnSpc>
              <a:buFont typeface="Arial" charset="0"/>
              <a:buNone/>
            </a:pPr>
            <a:r>
              <a:rPr lang="zh-TW" altLang="en-US" sz="5400" dirty="0">
                <a:solidFill>
                  <a:srgbClr val="FF0000"/>
                </a:solidFill>
                <a:latin typeface="華康粗黑體" pitchFamily="49" charset="-120"/>
                <a:ea typeface="華康粗黑體" pitchFamily="49" charset="-120"/>
              </a:rPr>
              <a:t>慕道班 </a:t>
            </a:r>
            <a:r>
              <a:rPr lang="zh-TW" altLang="en-US" sz="4800" dirty="0">
                <a:solidFill>
                  <a:srgbClr val="FF0000"/>
                </a:solidFill>
                <a:latin typeface="華康粗黑體" pitchFamily="49" charset="-120"/>
                <a:ea typeface="華康粗黑體" pitchFamily="49" charset="-120"/>
              </a:rPr>
              <a:t>第</a:t>
            </a:r>
            <a:r>
              <a:rPr lang="en-US" altLang="zh-TW" sz="4800">
                <a:solidFill>
                  <a:srgbClr val="FF0000"/>
                </a:solidFill>
                <a:latin typeface="華康粗黑體" pitchFamily="49" charset="-120"/>
                <a:ea typeface="華康粗黑體" pitchFamily="49" charset="-120"/>
              </a:rPr>
              <a:t>39</a:t>
            </a:r>
            <a:r>
              <a:rPr lang="zh-TW" altLang="en-US" sz="4800">
                <a:solidFill>
                  <a:srgbClr val="FF0000"/>
                </a:solidFill>
                <a:latin typeface="華康粗黑體" pitchFamily="49" charset="-120"/>
                <a:ea typeface="華康粗黑體" pitchFamily="49" charset="-120"/>
              </a:rPr>
              <a:t>課</a:t>
            </a:r>
            <a:endParaRPr lang="en-US" altLang="zh-TW" sz="4800" dirty="0">
              <a:solidFill>
                <a:srgbClr val="FF0000"/>
              </a:solidFill>
              <a:latin typeface="華康粗黑體" pitchFamily="49" charset="-120"/>
              <a:ea typeface="華康粗黑體" pitchFamily="49" charset="-120"/>
            </a:endParaRPr>
          </a:p>
          <a:p>
            <a:pPr marL="0" indent="0" algn="ctr">
              <a:lnSpc>
                <a:spcPct val="150000"/>
              </a:lnSpc>
              <a:buFont typeface="Arial" charset="0"/>
              <a:buNone/>
            </a:pPr>
            <a:r>
              <a:rPr lang="zh-TW" altLang="en-US" sz="4800" dirty="0">
                <a:solidFill>
                  <a:srgbClr val="0000FF"/>
                </a:solidFill>
                <a:latin typeface="華康粗黑體" pitchFamily="49" charset="-120"/>
                <a:ea typeface="華康粗黑體" pitchFamily="49" charset="-120"/>
              </a:rPr>
              <a:t>組 長 分 享</a:t>
            </a:r>
            <a:endParaRPr lang="zh-HK" altLang="en-US" sz="4800" dirty="0">
              <a:solidFill>
                <a:srgbClr val="0000FF"/>
              </a:solidFill>
              <a:latin typeface="華康粗黑體" pitchFamily="49" charset="-120"/>
              <a:ea typeface="華康粗黑體" pitchFamily="49"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7BAE2E-A4D7-4236-0EB2-91665FA649CB}"/>
              </a:ext>
            </a:extLst>
          </p:cNvPr>
          <p:cNvSpPr>
            <a:spLocks noGrp="1"/>
          </p:cNvSpPr>
          <p:nvPr>
            <p:ph type="ctrTitle"/>
          </p:nvPr>
        </p:nvSpPr>
        <p:spPr/>
        <p:txBody>
          <a:bodyPr/>
          <a:lstStyle/>
          <a:p>
            <a:r>
              <a:rPr lang="zh-TW" altLang="en-US" dirty="0"/>
              <a:t>天主十誡</a:t>
            </a:r>
            <a:r>
              <a:rPr lang="en-US" altLang="zh-TW" dirty="0"/>
              <a:t> - </a:t>
            </a:r>
            <a:r>
              <a:rPr lang="zh-TW" altLang="en-US" dirty="0"/>
              <a:t>第一誡</a:t>
            </a:r>
            <a:endParaRPr lang="zh-HK" altLang="en-US" dirty="0"/>
          </a:p>
        </p:txBody>
      </p:sp>
      <p:sp>
        <p:nvSpPr>
          <p:cNvPr id="3" name="副標題 2">
            <a:extLst>
              <a:ext uri="{FF2B5EF4-FFF2-40B4-BE49-F238E27FC236}">
                <a16:creationId xmlns:a16="http://schemas.microsoft.com/office/drawing/2014/main" id="{3DBBA826-015F-F48E-AA51-E2B2C611621A}"/>
              </a:ext>
            </a:extLst>
          </p:cNvPr>
          <p:cNvSpPr>
            <a:spLocks noGrp="1"/>
          </p:cNvSpPr>
          <p:nvPr>
            <p:ph type="subTitle" idx="1"/>
          </p:nvPr>
        </p:nvSpPr>
        <p:spPr/>
        <p:txBody>
          <a:bodyPr/>
          <a:lstStyle/>
          <a:p>
            <a:endParaRPr lang="zh-HK" altLang="en-US" dirty="0"/>
          </a:p>
        </p:txBody>
      </p:sp>
    </p:spTree>
    <p:extLst>
      <p:ext uri="{BB962C8B-B14F-4D97-AF65-F5344CB8AC3E}">
        <p14:creationId xmlns:p14="http://schemas.microsoft.com/office/powerpoint/2010/main" val="126933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3FEB66A-A2CD-FAC4-2E9C-BA912489E442}"/>
              </a:ext>
            </a:extLst>
          </p:cNvPr>
          <p:cNvSpPr>
            <a:spLocks noGrp="1"/>
          </p:cNvSpPr>
          <p:nvPr>
            <p:ph idx="4294967295"/>
          </p:nvPr>
        </p:nvSpPr>
        <p:spPr>
          <a:xfrm>
            <a:off x="802758" y="1250656"/>
            <a:ext cx="7200900" cy="4300869"/>
          </a:xfrm>
        </p:spPr>
        <p:txBody>
          <a:bodyPr/>
          <a:lstStyle/>
          <a:p>
            <a:pPr marL="0" indent="0">
              <a:buNone/>
            </a:pPr>
            <a:r>
              <a:rPr lang="en-US" altLang="zh-TW" sz="2700" dirty="0"/>
              <a:t>《</a:t>
            </a:r>
            <a:r>
              <a:rPr lang="zh-TW" altLang="en-US" sz="2700" dirty="0"/>
              <a:t>正視人生的信仰</a:t>
            </a:r>
            <a:r>
              <a:rPr lang="en-US" altLang="zh-TW" sz="2700" dirty="0"/>
              <a:t>》(P.225)</a:t>
            </a:r>
          </a:p>
          <a:p>
            <a:pPr marL="0" indent="0">
              <a:buNone/>
            </a:pPr>
            <a:r>
              <a:rPr lang="zh-TW" altLang="en-US" sz="2700" dirty="0"/>
              <a:t>３</a:t>
            </a:r>
            <a:r>
              <a:rPr lang="en-US" altLang="zh-TW" sz="2700" dirty="0"/>
              <a:t>.</a:t>
            </a:r>
            <a:r>
              <a:rPr lang="zh-TW" altLang="en-US" sz="2700" dirty="0"/>
              <a:t>欽崇天主，就是承認、感謝天主的創造和照顧，和他賜給我們超性生命等種種恩惠。（默</a:t>
            </a:r>
            <a:r>
              <a:rPr lang="en-US" altLang="zh-TW" sz="2700" dirty="0"/>
              <a:t>4:8-11</a:t>
            </a:r>
            <a:r>
              <a:rPr lang="zh-TW" altLang="en-US" sz="2700" dirty="0"/>
              <a:t>）</a:t>
            </a:r>
            <a:endParaRPr lang="en-US" altLang="zh-TW" sz="2700" dirty="0"/>
          </a:p>
          <a:p>
            <a:pPr marL="0" indent="0">
              <a:buNone/>
            </a:pPr>
            <a:r>
              <a:rPr lang="zh-TW" altLang="en-US" sz="2700" dirty="0"/>
              <a:t>欽崇的方式有多種，但都是對天主知恩報愛的表示，例如祈禱、祭祀以及各種愛德行為。而外表的欽崇動作，可以包括跪、叩首、俯首、俯伏在地等。不過，</a:t>
            </a:r>
            <a:r>
              <a:rPr lang="zh-TW" altLang="en-US" sz="2700" b="1" dirty="0">
                <a:solidFill>
                  <a:srgbClr val="FF0000"/>
                </a:solidFill>
              </a:rPr>
              <a:t>真正的欽崇是對天主的全心相信和順服，讓他在我們的生命中作王，</a:t>
            </a:r>
            <a:r>
              <a:rPr lang="zh-TW" altLang="en-US" sz="2700" dirty="0"/>
              <a:t>完全遵照他的旨意而生活。</a:t>
            </a:r>
            <a:endParaRPr lang="zh-HK" altLang="en-US" sz="2700" dirty="0"/>
          </a:p>
        </p:txBody>
      </p:sp>
    </p:spTree>
    <p:extLst>
      <p:ext uri="{BB962C8B-B14F-4D97-AF65-F5344CB8AC3E}">
        <p14:creationId xmlns:p14="http://schemas.microsoft.com/office/powerpoint/2010/main" val="141155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3FEB66A-A2CD-FAC4-2E9C-BA912489E442}"/>
              </a:ext>
            </a:extLst>
          </p:cNvPr>
          <p:cNvSpPr>
            <a:spLocks noGrp="1"/>
          </p:cNvSpPr>
          <p:nvPr>
            <p:ph idx="4294967295"/>
          </p:nvPr>
        </p:nvSpPr>
        <p:spPr>
          <a:xfrm>
            <a:off x="887819" y="1440961"/>
            <a:ext cx="7200900" cy="4078666"/>
          </a:xfrm>
        </p:spPr>
        <p:txBody>
          <a:bodyPr/>
          <a:lstStyle/>
          <a:p>
            <a:pPr marL="0" indent="0">
              <a:buNone/>
            </a:pPr>
            <a:r>
              <a:rPr lang="zh-TW" altLang="en-US" sz="2700" dirty="0"/>
              <a:t>當世上任何事物與天主的旨意相違背時，把天主放在</a:t>
            </a:r>
            <a:r>
              <a:rPr lang="zh-TW" altLang="en-US" sz="2700" b="1" dirty="0">
                <a:solidFill>
                  <a:srgbClr val="FF0000"/>
                </a:solidFill>
              </a:rPr>
              <a:t>第一優次</a:t>
            </a:r>
            <a:r>
              <a:rPr lang="zh-TW" altLang="en-US" sz="2700" dirty="0"/>
              <a:t>。這也是耶穌所說的：「誰愛父親或母親超過我，不配是我的。」（瑪</a:t>
            </a:r>
            <a:r>
              <a:rPr lang="en-US" altLang="zh-TW" sz="2700" dirty="0"/>
              <a:t>10:37</a:t>
            </a:r>
            <a:r>
              <a:rPr lang="zh-TW" altLang="en-US" sz="2700" dirty="0"/>
              <a:t>）誰不棄絕一切而跟隨耶穌，也不配作他的門徒。（路</a:t>
            </a:r>
            <a:r>
              <a:rPr lang="en-US" altLang="zh-TW" sz="2700" dirty="0"/>
              <a:t>9:57-62</a:t>
            </a:r>
            <a:r>
              <a:rPr lang="zh-TW" altLang="en-US" sz="2700" dirty="0"/>
              <a:t>）</a:t>
            </a:r>
            <a:endParaRPr lang="en-US" altLang="zh-TW" sz="2700" dirty="0"/>
          </a:p>
          <a:p>
            <a:pPr marL="0" indent="0">
              <a:buNone/>
            </a:pPr>
            <a:r>
              <a:rPr lang="en-US" altLang="zh-TW" sz="2700" dirty="0"/>
              <a:t>4.</a:t>
            </a:r>
            <a:r>
              <a:rPr lang="zh-TW" altLang="en-US" sz="2700" b="1" dirty="0"/>
              <a:t>拜邪神</a:t>
            </a:r>
            <a:r>
              <a:rPr lang="zh-TW" altLang="en-US" sz="2700" dirty="0"/>
              <a:t>也可以是崇拜</a:t>
            </a:r>
            <a:r>
              <a:rPr lang="zh-TW" altLang="en-US" sz="2700" b="1" dirty="0"/>
              <a:t>金錢</a:t>
            </a:r>
            <a:r>
              <a:rPr lang="zh-TW" altLang="en-US" sz="2700" dirty="0"/>
              <a:t>、</a:t>
            </a:r>
            <a:r>
              <a:rPr lang="zh-TW" altLang="en-US" sz="2700" b="1" dirty="0"/>
              <a:t>權力</a:t>
            </a:r>
            <a:r>
              <a:rPr lang="zh-TW" altLang="en-US" sz="2700" dirty="0"/>
              <a:t>、</a:t>
            </a:r>
            <a:r>
              <a:rPr lang="zh-TW" altLang="en-US" sz="2700" b="1" dirty="0"/>
              <a:t>名譽和逸樂</a:t>
            </a:r>
            <a:r>
              <a:rPr lang="zh-TW" altLang="en-US" sz="2700" dirty="0"/>
              <a:t>。有些人便是為了它們而忘記天主，也因此而踐踏了自己和別人的人格和生命。</a:t>
            </a:r>
            <a:endParaRPr lang="zh-HK" altLang="en-US" sz="2700" dirty="0"/>
          </a:p>
          <a:p>
            <a:pPr marL="0" indent="0">
              <a:buNone/>
            </a:pPr>
            <a:endParaRPr lang="zh-HK" altLang="en-US" sz="2700" dirty="0"/>
          </a:p>
        </p:txBody>
      </p:sp>
    </p:spTree>
    <p:extLst>
      <p:ext uri="{BB962C8B-B14F-4D97-AF65-F5344CB8AC3E}">
        <p14:creationId xmlns:p14="http://schemas.microsoft.com/office/powerpoint/2010/main" val="377825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一張含有 文字, 收據 的圖片&#10;&#10;自動產生的描述">
            <a:extLst>
              <a:ext uri="{FF2B5EF4-FFF2-40B4-BE49-F238E27FC236}">
                <a16:creationId xmlns:a16="http://schemas.microsoft.com/office/drawing/2014/main" id="{6D2B8D46-F7A6-BFF7-DC07-5C348B044B41}"/>
              </a:ext>
            </a:extLst>
          </p:cNvPr>
          <p:cNvPicPr>
            <a:picLocks noChangeAspect="1"/>
          </p:cNvPicPr>
          <p:nvPr/>
        </p:nvPicPr>
        <p:blipFill rotWithShape="1">
          <a:blip r:embed="rId2">
            <a:extLst>
              <a:ext uri="{28A0092B-C50C-407E-A947-70E740481C1C}">
                <a14:useLocalDpi xmlns:a14="http://schemas.microsoft.com/office/drawing/2010/main" val="0"/>
              </a:ext>
            </a:extLst>
          </a:blip>
          <a:srcRect b="54544"/>
          <a:stretch/>
        </p:blipFill>
        <p:spPr>
          <a:xfrm>
            <a:off x="1845276" y="1350833"/>
            <a:ext cx="5366217" cy="4156334"/>
          </a:xfrm>
          <a:prstGeom prst="rect">
            <a:avLst/>
          </a:prstGeom>
        </p:spPr>
      </p:pic>
    </p:spTree>
    <p:extLst>
      <p:ext uri="{BB962C8B-B14F-4D97-AF65-F5344CB8AC3E}">
        <p14:creationId xmlns:p14="http://schemas.microsoft.com/office/powerpoint/2010/main" val="176169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BD2148-3721-3E97-EDB9-4642C004C30C}"/>
              </a:ext>
            </a:extLst>
          </p:cNvPr>
          <p:cNvSpPr>
            <a:spLocks noGrp="1"/>
          </p:cNvSpPr>
          <p:nvPr>
            <p:ph type="title"/>
          </p:nvPr>
        </p:nvSpPr>
        <p:spPr/>
        <p:txBody>
          <a:bodyPr>
            <a:normAutofit/>
          </a:bodyPr>
          <a:lstStyle/>
          <a:p>
            <a:r>
              <a:rPr lang="zh-TW" altLang="en-US" sz="4050" dirty="0"/>
              <a:t>十誡總歸二者</a:t>
            </a:r>
            <a:endParaRPr lang="zh-HK" altLang="en-US" sz="4050" dirty="0"/>
          </a:p>
        </p:txBody>
      </p:sp>
      <p:sp>
        <p:nvSpPr>
          <p:cNvPr id="3" name="內容版面配置區 2">
            <a:extLst>
              <a:ext uri="{FF2B5EF4-FFF2-40B4-BE49-F238E27FC236}">
                <a16:creationId xmlns:a16="http://schemas.microsoft.com/office/drawing/2014/main" id="{0B55323E-6A30-007E-061D-A24C79FA5F35}"/>
              </a:ext>
            </a:extLst>
          </p:cNvPr>
          <p:cNvSpPr>
            <a:spLocks noGrp="1"/>
          </p:cNvSpPr>
          <p:nvPr>
            <p:ph idx="1"/>
          </p:nvPr>
        </p:nvSpPr>
        <p:spPr>
          <a:xfrm>
            <a:off x="637290" y="3125824"/>
            <a:ext cx="7869420" cy="2032296"/>
          </a:xfrm>
        </p:spPr>
        <p:txBody>
          <a:bodyPr>
            <a:normAutofit fontScale="40000" lnSpcReduction="20000"/>
          </a:bodyPr>
          <a:lstStyle/>
          <a:p>
            <a:pPr marL="0" indent="0" algn="ctr">
              <a:buNone/>
            </a:pPr>
            <a:r>
              <a:rPr lang="zh-TW" altLang="en-US" sz="10125" dirty="0">
                <a:solidFill>
                  <a:srgbClr val="FF0000"/>
                </a:solidFill>
              </a:rPr>
              <a:t>愛天主</a:t>
            </a:r>
            <a:r>
              <a:rPr lang="zh-TW" altLang="en-US" sz="10125" dirty="0"/>
              <a:t>在萬有之上</a:t>
            </a:r>
            <a:r>
              <a:rPr lang="zh-TW" altLang="en-US" sz="13500" b="1" dirty="0"/>
              <a:t>及</a:t>
            </a:r>
            <a:r>
              <a:rPr lang="zh-TW" altLang="en-US" sz="10125" dirty="0">
                <a:solidFill>
                  <a:srgbClr val="FF0000"/>
                </a:solidFill>
              </a:rPr>
              <a:t>愛人</a:t>
            </a:r>
            <a:r>
              <a:rPr lang="zh-TW" altLang="en-US" sz="10125" dirty="0"/>
              <a:t>如己</a:t>
            </a:r>
            <a:endParaRPr lang="en-US" altLang="zh-TW" sz="10125" dirty="0"/>
          </a:p>
          <a:p>
            <a:pPr marL="0" indent="0" algn="ctr">
              <a:buNone/>
            </a:pPr>
            <a:endParaRPr lang="en-US" altLang="zh-TW" sz="6000" b="1" dirty="0"/>
          </a:p>
          <a:p>
            <a:pPr marL="0" indent="0" algn="ctr">
              <a:buNone/>
            </a:pPr>
            <a:r>
              <a:rPr lang="zh-TW" altLang="en-US" sz="6000" b="1" dirty="0"/>
              <a:t>凡你們對我這些最小兄弟中的一個所做的</a:t>
            </a:r>
            <a:endParaRPr lang="en-US" altLang="zh-TW" sz="6000" b="1" dirty="0"/>
          </a:p>
          <a:p>
            <a:pPr marL="0" indent="0" algn="ctr">
              <a:buNone/>
            </a:pPr>
            <a:r>
              <a:rPr lang="zh-TW" altLang="en-US" sz="6000" b="1" dirty="0"/>
              <a:t>就是對我做的。（瑪 </a:t>
            </a:r>
            <a:r>
              <a:rPr lang="en-US" altLang="zh-TW" sz="6000" b="1" dirty="0"/>
              <a:t>25:40</a:t>
            </a:r>
            <a:r>
              <a:rPr lang="zh-TW" altLang="en-US" sz="6000" b="1" dirty="0"/>
              <a:t>）</a:t>
            </a:r>
            <a:endParaRPr lang="zh-HK" altLang="en-US" sz="6000" b="1" dirty="0"/>
          </a:p>
        </p:txBody>
      </p:sp>
    </p:spTree>
    <p:extLst>
      <p:ext uri="{BB962C8B-B14F-4D97-AF65-F5344CB8AC3E}">
        <p14:creationId xmlns:p14="http://schemas.microsoft.com/office/powerpoint/2010/main" val="409437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副標題 2">
            <a:extLst>
              <a:ext uri="{FF2B5EF4-FFF2-40B4-BE49-F238E27FC236}">
                <a16:creationId xmlns:a16="http://schemas.microsoft.com/office/drawing/2014/main" id="{2992820C-4021-42D8-A3F0-691E58CBD044}"/>
              </a:ext>
            </a:extLst>
          </p:cNvPr>
          <p:cNvSpPr>
            <a:spLocks noGrp="1"/>
          </p:cNvSpPr>
          <p:nvPr>
            <p:ph type="subTitle" idx="1"/>
          </p:nvPr>
        </p:nvSpPr>
        <p:spPr>
          <a:xfrm>
            <a:off x="0" y="0"/>
            <a:ext cx="9144000" cy="6858000"/>
          </a:xfrm>
        </p:spPr>
        <p:txBody>
          <a:bodyPr/>
          <a:lstStyle/>
          <a:p>
            <a:pPr algn="l" eaLnBrk="1">
              <a:lnSpc>
                <a:spcPts val="40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  </a:t>
            </a:r>
            <a:r>
              <a:rPr lang="zh-TW" altLang="en-US">
                <a:solidFill>
                  <a:srgbClr val="0000FF"/>
                </a:solidFill>
                <a:latin typeface="華康粗黑體" panose="020B0709000000000000" pitchFamily="49" charset="-120"/>
                <a:ea typeface="華康粗黑體" panose="020B0709000000000000" pitchFamily="49" charset="-120"/>
              </a:rPr>
              <a:t>以上十誡被稱為「愛的誡命」：愛天主在萬有之上，及愛人如己</a:t>
            </a:r>
          </a:p>
          <a:p>
            <a:pPr algn="l" eaLnBrk="1">
              <a:lnSpc>
                <a:spcPts val="5500"/>
              </a:lnSpc>
              <a:spcBef>
                <a:spcPct val="0"/>
              </a:spcBef>
            </a:pPr>
            <a:r>
              <a:rPr lang="en-US" altLang="zh-TW">
                <a:solidFill>
                  <a:srgbClr val="FF0000"/>
                </a:solidFill>
                <a:ea typeface="華康粗黑體" panose="020B0709000000000000" pitchFamily="49" charset="-120"/>
              </a:rPr>
              <a:t>2.</a:t>
            </a:r>
            <a:r>
              <a:rPr lang="zh-TW" altLang="en-US">
                <a:solidFill>
                  <a:srgbClr val="FF0000"/>
                </a:solidFill>
                <a:latin typeface="華康粗黑體" panose="020B0709000000000000" pitchFamily="49" charset="-120"/>
                <a:ea typeface="華康粗黑體" panose="020B0709000000000000" pitchFamily="49" charset="-120"/>
              </a:rPr>
              <a:t>十誡是生命的法則</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  人生而自由；但必須</a:t>
            </a:r>
            <a:r>
              <a:rPr lang="zh-TW" altLang="en-US">
                <a:solidFill>
                  <a:srgbClr val="FF0000"/>
                </a:solidFill>
                <a:latin typeface="華康粗黑體" panose="020B0709000000000000" pitchFamily="49" charset="-120"/>
                <a:ea typeface="華康粗黑體" panose="020B0709000000000000" pitchFamily="49" charset="-120"/>
              </a:rPr>
              <a:t>節制自由</a:t>
            </a:r>
            <a:r>
              <a:rPr lang="zh-TW" altLang="en-US">
                <a:latin typeface="華康粗黑體" panose="020B0709000000000000" pitchFamily="49" charset="-120"/>
                <a:ea typeface="華康粗黑體" panose="020B0709000000000000" pitchFamily="49" charset="-120"/>
              </a:rPr>
              <a:t>、尊重別人的自由，才能獲得真正的自由。人生而必須發展自我，但必須</a:t>
            </a:r>
            <a:r>
              <a:rPr lang="zh-TW" altLang="en-US">
                <a:solidFill>
                  <a:srgbClr val="FF0000"/>
                </a:solidFill>
                <a:latin typeface="華康粗黑體" panose="020B0709000000000000" pitchFamily="49" charset="-120"/>
                <a:ea typeface="華康粗黑體" panose="020B0709000000000000" pitchFamily="49" charset="-120"/>
              </a:rPr>
              <a:t>戒除一些能傷害</a:t>
            </a:r>
            <a:r>
              <a:rPr lang="zh-TW" altLang="en-US">
                <a:latin typeface="華康粗黑體" panose="020B0709000000000000" pitchFamily="49" charset="-120"/>
                <a:ea typeface="華康粗黑體" panose="020B0709000000000000" pitchFamily="49" charset="-120"/>
              </a:rPr>
              <a:t>自己，及傷害別人的行為，才能使生命健康地成長。</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  我們有</a:t>
            </a:r>
            <a:r>
              <a:rPr lang="zh-TW" altLang="en-US">
                <a:solidFill>
                  <a:srgbClr val="FF0000"/>
                </a:solidFill>
                <a:latin typeface="華康粗黑體" panose="020B0709000000000000" pitchFamily="49" charset="-120"/>
                <a:ea typeface="華康粗黑體" panose="020B0709000000000000" pitchFamily="49" charset="-120"/>
              </a:rPr>
              <a:t>向善</a:t>
            </a:r>
            <a:r>
              <a:rPr lang="zh-TW" altLang="en-US">
                <a:latin typeface="華康粗黑體" panose="020B0709000000000000" pitchFamily="49" charset="-120"/>
                <a:ea typeface="華康粗黑體" panose="020B0709000000000000" pitchFamily="49" charset="-120"/>
              </a:rPr>
              <a:t>的潛能，也</a:t>
            </a:r>
            <a:r>
              <a:rPr lang="zh-TW" altLang="en-US">
                <a:solidFill>
                  <a:srgbClr val="FF0000"/>
                </a:solidFill>
                <a:latin typeface="華康粗黑體" panose="020B0709000000000000" pitchFamily="49" charset="-120"/>
                <a:ea typeface="華康粗黑體" panose="020B0709000000000000" pitchFamily="49" charset="-120"/>
              </a:rPr>
              <a:t>有為惡</a:t>
            </a:r>
            <a:r>
              <a:rPr lang="zh-TW" altLang="en-US">
                <a:latin typeface="華康粗黑體" panose="020B0709000000000000" pitchFamily="49" charset="-120"/>
                <a:ea typeface="華康粗黑體" panose="020B0709000000000000" pitchFamily="49" charset="-120"/>
              </a:rPr>
              <a:t>的傾向；所以我們必須有自律的能力，才能行善避惡。</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我們有軟弱、受蒙蔽的時刻；所以我們也需要一些</a:t>
            </a:r>
            <a:r>
              <a:rPr lang="zh-TW" altLang="en-US">
                <a:solidFill>
                  <a:srgbClr val="FF0000"/>
                </a:solidFill>
                <a:latin typeface="華康粗黑體" panose="020B0709000000000000" pitchFamily="49" charset="-120"/>
                <a:ea typeface="華康粗黑體" panose="020B0709000000000000" pitchFamily="49" charset="-120"/>
              </a:rPr>
              <a:t>外在的規範與禁令</a:t>
            </a:r>
            <a:r>
              <a:rPr lang="zh-TW" altLang="en-US">
                <a:latin typeface="華康粗黑體" panose="020B0709000000000000" pitchFamily="49" charset="-120"/>
                <a:ea typeface="華康粗黑體" panose="020B0709000000000000" pitchFamily="49" charset="-120"/>
              </a:rPr>
              <a:t>，去</a:t>
            </a:r>
            <a:r>
              <a:rPr lang="zh-TW" altLang="en-US">
                <a:solidFill>
                  <a:srgbClr val="FF0000"/>
                </a:solidFill>
                <a:latin typeface="華康粗黑體" panose="020B0709000000000000" pitchFamily="49" charset="-120"/>
                <a:ea typeface="華康粗黑體" panose="020B0709000000000000" pitchFamily="49" charset="-120"/>
              </a:rPr>
              <a:t>補充我們意志力的不足</a:t>
            </a:r>
            <a:r>
              <a:rPr lang="zh-TW" altLang="en-US">
                <a:latin typeface="華康粗黑體" panose="020B0709000000000000" pitchFamily="49" charset="-120"/>
                <a:ea typeface="華康粗黑體" panose="020B0709000000000000" pitchFamily="49" charset="-120"/>
              </a:rPr>
              <a:t>。</a:t>
            </a:r>
            <a:endParaRPr lang="en-US" altLang="zh-TW">
              <a:latin typeface="華康粗黑體" panose="020B0709000000000000" pitchFamily="49" charset="-120"/>
              <a:ea typeface="華康粗黑體" panose="020B0709000000000000" pitchFamily="49" charset="-120"/>
            </a:endParaRPr>
          </a:p>
          <a:p>
            <a:pPr algn="l" eaLnBrk="1">
              <a:lnSpc>
                <a:spcPts val="4000"/>
              </a:lnSpc>
              <a:spcBef>
                <a:spcPct val="0"/>
              </a:spcBef>
            </a:pPr>
            <a:endParaRPr lang="zh-TW" altLang="en-US">
              <a:latin typeface="華康粗黑體" panose="020B0709000000000000" pitchFamily="49" charset="-120"/>
              <a:ea typeface="華康粗黑體" panose="020B0709000000000000" pitchFamily="49"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092CAA-61FC-8538-D68B-7661593A5F80}"/>
              </a:ext>
            </a:extLst>
          </p:cNvPr>
          <p:cNvSpPr>
            <a:spLocks noGrp="1"/>
          </p:cNvSpPr>
          <p:nvPr>
            <p:ph type="title"/>
          </p:nvPr>
        </p:nvSpPr>
        <p:spPr/>
        <p:txBody>
          <a:bodyPr/>
          <a:lstStyle/>
          <a:p>
            <a:r>
              <a:rPr lang="zh-TW" altLang="en-US" dirty="0"/>
              <a:t>十誡是相輔相成的</a:t>
            </a:r>
            <a:endParaRPr lang="zh-HK" altLang="en-US" dirty="0"/>
          </a:p>
        </p:txBody>
      </p:sp>
      <p:sp>
        <p:nvSpPr>
          <p:cNvPr id="3" name="內容版面配置區 2">
            <a:extLst>
              <a:ext uri="{FF2B5EF4-FFF2-40B4-BE49-F238E27FC236}">
                <a16:creationId xmlns:a16="http://schemas.microsoft.com/office/drawing/2014/main" id="{9F025826-582E-70EA-5755-30B164914121}"/>
              </a:ext>
            </a:extLst>
          </p:cNvPr>
          <p:cNvSpPr>
            <a:spLocks noGrp="1"/>
          </p:cNvSpPr>
          <p:nvPr>
            <p:ph idx="1"/>
          </p:nvPr>
        </p:nvSpPr>
        <p:spPr>
          <a:xfrm>
            <a:off x="971551" y="2774949"/>
            <a:ext cx="7200897" cy="2711452"/>
          </a:xfrm>
        </p:spPr>
        <p:txBody>
          <a:bodyPr/>
          <a:lstStyle/>
          <a:p>
            <a:pPr marL="0" indent="0">
              <a:buNone/>
            </a:pPr>
            <a:r>
              <a:rPr lang="zh-TW" altLang="en-US" dirty="0"/>
              <a:t>為我們和眾人及家庭、社會以至國家世界生活得更好更和諧</a:t>
            </a:r>
            <a:endParaRPr lang="en-US" altLang="zh-TW" dirty="0"/>
          </a:p>
          <a:p>
            <a:pPr marL="0" indent="0">
              <a:buNone/>
            </a:pPr>
            <a:endParaRPr lang="en-US" altLang="zh-TW" sz="2400" dirty="0"/>
          </a:p>
          <a:p>
            <a:pPr marL="0" indent="0" algn="ctr">
              <a:buNone/>
            </a:pPr>
            <a:r>
              <a:rPr lang="zh-TW" altLang="en-US" sz="2400" b="1" dirty="0"/>
              <a:t>你們先該尋求天主的國和它的義德，</a:t>
            </a:r>
            <a:endParaRPr lang="en-US" altLang="zh-TW" sz="2400" b="1" dirty="0"/>
          </a:p>
          <a:p>
            <a:pPr marL="0" indent="0" algn="ctr">
              <a:buNone/>
            </a:pPr>
            <a:r>
              <a:rPr lang="zh-TW" altLang="en-US" sz="2400" b="1" dirty="0"/>
              <a:t>這一切自會加給你們。</a:t>
            </a:r>
            <a:r>
              <a:rPr lang="en-US" altLang="zh-TW" sz="2400" b="1" dirty="0"/>
              <a:t>(</a:t>
            </a:r>
            <a:r>
              <a:rPr lang="zh-TW" altLang="en-US" sz="2400" b="1" dirty="0"/>
              <a:t>瑪</a:t>
            </a:r>
            <a:r>
              <a:rPr lang="en-US" altLang="zh-TW" sz="2400" b="1" dirty="0"/>
              <a:t>6:33)</a:t>
            </a:r>
            <a:endParaRPr lang="zh-HK" altLang="en-US" sz="2400" b="1" dirty="0"/>
          </a:p>
        </p:txBody>
      </p:sp>
    </p:spTree>
    <p:extLst>
      <p:ext uri="{BB962C8B-B14F-4D97-AF65-F5344CB8AC3E}">
        <p14:creationId xmlns:p14="http://schemas.microsoft.com/office/powerpoint/2010/main" val="127490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86624A-F789-287E-8573-5F39B4C95429}"/>
              </a:ext>
            </a:extLst>
          </p:cNvPr>
          <p:cNvSpPr>
            <a:spLocks noGrp="1"/>
          </p:cNvSpPr>
          <p:nvPr>
            <p:ph type="title"/>
          </p:nvPr>
        </p:nvSpPr>
        <p:spPr/>
        <p:txBody>
          <a:bodyPr>
            <a:normAutofit/>
          </a:bodyPr>
          <a:lstStyle/>
          <a:p>
            <a:r>
              <a:rPr lang="zh-TW" altLang="en-US" sz="4950" dirty="0"/>
              <a:t>第一誡</a:t>
            </a:r>
            <a:endParaRPr lang="zh-HK" altLang="en-US" sz="4950" dirty="0"/>
          </a:p>
        </p:txBody>
      </p:sp>
      <p:sp>
        <p:nvSpPr>
          <p:cNvPr id="3" name="內容版面配置區 2">
            <a:extLst>
              <a:ext uri="{FF2B5EF4-FFF2-40B4-BE49-F238E27FC236}">
                <a16:creationId xmlns:a16="http://schemas.microsoft.com/office/drawing/2014/main" id="{8E0DC607-31A9-FD86-2322-D40D6A989A8B}"/>
              </a:ext>
            </a:extLst>
          </p:cNvPr>
          <p:cNvSpPr>
            <a:spLocks noGrp="1"/>
          </p:cNvSpPr>
          <p:nvPr>
            <p:ph idx="1"/>
          </p:nvPr>
        </p:nvSpPr>
        <p:spPr>
          <a:xfrm>
            <a:off x="971552" y="2987010"/>
            <a:ext cx="7200897" cy="883980"/>
          </a:xfrm>
        </p:spPr>
        <p:txBody>
          <a:bodyPr>
            <a:normAutofit/>
          </a:bodyPr>
          <a:lstStyle/>
          <a:p>
            <a:pPr marL="0" indent="0" algn="ctr">
              <a:buNone/>
            </a:pPr>
            <a:r>
              <a:rPr lang="zh-TW" altLang="en-US" sz="4950" dirty="0"/>
              <a:t>欽崇一天主在萬有之上</a:t>
            </a:r>
            <a:endParaRPr lang="zh-HK" altLang="en-US" sz="4950" dirty="0"/>
          </a:p>
        </p:txBody>
      </p:sp>
    </p:spTree>
    <p:extLst>
      <p:ext uri="{BB962C8B-B14F-4D97-AF65-F5344CB8AC3E}">
        <p14:creationId xmlns:p14="http://schemas.microsoft.com/office/powerpoint/2010/main" val="24208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F275728-52D7-111C-DB20-A5073B855BCB}"/>
              </a:ext>
            </a:extLst>
          </p:cNvPr>
          <p:cNvSpPr>
            <a:spLocks noGrp="1"/>
          </p:cNvSpPr>
          <p:nvPr>
            <p:ph idx="4294967295"/>
          </p:nvPr>
        </p:nvSpPr>
        <p:spPr>
          <a:xfrm>
            <a:off x="635296" y="1553683"/>
            <a:ext cx="7873409" cy="3747976"/>
          </a:xfrm>
        </p:spPr>
        <p:txBody>
          <a:bodyPr/>
          <a:lstStyle/>
          <a:p>
            <a:r>
              <a:rPr lang="zh-TW" altLang="en-US" sz="2400" dirty="0"/>
              <a:t>「除我之外，你</a:t>
            </a:r>
            <a:r>
              <a:rPr lang="zh-TW" altLang="en-US" sz="2400" b="1" dirty="0">
                <a:solidFill>
                  <a:srgbClr val="FF0000"/>
                </a:solidFill>
              </a:rPr>
              <a:t>不可有別的神</a:t>
            </a:r>
            <a:r>
              <a:rPr lang="zh-TW" altLang="en-US" sz="2400" dirty="0"/>
              <a:t>。」</a:t>
            </a:r>
            <a:r>
              <a:rPr lang="en-US" altLang="zh-TW" sz="2400" dirty="0"/>
              <a:t>(</a:t>
            </a:r>
            <a:r>
              <a:rPr lang="zh-TW" altLang="en-US" sz="2400" dirty="0"/>
              <a:t>出</a:t>
            </a:r>
            <a:r>
              <a:rPr lang="en-US" altLang="zh-TW" sz="2400" dirty="0"/>
              <a:t>20</a:t>
            </a:r>
            <a:r>
              <a:rPr lang="zh-TW" altLang="en-US" sz="2400" dirty="0"/>
              <a:t>：</a:t>
            </a:r>
            <a:r>
              <a:rPr lang="en-US" altLang="zh-TW" sz="2400" dirty="0"/>
              <a:t>3) (</a:t>
            </a:r>
            <a:r>
              <a:rPr lang="zh-TW" altLang="en-US" sz="2400" dirty="0"/>
              <a:t>申</a:t>
            </a:r>
            <a:r>
              <a:rPr lang="en-US" altLang="zh-TW" sz="2400" dirty="0"/>
              <a:t>5</a:t>
            </a:r>
            <a:r>
              <a:rPr lang="zh-TW" altLang="en-US" sz="2400" dirty="0"/>
              <a:t>：</a:t>
            </a:r>
            <a:r>
              <a:rPr lang="en-US" altLang="zh-TW" sz="2400" dirty="0"/>
              <a:t>7)</a:t>
            </a:r>
          </a:p>
          <a:p>
            <a:endParaRPr lang="en-US" altLang="zh-TW" sz="2400" dirty="0"/>
          </a:p>
          <a:p>
            <a:r>
              <a:rPr lang="zh-TW" altLang="en-US" sz="2400" dirty="0"/>
              <a:t>那時候，有一個經師上前來，問耶穌說：「一切誡命中，那一條是第一條呢？」耶穌回答說：「第一條是：</a:t>
            </a:r>
            <a:r>
              <a:rPr lang="en-US" altLang="zh-TW" sz="2400" dirty="0"/>
              <a:t>『</a:t>
            </a:r>
            <a:r>
              <a:rPr lang="zh-TW" altLang="en-US" sz="2400" dirty="0"/>
              <a:t>以色列！你要聽！上主我們的天主是唯一的天主。你們當全心、全靈、全力</a:t>
            </a:r>
            <a:r>
              <a:rPr lang="zh-TW" altLang="en-US" sz="2400" b="1" dirty="0">
                <a:solidFill>
                  <a:srgbClr val="FF0000"/>
                </a:solidFill>
              </a:rPr>
              <a:t>愛上主</a:t>
            </a:r>
            <a:r>
              <a:rPr lang="zh-TW" altLang="en-US" sz="2400" dirty="0"/>
              <a:t>，你的天主。</a:t>
            </a:r>
            <a:r>
              <a:rPr lang="en-US" altLang="zh-TW" sz="2400" dirty="0"/>
              <a:t>』</a:t>
            </a:r>
            <a:r>
              <a:rPr lang="zh-TW" altLang="en-US" sz="2400" dirty="0"/>
              <a:t>第二條是：</a:t>
            </a:r>
            <a:r>
              <a:rPr lang="en-US" altLang="zh-TW" sz="2400" dirty="0"/>
              <a:t>『</a:t>
            </a:r>
            <a:r>
              <a:rPr lang="zh-TW" altLang="en-US" sz="2400" dirty="0"/>
              <a:t>你應當</a:t>
            </a:r>
            <a:r>
              <a:rPr lang="zh-TW" altLang="en-US" sz="2400" b="1" dirty="0">
                <a:solidFill>
                  <a:srgbClr val="FF0000"/>
                </a:solidFill>
              </a:rPr>
              <a:t>愛近人</a:t>
            </a:r>
            <a:r>
              <a:rPr lang="zh-TW" altLang="en-US" sz="2400" b="1" dirty="0"/>
              <a:t>如你自己</a:t>
            </a:r>
            <a:r>
              <a:rPr lang="zh-TW" altLang="en-US" sz="2400" dirty="0"/>
              <a:t>。</a:t>
            </a:r>
            <a:r>
              <a:rPr lang="en-US" altLang="zh-TW" sz="2400" dirty="0"/>
              <a:t>』</a:t>
            </a:r>
            <a:r>
              <a:rPr lang="zh-TW" altLang="en-US" sz="2400" dirty="0"/>
              <a:t>再沒有別的誡命比這兩條更大的了。」</a:t>
            </a:r>
            <a:r>
              <a:rPr lang="en-US" altLang="zh-TW" sz="2400" dirty="0"/>
              <a:t>(</a:t>
            </a:r>
            <a:r>
              <a:rPr lang="zh-TW" altLang="en-US" sz="2400" dirty="0"/>
              <a:t>谷</a:t>
            </a:r>
            <a:r>
              <a:rPr lang="en-US" altLang="zh-TW" sz="2400" dirty="0"/>
              <a:t>12:28-31) </a:t>
            </a:r>
          </a:p>
          <a:p>
            <a:r>
              <a:rPr lang="zh-TW" altLang="en-US" sz="2400" b="1" dirty="0"/>
              <a:t>全部法律和先知，都繫於這兩條誡命</a:t>
            </a:r>
            <a:r>
              <a:rPr lang="zh-TW" altLang="en-US" sz="2400" dirty="0"/>
              <a:t>。  </a:t>
            </a:r>
            <a:r>
              <a:rPr lang="en-US" altLang="zh-TW" sz="2400" dirty="0"/>
              <a:t>(</a:t>
            </a:r>
            <a:r>
              <a:rPr lang="zh-TW" altLang="en-US" sz="2400" dirty="0"/>
              <a:t>瑪</a:t>
            </a:r>
            <a:r>
              <a:rPr lang="en-US" altLang="zh-TW" sz="2400" dirty="0"/>
              <a:t>22:40) </a:t>
            </a:r>
            <a:endParaRPr lang="zh-HK" altLang="en-US" sz="2400" dirty="0"/>
          </a:p>
        </p:txBody>
      </p:sp>
    </p:spTree>
    <p:extLst>
      <p:ext uri="{BB962C8B-B14F-4D97-AF65-F5344CB8AC3E}">
        <p14:creationId xmlns:p14="http://schemas.microsoft.com/office/powerpoint/2010/main" val="139407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99D0EA9-6CFA-E6E4-9658-8677DE221110}"/>
              </a:ext>
            </a:extLst>
          </p:cNvPr>
          <p:cNvSpPr>
            <a:spLocks noGrp="1"/>
          </p:cNvSpPr>
          <p:nvPr>
            <p:ph idx="4294967295"/>
          </p:nvPr>
        </p:nvSpPr>
        <p:spPr>
          <a:xfrm>
            <a:off x="1020726" y="3111850"/>
            <a:ext cx="7200900" cy="900113"/>
          </a:xfrm>
        </p:spPr>
        <p:txBody>
          <a:bodyPr/>
          <a:lstStyle/>
          <a:p>
            <a:pPr marL="0" indent="0" algn="ctr">
              <a:buNone/>
            </a:pPr>
            <a:r>
              <a:rPr lang="zh-TW" altLang="en-US" dirty="0"/>
              <a:t>第一誡的意義是</a:t>
            </a:r>
            <a:r>
              <a:rPr lang="en-US" altLang="zh-TW" dirty="0"/>
              <a:t>.....</a:t>
            </a:r>
            <a:endParaRPr lang="zh-HK" altLang="en-US" dirty="0"/>
          </a:p>
        </p:txBody>
      </p:sp>
    </p:spTree>
    <p:extLst>
      <p:ext uri="{BB962C8B-B14F-4D97-AF65-F5344CB8AC3E}">
        <p14:creationId xmlns:p14="http://schemas.microsoft.com/office/powerpoint/2010/main" val="199040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AE4DB-353D-CB77-DDA3-ADDFF3671FFB}"/>
              </a:ext>
            </a:extLst>
          </p:cNvPr>
          <p:cNvSpPr>
            <a:spLocks noGrp="1"/>
          </p:cNvSpPr>
          <p:nvPr>
            <p:ph type="title"/>
          </p:nvPr>
        </p:nvSpPr>
        <p:spPr>
          <a:xfrm>
            <a:off x="947480" y="1428060"/>
            <a:ext cx="7200897" cy="1303867"/>
          </a:xfrm>
        </p:spPr>
        <p:txBody>
          <a:bodyPr/>
          <a:lstStyle/>
          <a:p>
            <a:r>
              <a:rPr lang="zh-TW" altLang="en-US" dirty="0"/>
              <a:t>欽崇一天主在萬有之上</a:t>
            </a:r>
            <a:endParaRPr lang="zh-HK" altLang="en-US" dirty="0"/>
          </a:p>
        </p:txBody>
      </p:sp>
      <p:sp>
        <p:nvSpPr>
          <p:cNvPr id="3" name="內容版面配置區 2">
            <a:extLst>
              <a:ext uri="{FF2B5EF4-FFF2-40B4-BE49-F238E27FC236}">
                <a16:creationId xmlns:a16="http://schemas.microsoft.com/office/drawing/2014/main" id="{E3A99646-9585-9760-4A3C-72090C2FD49A}"/>
              </a:ext>
            </a:extLst>
          </p:cNvPr>
          <p:cNvSpPr>
            <a:spLocks noGrp="1"/>
          </p:cNvSpPr>
          <p:nvPr>
            <p:ph idx="1"/>
          </p:nvPr>
        </p:nvSpPr>
        <p:spPr/>
        <p:txBody>
          <a:bodyPr/>
          <a:lstStyle/>
          <a:p>
            <a:pPr marL="0" indent="0">
              <a:buNone/>
            </a:pPr>
            <a:endParaRPr lang="en-US" altLang="zh-TW" sz="3000" dirty="0"/>
          </a:p>
          <a:p>
            <a:pPr marL="0" indent="0">
              <a:buNone/>
            </a:pPr>
            <a:r>
              <a:rPr lang="zh-TW" altLang="en-US" sz="3000" dirty="0"/>
              <a:t>「欽」敬也， 古代皇帝尊稱</a:t>
            </a:r>
            <a:endParaRPr lang="en-US" altLang="zh-TW" sz="3000" dirty="0"/>
          </a:p>
          <a:p>
            <a:pPr marL="0" indent="0">
              <a:buNone/>
            </a:pPr>
            <a:r>
              <a:rPr lang="zh-TW" altLang="en-US" sz="3000" dirty="0"/>
              <a:t>「崇」本義高，表示尊重、推崇</a:t>
            </a:r>
            <a:endParaRPr lang="zh-HK" altLang="en-US" sz="3000" dirty="0"/>
          </a:p>
        </p:txBody>
      </p:sp>
      <p:sp>
        <p:nvSpPr>
          <p:cNvPr id="6" name="矩形 5">
            <a:extLst>
              <a:ext uri="{FF2B5EF4-FFF2-40B4-BE49-F238E27FC236}">
                <a16:creationId xmlns:a16="http://schemas.microsoft.com/office/drawing/2014/main" id="{D3D78238-9D55-0A87-CBDB-F326A2B49591}"/>
              </a:ext>
            </a:extLst>
          </p:cNvPr>
          <p:cNvSpPr/>
          <p:nvPr/>
        </p:nvSpPr>
        <p:spPr>
          <a:xfrm>
            <a:off x="1047308" y="1670641"/>
            <a:ext cx="1483242" cy="8187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HK" altLang="en-US" sz="1350">
              <a:solidFill>
                <a:prstClr val="white"/>
              </a:solidFill>
              <a:latin typeface="Calibri"/>
              <a:ea typeface="微軟正黑體"/>
            </a:endParaRPr>
          </a:p>
        </p:txBody>
      </p:sp>
    </p:spTree>
    <p:extLst>
      <p:ext uri="{BB962C8B-B14F-4D97-AF65-F5344CB8AC3E}">
        <p14:creationId xmlns:p14="http://schemas.microsoft.com/office/powerpoint/2010/main" val="408203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AE4DB-353D-CB77-DDA3-ADDFF3671FFB}"/>
              </a:ext>
            </a:extLst>
          </p:cNvPr>
          <p:cNvSpPr>
            <a:spLocks noGrp="1"/>
          </p:cNvSpPr>
          <p:nvPr>
            <p:ph type="title"/>
          </p:nvPr>
        </p:nvSpPr>
        <p:spPr>
          <a:xfrm>
            <a:off x="971550" y="1428060"/>
            <a:ext cx="7200897" cy="1303867"/>
          </a:xfrm>
        </p:spPr>
        <p:txBody>
          <a:bodyPr/>
          <a:lstStyle/>
          <a:p>
            <a:r>
              <a:rPr lang="zh-TW" altLang="en-US" dirty="0"/>
              <a:t>欽崇一天主在萬有之上</a:t>
            </a:r>
            <a:endParaRPr lang="zh-HK" altLang="en-US" dirty="0"/>
          </a:p>
        </p:txBody>
      </p:sp>
      <p:sp>
        <p:nvSpPr>
          <p:cNvPr id="3" name="內容版面配置區 2">
            <a:extLst>
              <a:ext uri="{FF2B5EF4-FFF2-40B4-BE49-F238E27FC236}">
                <a16:creationId xmlns:a16="http://schemas.microsoft.com/office/drawing/2014/main" id="{E3A99646-9585-9760-4A3C-72090C2FD49A}"/>
              </a:ext>
            </a:extLst>
          </p:cNvPr>
          <p:cNvSpPr>
            <a:spLocks noGrp="1"/>
          </p:cNvSpPr>
          <p:nvPr>
            <p:ph idx="1"/>
          </p:nvPr>
        </p:nvSpPr>
        <p:spPr>
          <a:xfrm>
            <a:off x="971551" y="2648542"/>
            <a:ext cx="7200897" cy="2930747"/>
          </a:xfrm>
        </p:spPr>
        <p:txBody>
          <a:bodyPr/>
          <a:lstStyle/>
          <a:p>
            <a:r>
              <a:rPr lang="zh-TW" altLang="en-US" sz="3000" dirty="0"/>
              <a:t>宇宙唯一的造物主</a:t>
            </a:r>
            <a:endParaRPr lang="en-US" altLang="zh-TW" sz="3000" dirty="0"/>
          </a:p>
          <a:p>
            <a:r>
              <a:rPr lang="zh-TW" altLang="en-US" sz="3000" dirty="0"/>
              <a:t>萬有（一切有形無</a:t>
            </a:r>
            <a:r>
              <a:rPr lang="zh-TW" altLang="en-US" sz="3000" dirty="0">
                <a:solidFill>
                  <a:prstClr val="black">
                    <a:lumMod val="85000"/>
                    <a:lumOff val="15000"/>
                  </a:prstClr>
                </a:solidFill>
                <a:latin typeface="Calibri"/>
                <a:ea typeface="微軟正黑體"/>
              </a:rPr>
              <a:t>形</a:t>
            </a:r>
            <a:r>
              <a:rPr lang="zh-TW" altLang="en-US" sz="3000" dirty="0"/>
              <a:t>）的根源</a:t>
            </a:r>
            <a:endParaRPr lang="en-US" altLang="zh-TW" sz="3000" dirty="0"/>
          </a:p>
          <a:p>
            <a:r>
              <a:rPr lang="zh-TW" altLang="en-US" sz="3000" dirty="0"/>
              <a:t>智慧的根源</a:t>
            </a:r>
            <a:endParaRPr lang="en-US" altLang="zh-TW" sz="3000" dirty="0"/>
          </a:p>
          <a:p>
            <a:r>
              <a:rPr lang="zh-TW" altLang="en-US" sz="3000" dirty="0"/>
              <a:t>愛的根源</a:t>
            </a:r>
            <a:endParaRPr lang="en-US" altLang="zh-TW" sz="3000" dirty="0"/>
          </a:p>
          <a:p>
            <a:r>
              <a:rPr lang="zh-HK" altLang="en-US" sz="3000" dirty="0"/>
              <a:t>天主是愛</a:t>
            </a:r>
          </a:p>
        </p:txBody>
      </p:sp>
      <p:sp>
        <p:nvSpPr>
          <p:cNvPr id="4" name="矩形 3">
            <a:extLst>
              <a:ext uri="{FF2B5EF4-FFF2-40B4-BE49-F238E27FC236}">
                <a16:creationId xmlns:a16="http://schemas.microsoft.com/office/drawing/2014/main" id="{96544075-69C4-DF72-C100-D0662E7CCAA0}"/>
              </a:ext>
            </a:extLst>
          </p:cNvPr>
          <p:cNvSpPr/>
          <p:nvPr/>
        </p:nvSpPr>
        <p:spPr>
          <a:xfrm>
            <a:off x="2503960" y="1670641"/>
            <a:ext cx="2068040" cy="8187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HK" altLang="en-US" sz="1350">
              <a:solidFill>
                <a:prstClr val="white"/>
              </a:solidFill>
              <a:latin typeface="Calibri"/>
              <a:ea typeface="微軟正黑體"/>
            </a:endParaRPr>
          </a:p>
        </p:txBody>
      </p:sp>
    </p:spTree>
    <p:extLst>
      <p:ext uri="{BB962C8B-B14F-4D97-AF65-F5344CB8AC3E}">
        <p14:creationId xmlns:p14="http://schemas.microsoft.com/office/powerpoint/2010/main" val="320285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AE4DB-353D-CB77-DDA3-ADDFF3671FFB}"/>
              </a:ext>
            </a:extLst>
          </p:cNvPr>
          <p:cNvSpPr>
            <a:spLocks noGrp="1"/>
          </p:cNvSpPr>
          <p:nvPr>
            <p:ph type="title"/>
          </p:nvPr>
        </p:nvSpPr>
        <p:spPr>
          <a:xfrm>
            <a:off x="1009651" y="1428060"/>
            <a:ext cx="7200897" cy="1303867"/>
          </a:xfrm>
        </p:spPr>
        <p:txBody>
          <a:bodyPr/>
          <a:lstStyle/>
          <a:p>
            <a:r>
              <a:rPr lang="zh-TW" altLang="en-US" dirty="0"/>
              <a:t>欽崇一天主在萬有之上</a:t>
            </a:r>
            <a:endParaRPr lang="zh-HK" altLang="en-US" dirty="0"/>
          </a:p>
        </p:txBody>
      </p:sp>
      <p:sp>
        <p:nvSpPr>
          <p:cNvPr id="3" name="內容版面配置區 2">
            <a:extLst>
              <a:ext uri="{FF2B5EF4-FFF2-40B4-BE49-F238E27FC236}">
                <a16:creationId xmlns:a16="http://schemas.microsoft.com/office/drawing/2014/main" id="{E3A99646-9585-9760-4A3C-72090C2FD49A}"/>
              </a:ext>
            </a:extLst>
          </p:cNvPr>
          <p:cNvSpPr>
            <a:spLocks noGrp="1"/>
          </p:cNvSpPr>
          <p:nvPr>
            <p:ph idx="1"/>
          </p:nvPr>
        </p:nvSpPr>
        <p:spPr>
          <a:xfrm>
            <a:off x="971551" y="2774949"/>
            <a:ext cx="7277099" cy="2701926"/>
          </a:xfrm>
        </p:spPr>
        <p:txBody>
          <a:bodyPr/>
          <a:lstStyle/>
          <a:p>
            <a:r>
              <a:rPr lang="zh-TW" altLang="en-US" sz="3300" dirty="0">
                <a:solidFill>
                  <a:schemeClr val="tx1"/>
                </a:solidFill>
              </a:rPr>
              <a:t>第一優次 </a:t>
            </a:r>
            <a:r>
              <a:rPr lang="en-US" altLang="zh-TW" sz="2100" dirty="0"/>
              <a:t>《</a:t>
            </a:r>
            <a:r>
              <a:rPr lang="zh-TW" altLang="en-US" sz="2100" dirty="0"/>
              <a:t>正視人生的信仰</a:t>
            </a:r>
            <a:r>
              <a:rPr lang="en-US" altLang="zh-TW" sz="2100" dirty="0"/>
              <a:t>》(P.225)</a:t>
            </a:r>
            <a:endParaRPr lang="en-US" altLang="zh-TW" sz="2100" dirty="0">
              <a:solidFill>
                <a:schemeClr val="tx1"/>
              </a:solidFill>
            </a:endParaRPr>
          </a:p>
          <a:p>
            <a:r>
              <a:rPr lang="zh-TW" altLang="en-US" sz="3300" dirty="0"/>
              <a:t>一切事物、一切價值之上</a:t>
            </a:r>
            <a:endParaRPr lang="en-US" altLang="zh-TW" sz="3300" dirty="0"/>
          </a:p>
          <a:p>
            <a:r>
              <a:rPr lang="zh-TW" altLang="en-US" sz="3300" dirty="0"/>
              <a:t>最重要的人事物之上</a:t>
            </a:r>
            <a:endParaRPr lang="en-US" altLang="zh-TW" sz="3300" dirty="0"/>
          </a:p>
          <a:p>
            <a:pPr marL="0" indent="0" algn="ctr">
              <a:buNone/>
            </a:pPr>
            <a:endParaRPr lang="en-US" altLang="zh-TW" sz="1500" b="1" dirty="0"/>
          </a:p>
          <a:p>
            <a:pPr marL="0" indent="0" algn="ctr">
              <a:buNone/>
            </a:pPr>
            <a:r>
              <a:rPr lang="zh-TW" altLang="en-US" sz="1800" b="1" dirty="0"/>
              <a:t>你們先該尋求天主的國和它的義德，這一切自會加給你們。</a:t>
            </a:r>
            <a:r>
              <a:rPr lang="en-US" altLang="zh-TW" sz="1800" b="1" dirty="0"/>
              <a:t>(</a:t>
            </a:r>
            <a:r>
              <a:rPr lang="zh-TW" altLang="en-US" sz="1800" b="1" dirty="0"/>
              <a:t>瑪</a:t>
            </a:r>
            <a:r>
              <a:rPr lang="en-US" altLang="zh-TW" sz="1800" b="1" dirty="0"/>
              <a:t>6:33)</a:t>
            </a:r>
            <a:endParaRPr lang="zh-HK" altLang="en-US" sz="1800" b="1" dirty="0"/>
          </a:p>
          <a:p>
            <a:pPr marL="0" indent="0">
              <a:buNone/>
            </a:pPr>
            <a:endParaRPr lang="zh-HK" altLang="en-US" sz="3000" dirty="0"/>
          </a:p>
        </p:txBody>
      </p:sp>
      <p:sp>
        <p:nvSpPr>
          <p:cNvPr id="4" name="矩形 3">
            <a:extLst>
              <a:ext uri="{FF2B5EF4-FFF2-40B4-BE49-F238E27FC236}">
                <a16:creationId xmlns:a16="http://schemas.microsoft.com/office/drawing/2014/main" id="{7236F826-3C67-75D9-4AE5-59268D419A5A}"/>
              </a:ext>
            </a:extLst>
          </p:cNvPr>
          <p:cNvSpPr/>
          <p:nvPr/>
        </p:nvSpPr>
        <p:spPr>
          <a:xfrm>
            <a:off x="5284382" y="1670641"/>
            <a:ext cx="2759149" cy="81870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HK" altLang="en-US" sz="1350">
              <a:solidFill>
                <a:prstClr val="white"/>
              </a:solidFill>
              <a:latin typeface="Calibri"/>
              <a:ea typeface="微軟正黑體"/>
            </a:endParaRPr>
          </a:p>
        </p:txBody>
      </p:sp>
    </p:spTree>
    <p:extLst>
      <p:ext uri="{BB962C8B-B14F-4D97-AF65-F5344CB8AC3E}">
        <p14:creationId xmlns:p14="http://schemas.microsoft.com/office/powerpoint/2010/main" val="212023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99D0EA9-6CFA-E6E4-9658-8677DE221110}"/>
              </a:ext>
            </a:extLst>
          </p:cNvPr>
          <p:cNvSpPr>
            <a:spLocks noGrp="1"/>
          </p:cNvSpPr>
          <p:nvPr>
            <p:ph idx="4294967295"/>
          </p:nvPr>
        </p:nvSpPr>
        <p:spPr>
          <a:xfrm>
            <a:off x="1020726" y="3111850"/>
            <a:ext cx="7200900" cy="900113"/>
          </a:xfrm>
        </p:spPr>
        <p:txBody>
          <a:bodyPr/>
          <a:lstStyle/>
          <a:p>
            <a:pPr marL="0" indent="0" algn="ctr">
              <a:buNone/>
            </a:pPr>
            <a:r>
              <a:rPr lang="zh-TW" altLang="en-US" dirty="0"/>
              <a:t>為我，第一誡的意義是</a:t>
            </a:r>
            <a:r>
              <a:rPr lang="en-US" altLang="zh-TW" dirty="0"/>
              <a:t>.....</a:t>
            </a:r>
            <a:endParaRPr lang="zh-HK" altLang="en-US" dirty="0"/>
          </a:p>
        </p:txBody>
      </p:sp>
    </p:spTree>
    <p:extLst>
      <p:ext uri="{BB962C8B-B14F-4D97-AF65-F5344CB8AC3E}">
        <p14:creationId xmlns:p14="http://schemas.microsoft.com/office/powerpoint/2010/main" val="389790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AE4DB-353D-CB77-DDA3-ADDFF3671FFB}"/>
              </a:ext>
            </a:extLst>
          </p:cNvPr>
          <p:cNvSpPr>
            <a:spLocks noGrp="1"/>
          </p:cNvSpPr>
          <p:nvPr>
            <p:ph type="title"/>
          </p:nvPr>
        </p:nvSpPr>
        <p:spPr/>
        <p:txBody>
          <a:bodyPr/>
          <a:lstStyle/>
          <a:p>
            <a:r>
              <a:rPr lang="zh-TW" altLang="en-US" dirty="0"/>
              <a:t>欽崇一天主在萬有之上</a:t>
            </a:r>
            <a:endParaRPr lang="zh-HK" altLang="en-US" dirty="0"/>
          </a:p>
        </p:txBody>
      </p:sp>
      <p:sp>
        <p:nvSpPr>
          <p:cNvPr id="3" name="內容版面配置區 2">
            <a:extLst>
              <a:ext uri="{FF2B5EF4-FFF2-40B4-BE49-F238E27FC236}">
                <a16:creationId xmlns:a16="http://schemas.microsoft.com/office/drawing/2014/main" id="{E3A99646-9585-9760-4A3C-72090C2FD49A}"/>
              </a:ext>
            </a:extLst>
          </p:cNvPr>
          <p:cNvSpPr>
            <a:spLocks noGrp="1"/>
          </p:cNvSpPr>
          <p:nvPr>
            <p:ph idx="1"/>
          </p:nvPr>
        </p:nvSpPr>
        <p:spPr>
          <a:xfrm>
            <a:off x="721685" y="3041650"/>
            <a:ext cx="7898440" cy="2854325"/>
          </a:xfrm>
        </p:spPr>
        <p:txBody>
          <a:bodyPr/>
          <a:lstStyle/>
          <a:p>
            <a:pPr marL="0" indent="0">
              <a:buNone/>
            </a:pPr>
            <a:r>
              <a:rPr lang="zh-TW" altLang="en-US" sz="3000" dirty="0"/>
              <a:t>相信天主是唯一的真神，朝拜祂，信靠祂</a:t>
            </a:r>
            <a:endParaRPr lang="en-US" altLang="zh-TW" sz="3000" dirty="0"/>
          </a:p>
          <a:p>
            <a:pPr marL="0" indent="0">
              <a:buNone/>
            </a:pPr>
            <a:r>
              <a:rPr lang="zh-TW" altLang="en-US" sz="3000" dirty="0"/>
              <a:t>把天主及祂的教導和旨意放在我生命的第一位</a:t>
            </a:r>
            <a:endParaRPr lang="en-US" altLang="zh-TW" sz="3000" dirty="0"/>
          </a:p>
          <a:p>
            <a:pPr marL="0" indent="0">
              <a:buNone/>
            </a:pPr>
            <a:endParaRPr lang="en-US" altLang="zh-TW" sz="1800" b="1" dirty="0"/>
          </a:p>
          <a:p>
            <a:pPr marL="0" indent="0">
              <a:buNone/>
            </a:pPr>
            <a:r>
              <a:rPr lang="zh-TW" altLang="en-US" sz="1800" b="1" dirty="0"/>
              <a:t>你們先該尋求天主的國和它的義德，這一切自會加給你們。</a:t>
            </a:r>
            <a:r>
              <a:rPr lang="en-US" altLang="zh-TW" sz="1800" b="1" dirty="0"/>
              <a:t>(</a:t>
            </a:r>
            <a:r>
              <a:rPr lang="zh-TW" altLang="en-US" sz="1800" b="1" dirty="0"/>
              <a:t>瑪</a:t>
            </a:r>
            <a:r>
              <a:rPr lang="en-US" altLang="zh-TW" sz="1800" b="1" dirty="0"/>
              <a:t>6:33)</a:t>
            </a:r>
          </a:p>
          <a:p>
            <a:pPr marL="0" indent="0" algn="ctr">
              <a:buNone/>
            </a:pPr>
            <a:r>
              <a:rPr lang="zh-TW" altLang="en-US" sz="1800" b="1" dirty="0"/>
              <a:t>凡你們對我這些最小兄弟中的一個所做的就是對我做的。（瑪 </a:t>
            </a:r>
            <a:r>
              <a:rPr lang="en-US" altLang="zh-TW" sz="1800" b="1" dirty="0"/>
              <a:t>25:40</a:t>
            </a:r>
            <a:r>
              <a:rPr lang="zh-TW" altLang="en-US" sz="1800" b="1" dirty="0"/>
              <a:t>）</a:t>
            </a:r>
            <a:endParaRPr lang="zh-HK" altLang="en-US" sz="1800" b="1" dirty="0"/>
          </a:p>
          <a:p>
            <a:pPr marL="0" indent="0">
              <a:buNone/>
            </a:pPr>
            <a:endParaRPr lang="zh-HK" altLang="en-US" sz="1800" b="1" dirty="0"/>
          </a:p>
          <a:p>
            <a:pPr marL="0" indent="0">
              <a:buNone/>
            </a:pPr>
            <a:endParaRPr lang="zh-HK" altLang="en-US" sz="3000" dirty="0"/>
          </a:p>
        </p:txBody>
      </p:sp>
    </p:spTree>
    <p:extLst>
      <p:ext uri="{BB962C8B-B14F-4D97-AF65-F5344CB8AC3E}">
        <p14:creationId xmlns:p14="http://schemas.microsoft.com/office/powerpoint/2010/main" val="284838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7E1CBD5-85B8-79E0-0930-C32D44620206}"/>
              </a:ext>
            </a:extLst>
          </p:cNvPr>
          <p:cNvSpPr>
            <a:spLocks noGrp="1"/>
          </p:cNvSpPr>
          <p:nvPr>
            <p:ph idx="4294967295"/>
          </p:nvPr>
        </p:nvSpPr>
        <p:spPr>
          <a:xfrm>
            <a:off x="667193" y="1578464"/>
            <a:ext cx="7200900" cy="3898632"/>
          </a:xfrm>
        </p:spPr>
        <p:txBody>
          <a:bodyPr/>
          <a:lstStyle/>
          <a:p>
            <a:r>
              <a:rPr lang="zh-TW" altLang="en-US" sz="2700" dirty="0"/>
              <a:t> 宗教</a:t>
            </a:r>
            <a:r>
              <a:rPr lang="en-US" altLang="zh-TW" sz="2700" dirty="0"/>
              <a:t>/</a:t>
            </a:r>
            <a:r>
              <a:rPr lang="zh-TW" altLang="en-US" sz="2700" dirty="0"/>
              <a:t>信仰行為表達這個信念和欽崇</a:t>
            </a:r>
            <a:r>
              <a:rPr lang="en-US" altLang="zh-TW" sz="2700" dirty="0"/>
              <a:t> (</a:t>
            </a:r>
            <a:r>
              <a:rPr lang="en-US" altLang="zh-TW" sz="2700" dirty="0" err="1"/>
              <a:t>eg</a:t>
            </a:r>
            <a:r>
              <a:rPr lang="en-US" altLang="zh-TW" sz="2700" dirty="0"/>
              <a:t> </a:t>
            </a:r>
            <a:r>
              <a:rPr lang="zh-TW" altLang="en-US" sz="2700" dirty="0"/>
              <a:t>祈禱讀經聖事跪拜</a:t>
            </a:r>
            <a:r>
              <a:rPr lang="en-US" altLang="zh-TW" sz="2700" dirty="0"/>
              <a:t>)</a:t>
            </a:r>
          </a:p>
          <a:p>
            <a:r>
              <a:rPr lang="zh-TW" altLang="en-US" sz="2700" dirty="0"/>
              <a:t>在生活中以天主和祂的旨意作為我生命的中心和目標</a:t>
            </a:r>
            <a:endParaRPr lang="en-US" altLang="zh-TW" sz="2700" dirty="0"/>
          </a:p>
          <a:p>
            <a:r>
              <a:rPr lang="zh-TW" altLang="en-US" sz="2700" dirty="0"/>
              <a:t>天主的地位無可代替，以天主為中心 </a:t>
            </a:r>
            <a:r>
              <a:rPr lang="en-US" altLang="zh-TW" sz="2700" dirty="0"/>
              <a:t>-- </a:t>
            </a:r>
            <a:r>
              <a:rPr lang="zh-TW" altLang="en-US" sz="2700" dirty="0"/>
              <a:t>代替以自己為中心</a:t>
            </a:r>
            <a:endParaRPr lang="en-US" altLang="zh-TW" sz="2700" dirty="0"/>
          </a:p>
          <a:p>
            <a:r>
              <a:rPr lang="zh-TW" altLang="en-US" sz="2700" dirty="0"/>
              <a:t>當個人利益或欲望與天主的教導和旨意有衝突時，選擇基督</a:t>
            </a:r>
            <a:endParaRPr lang="zh-HK" altLang="en-US" sz="2700" dirty="0"/>
          </a:p>
        </p:txBody>
      </p:sp>
    </p:spTree>
    <p:extLst>
      <p:ext uri="{BB962C8B-B14F-4D97-AF65-F5344CB8AC3E}">
        <p14:creationId xmlns:p14="http://schemas.microsoft.com/office/powerpoint/2010/main" val="213696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副標題 2">
            <a:extLst>
              <a:ext uri="{FF2B5EF4-FFF2-40B4-BE49-F238E27FC236}">
                <a16:creationId xmlns:a16="http://schemas.microsoft.com/office/drawing/2014/main" id="{3A4BE33A-9FAE-461C-9E1E-65AF6239A501}"/>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這都是「誡命」的作用。天主在西乃山頒佈的十誡，原意是要我們按照理智的指引，</a:t>
            </a:r>
            <a:r>
              <a:rPr lang="zh-TW" altLang="en-US">
                <a:solidFill>
                  <a:srgbClr val="FF0000"/>
                </a:solidFill>
                <a:latin typeface="華康粗黑體" panose="020B0709000000000000" pitchFamily="49" charset="-120"/>
                <a:ea typeface="華康粗黑體" panose="020B0709000000000000" pitchFamily="49" charset="-120"/>
              </a:rPr>
              <a:t>節制不合理的欲望</a:t>
            </a:r>
            <a:r>
              <a:rPr lang="zh-TW" altLang="en-US">
                <a:latin typeface="華康粗黑體" panose="020B0709000000000000" pitchFamily="49" charset="-120"/>
                <a:ea typeface="華康粗黑體" panose="020B0709000000000000" pitchFamily="49" charset="-120"/>
              </a:rPr>
              <a:t>。遵守十誡並不是單純是從外面硬加給我們的規律。十誡所命令、所禁止的，都是使人的生命逐漸達致圓滿的</a:t>
            </a:r>
            <a:r>
              <a:rPr lang="zh-TW" altLang="en-US">
                <a:solidFill>
                  <a:srgbClr val="FF0000"/>
                </a:solidFill>
                <a:latin typeface="華康粗黑體" panose="020B0709000000000000" pitchFamily="49" charset="-120"/>
                <a:ea typeface="華康粗黑體" panose="020B0709000000000000" pitchFamily="49" charset="-120"/>
              </a:rPr>
              <a:t>「生命的法則」</a:t>
            </a:r>
            <a:r>
              <a:rPr lang="zh-TW" altLang="en-US">
                <a:latin typeface="華康粗黑體" panose="020B0709000000000000" pitchFamily="49" charset="-120"/>
                <a:ea typeface="華康粗黑體" panose="020B0709000000000000" pitchFamily="49" charset="-120"/>
              </a:rPr>
              <a:t>。</a:t>
            </a:r>
          </a:p>
          <a:p>
            <a:pPr algn="l" eaLnBrk="1">
              <a:lnSpc>
                <a:spcPts val="5500"/>
              </a:lnSpc>
              <a:spcBef>
                <a:spcPct val="0"/>
              </a:spcBef>
            </a:pPr>
            <a:r>
              <a:rPr lang="en-US" altLang="zh-TW">
                <a:solidFill>
                  <a:srgbClr val="FF0000"/>
                </a:solidFill>
                <a:ea typeface="華康粗黑體" panose="020B0709000000000000" pitchFamily="49" charset="-120"/>
              </a:rPr>
              <a:t>3.</a:t>
            </a:r>
            <a:r>
              <a:rPr lang="zh-TW" altLang="en-US">
                <a:solidFill>
                  <a:srgbClr val="FF0000"/>
                </a:solidFill>
                <a:latin typeface="華康粗黑體" panose="020B0709000000000000" pitchFamily="49" charset="-120"/>
                <a:ea typeface="華康粗黑體" panose="020B0709000000000000" pitchFamily="49" charset="-120"/>
              </a:rPr>
              <a:t>誡命背後的精華</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  誡命或禁令通常都不是宗教的精華。宗教的任務是使人的精神或靈性生活更豐盛，把人提升到更高的境界。宗教的特點是要人積極面對生活，改善個人、人際間和世界的秩序。通常宗教所提出的誡命或禁令，都有</a:t>
            </a:r>
            <a:r>
              <a:rPr lang="zh-TW" altLang="en-US">
                <a:solidFill>
                  <a:srgbClr val="FF0000"/>
                </a:solidFill>
                <a:latin typeface="華康粗黑體" panose="020B0709000000000000" pitchFamily="49" charset="-120"/>
                <a:ea typeface="華康粗黑體" panose="020B0709000000000000" pitchFamily="49" charset="-120"/>
              </a:rPr>
              <a:t>指導</a:t>
            </a:r>
            <a:r>
              <a:rPr lang="zh-TW" altLang="en-US">
                <a:latin typeface="華康粗黑體" panose="020B0709000000000000" pitchFamily="49" charset="-120"/>
                <a:ea typeface="華康粗黑體" panose="020B0709000000000000" pitchFamily="49" charset="-120"/>
              </a:rPr>
              <a:t>和</a:t>
            </a:r>
            <a:r>
              <a:rPr lang="zh-TW" altLang="en-US">
                <a:solidFill>
                  <a:srgbClr val="FF0000"/>
                </a:solidFill>
                <a:latin typeface="華康粗黑體" panose="020B0709000000000000" pitchFamily="49" charset="-120"/>
                <a:ea typeface="華康粗黑體" panose="020B0709000000000000" pitchFamily="49" charset="-120"/>
              </a:rPr>
              <a:t>預防</a:t>
            </a:r>
            <a:r>
              <a:rPr lang="zh-TW" altLang="en-US">
                <a:latin typeface="華康粗黑體" panose="020B0709000000000000" pitchFamily="49" charset="-120"/>
                <a:ea typeface="華康粗黑體" panose="020B0709000000000000" pitchFamily="49" charset="-120"/>
              </a:rPr>
              <a:t>的作用。</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  </a:t>
            </a:r>
            <a:r>
              <a:rPr lang="zh-TW" altLang="en-US">
                <a:solidFill>
                  <a:srgbClr val="0000FF"/>
                </a:solidFill>
                <a:latin typeface="華康粗黑體" panose="020B0709000000000000" pitchFamily="49" charset="-120"/>
                <a:ea typeface="華康粗黑體" panose="020B0709000000000000" pitchFamily="49" charset="-120"/>
              </a:rPr>
              <a:t>差不多在所有誡命的背後，都包含有某些積極的因素</a:t>
            </a:r>
            <a:r>
              <a:rPr lang="zh-TW" altLang="en-US">
                <a:latin typeface="華康粗黑體" panose="020B0709000000000000" pitchFamily="49" charset="-120"/>
                <a:ea typeface="華康粗黑體" panose="020B0709000000000000" pitchFamily="49" charset="-120"/>
              </a:rPr>
              <a:t>。例如：在「毋殺人」的後面，蘊藏著「</a:t>
            </a:r>
            <a:r>
              <a:rPr lang="zh-TW" altLang="en-US">
                <a:solidFill>
                  <a:srgbClr val="FF0000"/>
                </a:solidFill>
                <a:latin typeface="華康粗黑體" panose="020B0709000000000000" pitchFamily="49" charset="-120"/>
                <a:ea typeface="華康粗黑體" panose="020B0709000000000000" pitchFamily="49" charset="-120"/>
              </a:rPr>
              <a:t>尊重</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8A1E22-EC5F-181B-1F75-FD1B2409688D}"/>
              </a:ext>
            </a:extLst>
          </p:cNvPr>
          <p:cNvSpPr>
            <a:spLocks noGrp="1"/>
          </p:cNvSpPr>
          <p:nvPr>
            <p:ph type="title"/>
          </p:nvPr>
        </p:nvSpPr>
        <p:spPr/>
        <p:txBody>
          <a:bodyPr/>
          <a:lstStyle/>
          <a:p>
            <a:r>
              <a:rPr lang="zh-HK" altLang="en-US" dirty="0"/>
              <a:t>反省</a:t>
            </a:r>
          </a:p>
        </p:txBody>
      </p:sp>
      <p:sp>
        <p:nvSpPr>
          <p:cNvPr id="3" name="內容版面配置區 2">
            <a:extLst>
              <a:ext uri="{FF2B5EF4-FFF2-40B4-BE49-F238E27FC236}">
                <a16:creationId xmlns:a16="http://schemas.microsoft.com/office/drawing/2014/main" id="{49B8B875-B9EC-E885-CE75-E43360A16105}"/>
              </a:ext>
            </a:extLst>
          </p:cNvPr>
          <p:cNvSpPr>
            <a:spLocks noGrp="1"/>
          </p:cNvSpPr>
          <p:nvPr>
            <p:ph idx="1"/>
          </p:nvPr>
        </p:nvSpPr>
        <p:spPr/>
        <p:txBody>
          <a:bodyPr/>
          <a:lstStyle/>
          <a:p>
            <a:pPr marL="0" indent="0">
              <a:buNone/>
            </a:pPr>
            <a:r>
              <a:rPr lang="zh-TW" altLang="en-US" sz="2700" dirty="0"/>
              <a:t>我的思想行為和心靈是否以天父和基督的教導和價值觀為中心為依歸？</a:t>
            </a:r>
            <a:endParaRPr lang="en-US" altLang="zh-TW" sz="2700" dirty="0"/>
          </a:p>
          <a:p>
            <a:pPr marL="0" indent="0">
              <a:buNone/>
            </a:pPr>
            <a:r>
              <a:rPr lang="zh-TW" altLang="en-US" sz="2700" dirty="0"/>
              <a:t>我的信有多深？多紮實？夠徹底嗎？</a:t>
            </a:r>
            <a:endParaRPr lang="en-US" altLang="zh-TW" sz="2700" dirty="0"/>
          </a:p>
          <a:p>
            <a:pPr marL="0" indent="0">
              <a:buNone/>
            </a:pPr>
            <a:r>
              <a:rPr lang="zh-TW" altLang="en-US" sz="1800" dirty="0"/>
              <a:t>                                        </a:t>
            </a:r>
            <a:endParaRPr lang="en-US" altLang="zh-TW" sz="1800" dirty="0"/>
          </a:p>
          <a:p>
            <a:pPr marL="0" indent="0">
              <a:buNone/>
            </a:pPr>
            <a:r>
              <a:rPr lang="en-US" altLang="zh-TW" sz="1800" b="1" dirty="0"/>
              <a:t>                                              </a:t>
            </a:r>
            <a:r>
              <a:rPr lang="zh-TW" altLang="en-US" sz="1800" b="1" dirty="0"/>
              <a:t>天主是愛</a:t>
            </a:r>
            <a:r>
              <a:rPr lang="en-US" altLang="zh-TW" sz="1800" b="1" dirty="0"/>
              <a:t>(</a:t>
            </a:r>
            <a:r>
              <a:rPr lang="zh-TW" altLang="en-US" sz="1800" b="1" dirty="0"/>
              <a:t>若一</a:t>
            </a:r>
            <a:r>
              <a:rPr lang="en-US" altLang="zh-TW" sz="1800" b="1" dirty="0"/>
              <a:t>4:8)</a:t>
            </a:r>
            <a:endParaRPr lang="zh-HK" altLang="en-US" sz="1800" b="1" dirty="0"/>
          </a:p>
        </p:txBody>
      </p:sp>
    </p:spTree>
    <p:extLst>
      <p:ext uri="{BB962C8B-B14F-4D97-AF65-F5344CB8AC3E}">
        <p14:creationId xmlns:p14="http://schemas.microsoft.com/office/powerpoint/2010/main" val="268121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8B75B-BA87-DB31-51B0-33ACA93737C2}"/>
              </a:ext>
            </a:extLst>
          </p:cNvPr>
          <p:cNvSpPr>
            <a:spLocks noGrp="1"/>
          </p:cNvSpPr>
          <p:nvPr>
            <p:ph type="title"/>
          </p:nvPr>
        </p:nvSpPr>
        <p:spPr/>
        <p:txBody>
          <a:bodyPr>
            <a:noAutofit/>
          </a:bodyPr>
          <a:lstStyle/>
          <a:p>
            <a:r>
              <a:rPr lang="zh-TW" altLang="en-US" sz="3300" dirty="0"/>
              <a:t>如何才能時刻醒覺把天主作為</a:t>
            </a:r>
            <a:br>
              <a:rPr lang="en-US" altLang="zh-TW" sz="3300" dirty="0"/>
            </a:br>
            <a:r>
              <a:rPr lang="zh-TW" altLang="en-US" sz="3300" dirty="0"/>
              <a:t>我生命中的第一位？</a:t>
            </a:r>
            <a:endParaRPr lang="zh-HK" altLang="en-US" sz="3300" dirty="0"/>
          </a:p>
        </p:txBody>
      </p:sp>
      <p:sp>
        <p:nvSpPr>
          <p:cNvPr id="3" name="內容版面配置區 2">
            <a:extLst>
              <a:ext uri="{FF2B5EF4-FFF2-40B4-BE49-F238E27FC236}">
                <a16:creationId xmlns:a16="http://schemas.microsoft.com/office/drawing/2014/main" id="{4A52BB19-9379-17A5-6AE0-9E4AF6839FD3}"/>
              </a:ext>
            </a:extLst>
          </p:cNvPr>
          <p:cNvSpPr>
            <a:spLocks noGrp="1"/>
          </p:cNvSpPr>
          <p:nvPr>
            <p:ph idx="1"/>
          </p:nvPr>
        </p:nvSpPr>
        <p:spPr/>
        <p:txBody>
          <a:bodyPr/>
          <a:lstStyle/>
          <a:p>
            <a:r>
              <a:rPr lang="zh-TW" altLang="en-US" sz="2700" dirty="0"/>
              <a:t>必須開放自己於天主，為承行主旨好好操練</a:t>
            </a:r>
            <a:endParaRPr lang="en-US" altLang="zh-TW" sz="2700" dirty="0"/>
          </a:p>
          <a:p>
            <a:r>
              <a:rPr lang="zh-TW" altLang="en-US" sz="2700" dirty="0"/>
              <a:t>仰仗天父的祝福，基督的同行和聖神的推動</a:t>
            </a:r>
            <a:endParaRPr lang="en-US" altLang="zh-TW" sz="2700" dirty="0"/>
          </a:p>
          <a:p>
            <a:r>
              <a:rPr lang="zh-TW" altLang="en-US" sz="2700" dirty="0"/>
              <a:t>信仰必須要「培」要「養」，才能有所長</a:t>
            </a:r>
            <a:endParaRPr lang="en-US" altLang="zh-TW" sz="2700" dirty="0"/>
          </a:p>
          <a:p>
            <a:r>
              <a:rPr lang="zh-TW" altLang="en-US" sz="2700" dirty="0"/>
              <a:t>我相信祈禱、讀經和聖事是營養，供給我們在生活中實踐信仰的力量，也是操練和修為。</a:t>
            </a:r>
            <a:endParaRPr lang="zh-HK" altLang="en-US" sz="2700" dirty="0"/>
          </a:p>
        </p:txBody>
      </p:sp>
    </p:spTree>
    <p:extLst>
      <p:ext uri="{BB962C8B-B14F-4D97-AF65-F5344CB8AC3E}">
        <p14:creationId xmlns:p14="http://schemas.microsoft.com/office/powerpoint/2010/main" val="2687574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8B75B-BA87-DB31-51B0-33ACA93737C2}"/>
              </a:ext>
            </a:extLst>
          </p:cNvPr>
          <p:cNvSpPr>
            <a:spLocks noGrp="1"/>
          </p:cNvSpPr>
          <p:nvPr>
            <p:ph type="title"/>
          </p:nvPr>
        </p:nvSpPr>
        <p:spPr/>
        <p:txBody>
          <a:bodyPr>
            <a:noAutofit/>
          </a:bodyPr>
          <a:lstStyle/>
          <a:p>
            <a:r>
              <a:rPr lang="zh-TW" altLang="en-US" sz="3300" dirty="0"/>
              <a:t>如何才能時刻醒覺把天主作為</a:t>
            </a:r>
            <a:br>
              <a:rPr lang="en-US" altLang="zh-TW" sz="3300" dirty="0"/>
            </a:br>
            <a:r>
              <a:rPr lang="zh-TW" altLang="en-US" sz="3300" dirty="0"/>
              <a:t>我生命中的第一位？</a:t>
            </a:r>
            <a:endParaRPr lang="zh-HK" altLang="en-US" sz="3300" dirty="0"/>
          </a:p>
        </p:txBody>
      </p:sp>
      <p:sp>
        <p:nvSpPr>
          <p:cNvPr id="3" name="內容版面配置區 2">
            <a:extLst>
              <a:ext uri="{FF2B5EF4-FFF2-40B4-BE49-F238E27FC236}">
                <a16:creationId xmlns:a16="http://schemas.microsoft.com/office/drawing/2014/main" id="{4A52BB19-9379-17A5-6AE0-9E4AF6839FD3}"/>
              </a:ext>
            </a:extLst>
          </p:cNvPr>
          <p:cNvSpPr>
            <a:spLocks noGrp="1"/>
          </p:cNvSpPr>
          <p:nvPr>
            <p:ph idx="1"/>
          </p:nvPr>
        </p:nvSpPr>
        <p:spPr>
          <a:xfrm>
            <a:off x="971551" y="2774949"/>
            <a:ext cx="7200897" cy="2776576"/>
          </a:xfrm>
        </p:spPr>
        <p:txBody>
          <a:bodyPr/>
          <a:lstStyle/>
          <a:p>
            <a:pPr marL="0" indent="0">
              <a:buNone/>
            </a:pPr>
            <a:r>
              <a:rPr lang="zh-TW" altLang="en-US" sz="2700" dirty="0"/>
              <a:t>只求練功，不求成功，功到自然成</a:t>
            </a:r>
            <a:endParaRPr lang="en-US" altLang="zh-TW" sz="2700" dirty="0"/>
          </a:p>
          <a:p>
            <a:pPr marL="0" indent="0">
              <a:buNone/>
            </a:pPr>
            <a:r>
              <a:rPr lang="zh-TW" altLang="en-US" sz="2700" dirty="0"/>
              <a:t>要 懇切 堅持</a:t>
            </a:r>
            <a:endParaRPr lang="en-US" altLang="zh-TW" sz="2700" dirty="0"/>
          </a:p>
          <a:p>
            <a:pPr marL="0" indent="0">
              <a:buNone/>
            </a:pPr>
            <a:r>
              <a:rPr lang="zh-TW" altLang="en-US" sz="2700" dirty="0"/>
              <a:t>不要停留於祈禱，卻要：</a:t>
            </a:r>
            <a:endParaRPr lang="en-US" altLang="zh-TW" sz="2700" dirty="0"/>
          </a:p>
          <a:p>
            <a:pPr marL="0" indent="0">
              <a:buNone/>
            </a:pPr>
            <a:r>
              <a:rPr lang="en-US" altLang="zh-TW" sz="2700" dirty="0"/>
              <a:t>	</a:t>
            </a:r>
            <a:r>
              <a:rPr lang="zh-TW" altLang="en-US" sz="2700" dirty="0"/>
              <a:t>祈禱是生活的流露</a:t>
            </a:r>
            <a:endParaRPr lang="en-US" altLang="zh-TW" sz="2700" dirty="0"/>
          </a:p>
          <a:p>
            <a:pPr marL="0" indent="0">
              <a:buNone/>
            </a:pPr>
            <a:r>
              <a:rPr lang="en-US" altLang="zh-TW" sz="2700" dirty="0"/>
              <a:t>	</a:t>
            </a:r>
            <a:r>
              <a:rPr lang="zh-TW" altLang="en-US" sz="2700" dirty="0"/>
              <a:t>生活是祈</a:t>
            </a:r>
            <a:r>
              <a:rPr lang="zh-TW" altLang="en-US" sz="2700" dirty="0">
                <a:solidFill>
                  <a:prstClr val="black">
                    <a:lumMod val="85000"/>
                    <a:lumOff val="15000"/>
                  </a:prstClr>
                </a:solidFill>
                <a:latin typeface="Calibri"/>
                <a:ea typeface="微軟正黑體"/>
              </a:rPr>
              <a:t>禱</a:t>
            </a:r>
            <a:r>
              <a:rPr lang="zh-TW" altLang="en-US" sz="2700" dirty="0"/>
              <a:t>的實踐</a:t>
            </a:r>
            <a:endParaRPr lang="zh-HK" altLang="en-US" sz="2700" dirty="0"/>
          </a:p>
        </p:txBody>
      </p:sp>
    </p:spTree>
    <p:extLst>
      <p:ext uri="{BB962C8B-B14F-4D97-AF65-F5344CB8AC3E}">
        <p14:creationId xmlns:p14="http://schemas.microsoft.com/office/powerpoint/2010/main" val="231550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0C9C60-FF89-E3CD-044A-B4703F4D6FE1}"/>
              </a:ext>
            </a:extLst>
          </p:cNvPr>
          <p:cNvSpPr>
            <a:spLocks noGrp="1"/>
          </p:cNvSpPr>
          <p:nvPr>
            <p:ph type="title"/>
          </p:nvPr>
        </p:nvSpPr>
        <p:spPr/>
        <p:txBody>
          <a:bodyPr>
            <a:normAutofit/>
          </a:bodyPr>
          <a:lstStyle/>
          <a:p>
            <a:r>
              <a:rPr lang="zh-TW" altLang="en-US" sz="4500" dirty="0"/>
              <a:t>刻意把天主放在第一位</a:t>
            </a:r>
            <a:endParaRPr lang="zh-HK" altLang="en-US" sz="4500" dirty="0"/>
          </a:p>
        </p:txBody>
      </p:sp>
      <p:sp>
        <p:nvSpPr>
          <p:cNvPr id="3" name="內容版面配置區 2">
            <a:extLst>
              <a:ext uri="{FF2B5EF4-FFF2-40B4-BE49-F238E27FC236}">
                <a16:creationId xmlns:a16="http://schemas.microsoft.com/office/drawing/2014/main" id="{44FE686C-325E-9A19-60DB-AF776E5AB986}"/>
              </a:ext>
            </a:extLst>
          </p:cNvPr>
          <p:cNvSpPr>
            <a:spLocks noGrp="1"/>
          </p:cNvSpPr>
          <p:nvPr>
            <p:ph idx="1"/>
          </p:nvPr>
        </p:nvSpPr>
        <p:spPr>
          <a:xfrm>
            <a:off x="971551" y="2774949"/>
            <a:ext cx="7200897" cy="2829738"/>
          </a:xfrm>
        </p:spPr>
        <p:txBody>
          <a:bodyPr/>
          <a:lstStyle/>
          <a:p>
            <a:pPr marL="0" indent="0">
              <a:buNone/>
            </a:pPr>
            <a:r>
              <a:rPr lang="zh-TW" altLang="en-US" sz="2700" dirty="0"/>
              <a:t>把每天的祈禱</a:t>
            </a:r>
            <a:r>
              <a:rPr lang="en-US" altLang="zh-TW" sz="2700" dirty="0"/>
              <a:t>/</a:t>
            </a:r>
            <a:r>
              <a:rPr lang="zh-TW" altLang="en-US" sz="2700" dirty="0"/>
              <a:t>靜坐</a:t>
            </a:r>
            <a:r>
              <a:rPr lang="en-US" altLang="zh-TW" sz="2700" dirty="0"/>
              <a:t>/</a:t>
            </a:r>
            <a:r>
              <a:rPr lang="zh-TW" altLang="en-US" sz="2700" dirty="0"/>
              <a:t>讀經放在一切事情之前</a:t>
            </a:r>
            <a:endParaRPr lang="en-US" altLang="zh-TW" sz="2700" dirty="0"/>
          </a:p>
          <a:p>
            <a:r>
              <a:rPr lang="zh-TW" altLang="en-US" sz="2700" dirty="0"/>
              <a:t>先祈禱後梳洗</a:t>
            </a:r>
            <a:endParaRPr lang="en-US" altLang="zh-TW" sz="2700" dirty="0"/>
          </a:p>
          <a:p>
            <a:r>
              <a:rPr lang="zh-TW" altLang="en-US" sz="2700" dirty="0"/>
              <a:t>先祈禱後看手機</a:t>
            </a:r>
            <a:endParaRPr lang="en-US" altLang="zh-TW" sz="2700" dirty="0"/>
          </a:p>
          <a:p>
            <a:r>
              <a:rPr lang="zh-TW" altLang="en-US" sz="2700" dirty="0"/>
              <a:t>先祈禱後返工</a:t>
            </a:r>
            <a:endParaRPr lang="en-US" altLang="zh-TW" sz="2700" dirty="0"/>
          </a:p>
          <a:p>
            <a:r>
              <a:rPr lang="zh-TW" altLang="en-US" sz="2700" dirty="0"/>
              <a:t>先祈禱後</a:t>
            </a:r>
            <a:r>
              <a:rPr lang="en-US" altLang="zh-TW" sz="2700" dirty="0"/>
              <a:t>……..</a:t>
            </a:r>
            <a:endParaRPr lang="zh-HK" altLang="en-US" sz="2700" dirty="0"/>
          </a:p>
        </p:txBody>
      </p:sp>
    </p:spTree>
    <p:extLst>
      <p:ext uri="{BB962C8B-B14F-4D97-AF65-F5344CB8AC3E}">
        <p14:creationId xmlns:p14="http://schemas.microsoft.com/office/powerpoint/2010/main" val="2660035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5138F9-36E7-82AA-5F45-0A54015D076F}"/>
              </a:ext>
            </a:extLst>
          </p:cNvPr>
          <p:cNvSpPr>
            <a:spLocks noGrp="1"/>
          </p:cNvSpPr>
          <p:nvPr>
            <p:ph type="title"/>
          </p:nvPr>
        </p:nvSpPr>
        <p:spPr/>
        <p:txBody>
          <a:bodyPr>
            <a:normAutofit/>
          </a:bodyPr>
          <a:lstStyle/>
          <a:p>
            <a:r>
              <a:rPr lang="zh-TW" altLang="en-US" sz="4500" dirty="0"/>
              <a:t>刻意把天主放在第一位</a:t>
            </a:r>
            <a:endParaRPr lang="zh-HK" altLang="en-US" sz="4500" dirty="0"/>
          </a:p>
        </p:txBody>
      </p:sp>
      <p:sp>
        <p:nvSpPr>
          <p:cNvPr id="3" name="內容版面配置區 2">
            <a:extLst>
              <a:ext uri="{FF2B5EF4-FFF2-40B4-BE49-F238E27FC236}">
                <a16:creationId xmlns:a16="http://schemas.microsoft.com/office/drawing/2014/main" id="{010F9C2F-68C1-C0CE-A980-0B17CAD3D44D}"/>
              </a:ext>
            </a:extLst>
          </p:cNvPr>
          <p:cNvSpPr>
            <a:spLocks noGrp="1"/>
          </p:cNvSpPr>
          <p:nvPr>
            <p:ph idx="1"/>
          </p:nvPr>
        </p:nvSpPr>
        <p:spPr/>
        <p:txBody>
          <a:bodyPr/>
          <a:lstStyle/>
          <a:p>
            <a:r>
              <a:rPr lang="zh-TW" altLang="en-US" sz="2700" dirty="0"/>
              <a:t>每天寫下聖經金句</a:t>
            </a:r>
            <a:endParaRPr lang="en-US" altLang="zh-TW" sz="2700" dirty="0"/>
          </a:p>
          <a:p>
            <a:r>
              <a:rPr lang="zh-TW" altLang="en-US" sz="2700" dirty="0"/>
              <a:t>劃定時間祈禱，風雨不改</a:t>
            </a:r>
            <a:endParaRPr lang="en-US" altLang="zh-TW" sz="2700" dirty="0"/>
          </a:p>
          <a:p>
            <a:r>
              <a:rPr lang="zh-TW" altLang="en-US" sz="2700" dirty="0"/>
              <a:t>必須參與主日彌撒</a:t>
            </a:r>
            <a:endParaRPr lang="zh-HK" altLang="en-US" sz="2700" dirty="0"/>
          </a:p>
        </p:txBody>
      </p:sp>
    </p:spTree>
    <p:extLst>
      <p:ext uri="{BB962C8B-B14F-4D97-AF65-F5344CB8AC3E}">
        <p14:creationId xmlns:p14="http://schemas.microsoft.com/office/powerpoint/2010/main" val="192082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5138F9-36E7-82AA-5F45-0A54015D076F}"/>
              </a:ext>
            </a:extLst>
          </p:cNvPr>
          <p:cNvSpPr>
            <a:spLocks noGrp="1"/>
          </p:cNvSpPr>
          <p:nvPr>
            <p:ph type="title"/>
          </p:nvPr>
        </p:nvSpPr>
        <p:spPr/>
        <p:txBody>
          <a:bodyPr>
            <a:normAutofit/>
          </a:bodyPr>
          <a:lstStyle/>
          <a:p>
            <a:r>
              <a:rPr lang="zh-TW" altLang="en-US" sz="4500" dirty="0"/>
              <a:t>刻意把天主放在第一位</a:t>
            </a:r>
            <a:endParaRPr lang="zh-HK" altLang="en-US" sz="4500" dirty="0"/>
          </a:p>
        </p:txBody>
      </p:sp>
      <p:sp>
        <p:nvSpPr>
          <p:cNvPr id="3" name="內容版面配置區 2">
            <a:extLst>
              <a:ext uri="{FF2B5EF4-FFF2-40B4-BE49-F238E27FC236}">
                <a16:creationId xmlns:a16="http://schemas.microsoft.com/office/drawing/2014/main" id="{010F9C2F-68C1-C0CE-A980-0B17CAD3D44D}"/>
              </a:ext>
            </a:extLst>
          </p:cNvPr>
          <p:cNvSpPr>
            <a:spLocks noGrp="1"/>
          </p:cNvSpPr>
          <p:nvPr>
            <p:ph idx="1"/>
          </p:nvPr>
        </p:nvSpPr>
        <p:spPr/>
        <p:txBody>
          <a:bodyPr/>
          <a:lstStyle/>
          <a:p>
            <a:r>
              <a:rPr lang="zh-TW" altLang="en-US" sz="2700" dirty="0"/>
              <a:t>四旬期把一些享受放下</a:t>
            </a:r>
            <a:endParaRPr lang="en-US" altLang="zh-TW" sz="2700" dirty="0"/>
          </a:p>
          <a:p>
            <a:r>
              <a:rPr lang="zh-TW" altLang="en-US" sz="2700" dirty="0"/>
              <a:t>反省基督在我生命的地位</a:t>
            </a:r>
            <a:endParaRPr lang="zh-HK" altLang="en-US" sz="2700" dirty="0"/>
          </a:p>
        </p:txBody>
      </p:sp>
    </p:spTree>
    <p:extLst>
      <p:ext uri="{BB962C8B-B14F-4D97-AF65-F5344CB8AC3E}">
        <p14:creationId xmlns:p14="http://schemas.microsoft.com/office/powerpoint/2010/main" val="1568657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5577709D-9AD9-07C9-56EF-DF848DF13879}"/>
              </a:ext>
            </a:extLst>
          </p:cNvPr>
          <p:cNvSpPr>
            <a:spLocks noGrp="1"/>
          </p:cNvSpPr>
          <p:nvPr>
            <p:ph type="title"/>
          </p:nvPr>
        </p:nvSpPr>
        <p:spPr/>
        <p:txBody>
          <a:bodyPr/>
          <a:lstStyle/>
          <a:p>
            <a:r>
              <a:rPr lang="zh-TW" altLang="en-US" dirty="0"/>
              <a:t>刻意把天主放在第一位</a:t>
            </a:r>
            <a:endParaRPr lang="zh-HK" altLang="en-US" dirty="0"/>
          </a:p>
        </p:txBody>
      </p:sp>
      <p:sp>
        <p:nvSpPr>
          <p:cNvPr id="5" name="內容版面配置區 4">
            <a:extLst>
              <a:ext uri="{FF2B5EF4-FFF2-40B4-BE49-F238E27FC236}">
                <a16:creationId xmlns:a16="http://schemas.microsoft.com/office/drawing/2014/main" id="{ACD3F2D4-D320-2673-03DA-0C66E0E287AA}"/>
              </a:ext>
            </a:extLst>
          </p:cNvPr>
          <p:cNvSpPr>
            <a:spLocks noGrp="1"/>
          </p:cNvSpPr>
          <p:nvPr>
            <p:ph idx="1"/>
          </p:nvPr>
        </p:nvSpPr>
        <p:spPr/>
        <p:txBody>
          <a:bodyPr/>
          <a:lstStyle/>
          <a:p>
            <a:r>
              <a:rPr lang="zh-HK" altLang="en-US" sz="2700" dirty="0"/>
              <a:t>要決心每天起來祈禱(以天主為第一位，祂的教導和旨意為第一位)</a:t>
            </a:r>
            <a:endParaRPr lang="en-US" altLang="zh-HK" sz="2700" dirty="0"/>
          </a:p>
          <a:p>
            <a:r>
              <a:rPr lang="zh-HK" altLang="en-US" sz="2700" dirty="0"/>
              <a:t> 那怕只是唸兩遍經文</a:t>
            </a:r>
            <a:r>
              <a:rPr lang="zh-TW" altLang="en-US" sz="2700" dirty="0"/>
              <a:t>：</a:t>
            </a:r>
            <a:r>
              <a:rPr lang="zh-HK" altLang="en-US" sz="2700" dirty="0"/>
              <a:t>主禱文</a:t>
            </a:r>
            <a:r>
              <a:rPr lang="zh-TW" altLang="en-US" sz="2700" dirty="0"/>
              <a:t>／</a:t>
            </a:r>
            <a:r>
              <a:rPr lang="zh-HK" altLang="en-US" sz="2700" dirty="0"/>
              <a:t>天主經</a:t>
            </a:r>
            <a:r>
              <a:rPr lang="zh-TW" altLang="en-US" sz="1800" dirty="0"/>
              <a:t>（</a:t>
            </a:r>
            <a:r>
              <a:rPr lang="zh-HK" altLang="en-US" sz="1800" dirty="0"/>
              <a:t>25秒</a:t>
            </a:r>
            <a:r>
              <a:rPr lang="zh-TW" altLang="en-US" sz="1800" dirty="0"/>
              <a:t>）</a:t>
            </a:r>
            <a:r>
              <a:rPr lang="zh-HK" altLang="en-US" sz="1800" dirty="0"/>
              <a:t> </a:t>
            </a:r>
            <a:r>
              <a:rPr lang="zh-HK" altLang="en-US" sz="2700" dirty="0"/>
              <a:t>＋光榮經</a:t>
            </a:r>
            <a:r>
              <a:rPr lang="zh-TW" altLang="en-US" sz="1800" dirty="0"/>
              <a:t>（７</a:t>
            </a:r>
            <a:r>
              <a:rPr lang="zh-HK" altLang="en-US" sz="1800" dirty="0"/>
              <a:t>秒</a:t>
            </a:r>
            <a:r>
              <a:rPr lang="zh-TW" altLang="en-US" sz="1800" dirty="0"/>
              <a:t>）</a:t>
            </a:r>
            <a:endParaRPr lang="en-US" altLang="zh-HK" sz="2700" dirty="0"/>
          </a:p>
          <a:p>
            <a:r>
              <a:rPr lang="zh-HK" altLang="en-US" sz="2700" dirty="0"/>
              <a:t>唸好天主經把其內容作為一天的指引</a:t>
            </a:r>
          </a:p>
          <a:p>
            <a:endParaRPr lang="zh-HK" altLang="en-US" sz="2700" dirty="0"/>
          </a:p>
        </p:txBody>
      </p:sp>
    </p:spTree>
    <p:extLst>
      <p:ext uri="{BB962C8B-B14F-4D97-AF65-F5344CB8AC3E}">
        <p14:creationId xmlns:p14="http://schemas.microsoft.com/office/powerpoint/2010/main" val="1335415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748873-3AD3-0E75-65E9-9F7933654310}"/>
              </a:ext>
            </a:extLst>
          </p:cNvPr>
          <p:cNvSpPr>
            <a:spLocks noGrp="1"/>
          </p:cNvSpPr>
          <p:nvPr>
            <p:ph type="title" idx="4294967295"/>
          </p:nvPr>
        </p:nvSpPr>
        <p:spPr>
          <a:xfrm>
            <a:off x="1036674" y="1594248"/>
            <a:ext cx="7200900" cy="977503"/>
          </a:xfrm>
        </p:spPr>
        <p:txBody>
          <a:bodyPr>
            <a:normAutofit/>
          </a:bodyPr>
          <a:lstStyle/>
          <a:p>
            <a:r>
              <a:rPr lang="zh-TW" altLang="en-US" sz="4500" dirty="0"/>
              <a:t>什麼是我生命中重要的事？</a:t>
            </a:r>
            <a:endParaRPr lang="zh-HK" altLang="en-US" sz="4500" dirty="0"/>
          </a:p>
        </p:txBody>
      </p:sp>
      <p:graphicFrame>
        <p:nvGraphicFramePr>
          <p:cNvPr id="7" name="表格 7">
            <a:extLst>
              <a:ext uri="{FF2B5EF4-FFF2-40B4-BE49-F238E27FC236}">
                <a16:creationId xmlns:a16="http://schemas.microsoft.com/office/drawing/2014/main" id="{DBF73B31-2292-A8C0-6F79-3C914C001C53}"/>
              </a:ext>
            </a:extLst>
          </p:cNvPr>
          <p:cNvGraphicFramePr>
            <a:graphicFrameLocks noGrp="1"/>
          </p:cNvGraphicFramePr>
          <p:nvPr>
            <p:ph idx="4294967295"/>
            <p:extLst/>
          </p:nvPr>
        </p:nvGraphicFramePr>
        <p:xfrm>
          <a:off x="1036674" y="2571750"/>
          <a:ext cx="7200898" cy="2965373"/>
        </p:xfrm>
        <a:graphic>
          <a:graphicData uri="http://schemas.openxmlformats.org/drawingml/2006/table">
            <a:tbl>
              <a:tblPr firstRow="1" bandRow="1">
                <a:tableStyleId>{5FD0F851-EC5A-4D38-B0AD-8093EC10F338}</a:tableStyleId>
              </a:tblPr>
              <a:tblGrid>
                <a:gridCol w="2489348">
                  <a:extLst>
                    <a:ext uri="{9D8B030D-6E8A-4147-A177-3AD203B41FA5}">
                      <a16:colId xmlns:a16="http://schemas.microsoft.com/office/drawing/2014/main" val="2712706738"/>
                    </a:ext>
                  </a:extLst>
                </a:gridCol>
                <a:gridCol w="691117">
                  <a:extLst>
                    <a:ext uri="{9D8B030D-6E8A-4147-A177-3AD203B41FA5}">
                      <a16:colId xmlns:a16="http://schemas.microsoft.com/office/drawing/2014/main" val="1024099339"/>
                    </a:ext>
                  </a:extLst>
                </a:gridCol>
                <a:gridCol w="4020434">
                  <a:extLst>
                    <a:ext uri="{9D8B030D-6E8A-4147-A177-3AD203B41FA5}">
                      <a16:colId xmlns:a16="http://schemas.microsoft.com/office/drawing/2014/main" val="1642572334"/>
                    </a:ext>
                  </a:extLst>
                </a:gridCol>
              </a:tblGrid>
              <a:tr h="497063">
                <a:tc>
                  <a:txBody>
                    <a:bodyPr/>
                    <a:lstStyle/>
                    <a:p>
                      <a:pPr algn="ctr">
                        <a:lnSpc>
                          <a:spcPct val="150000"/>
                        </a:lnSpc>
                      </a:pPr>
                      <a:r>
                        <a:rPr lang="zh-TW" altLang="en-US" sz="2100" b="0" dirty="0"/>
                        <a:t>健康的身體</a:t>
                      </a:r>
                      <a:endParaRPr lang="zh-HK" altLang="en-US" sz="2100" b="0" dirty="0"/>
                    </a:p>
                  </a:txBody>
                  <a:tcPr marL="68580" marR="68580" marT="34290" marB="34290"/>
                </a:tc>
                <a:tc>
                  <a:txBody>
                    <a:bodyPr/>
                    <a:lstStyle/>
                    <a:p>
                      <a:pPr algn="ctr">
                        <a:lnSpc>
                          <a:spcPct val="150000"/>
                        </a:lnSpc>
                      </a:pPr>
                      <a:r>
                        <a:rPr lang="en-US" altLang="zh-TW" sz="2100" b="0" dirty="0">
                          <a:sym typeface="Wingdings" panose="05000000000000000000" pitchFamily="2" charset="2"/>
                        </a:rPr>
                        <a:t></a:t>
                      </a:r>
                      <a:endParaRPr lang="zh-HK" altLang="en-US" sz="2100" b="0" dirty="0"/>
                    </a:p>
                  </a:txBody>
                  <a:tcPr marL="68580" marR="68580" marT="34290" marB="34290"/>
                </a:tc>
                <a:tc>
                  <a:txBody>
                    <a:bodyPr/>
                    <a:lstStyle/>
                    <a:p>
                      <a:pPr algn="ctr">
                        <a:lnSpc>
                          <a:spcPct val="150000"/>
                        </a:lnSpc>
                      </a:pPr>
                      <a:r>
                        <a:rPr lang="zh-TW" altLang="en-US" sz="2100" b="0" dirty="0"/>
                        <a:t>光榮天主　承行主旨　見證福音</a:t>
                      </a:r>
                      <a:endParaRPr lang="zh-HK" altLang="en-US" sz="2100" b="0" dirty="0"/>
                    </a:p>
                  </a:txBody>
                  <a:tcPr marL="68580" marR="68580" marT="34290" marB="34290"/>
                </a:tc>
                <a:extLst>
                  <a:ext uri="{0D108BD9-81ED-4DB2-BD59-A6C34878D82A}">
                    <a16:rowId xmlns:a16="http://schemas.microsoft.com/office/drawing/2014/main" val="2830666919"/>
                  </a:ext>
                </a:extLst>
              </a:tr>
              <a:tr h="497063">
                <a:tc>
                  <a:txBody>
                    <a:bodyPr/>
                    <a:lstStyle/>
                    <a:p>
                      <a:pPr algn="ctr">
                        <a:lnSpc>
                          <a:spcPct val="150000"/>
                        </a:lnSpc>
                      </a:pPr>
                      <a:r>
                        <a:rPr lang="zh-TW" altLang="en-US" sz="2100" dirty="0"/>
                        <a:t>成功的事業</a:t>
                      </a:r>
                      <a:endParaRPr lang="zh-HK" altLang="en-US" sz="2100" dirty="0"/>
                    </a:p>
                  </a:txBody>
                  <a:tcPr marL="68580" marR="68580" marT="34290" marB="34290"/>
                </a:tc>
                <a:tc>
                  <a:txBody>
                    <a:bodyPr/>
                    <a:lstStyle/>
                    <a:p>
                      <a:pPr algn="ctr">
                        <a:lnSpc>
                          <a:spcPct val="150000"/>
                        </a:lnSpc>
                      </a:pPr>
                      <a:r>
                        <a:rPr lang="en-US" altLang="zh-TW" sz="2100" dirty="0">
                          <a:sym typeface="Wingdings" panose="05000000000000000000" pitchFamily="2" charset="2"/>
                        </a:rPr>
                        <a:t></a:t>
                      </a:r>
                      <a:endParaRPr lang="zh-HK" altLang="en-US" sz="2100" dirty="0"/>
                    </a:p>
                  </a:txBody>
                  <a:tcPr marL="68580" marR="68580" marT="34290" marB="34290"/>
                </a:tc>
                <a:tc>
                  <a:txBody>
                    <a:bodyPr/>
                    <a:lstStyle/>
                    <a:p>
                      <a:pPr algn="ctr">
                        <a:lnSpc>
                          <a:spcPct val="150000"/>
                        </a:lnSpc>
                      </a:pPr>
                      <a:r>
                        <a:rPr lang="zh-TW" altLang="en-US" sz="2100" dirty="0"/>
                        <a:t>有助承行主旨的目標</a:t>
                      </a:r>
                      <a:endParaRPr lang="zh-HK" altLang="en-US" sz="2100" dirty="0"/>
                    </a:p>
                  </a:txBody>
                  <a:tcPr marL="68580" marR="68580" marT="34290" marB="34290"/>
                </a:tc>
                <a:extLst>
                  <a:ext uri="{0D108BD9-81ED-4DB2-BD59-A6C34878D82A}">
                    <a16:rowId xmlns:a16="http://schemas.microsoft.com/office/drawing/2014/main" val="3427946847"/>
                  </a:ext>
                </a:extLst>
              </a:tr>
              <a:tr h="497063">
                <a:tc>
                  <a:txBody>
                    <a:bodyPr/>
                    <a:lstStyle/>
                    <a:p>
                      <a:pPr algn="ctr">
                        <a:lnSpc>
                          <a:spcPct val="150000"/>
                        </a:lnSpc>
                      </a:pPr>
                      <a:r>
                        <a:rPr lang="zh-TW" altLang="en-US" sz="2100" dirty="0"/>
                        <a:t>美滿的家庭</a:t>
                      </a:r>
                      <a:endParaRPr lang="zh-HK" altLang="en-US" sz="2100" dirty="0"/>
                    </a:p>
                  </a:txBody>
                  <a:tcPr marL="68580" marR="68580" marT="34290" marB="34290"/>
                </a:tc>
                <a:tc>
                  <a:txBody>
                    <a:bodyPr/>
                    <a:lstStyle/>
                    <a:p>
                      <a:pPr algn="ctr">
                        <a:lnSpc>
                          <a:spcPct val="150000"/>
                        </a:lnSpc>
                      </a:pPr>
                      <a:r>
                        <a:rPr lang="en-US" altLang="zh-TW" sz="2100" dirty="0">
                          <a:sym typeface="Wingdings" panose="05000000000000000000" pitchFamily="2" charset="2"/>
                        </a:rPr>
                        <a:t></a:t>
                      </a:r>
                      <a:endParaRPr lang="zh-HK" altLang="en-US" sz="2100" dirty="0"/>
                    </a:p>
                  </a:txBody>
                  <a:tcPr marL="68580" marR="68580" marT="34290" marB="34290"/>
                </a:tc>
                <a:tc>
                  <a:txBody>
                    <a:bodyPr/>
                    <a:lstStyle/>
                    <a:p>
                      <a:pPr algn="ctr">
                        <a:lnSpc>
                          <a:spcPct val="150000"/>
                        </a:lnSpc>
                      </a:pPr>
                      <a:r>
                        <a:rPr lang="zh-TW" altLang="en-US" sz="1800" dirty="0"/>
                        <a:t>互相扶持　建立更好的社會為目標</a:t>
                      </a:r>
                      <a:endParaRPr lang="zh-HK" altLang="en-US" sz="1800" dirty="0"/>
                    </a:p>
                  </a:txBody>
                  <a:tcPr marL="68580" marR="68580" marT="34290" marB="34290"/>
                </a:tc>
                <a:extLst>
                  <a:ext uri="{0D108BD9-81ED-4DB2-BD59-A6C34878D82A}">
                    <a16:rowId xmlns:a16="http://schemas.microsoft.com/office/drawing/2014/main" val="2263571459"/>
                  </a:ext>
                </a:extLst>
              </a:tr>
              <a:tr h="497063">
                <a:tc>
                  <a:txBody>
                    <a:bodyPr/>
                    <a:lstStyle/>
                    <a:p>
                      <a:pPr algn="ctr">
                        <a:lnSpc>
                          <a:spcPct val="150000"/>
                        </a:lnSpc>
                      </a:pPr>
                      <a:r>
                        <a:rPr lang="zh-TW" altLang="en-US" sz="2100" dirty="0"/>
                        <a:t>美好的形象</a:t>
                      </a:r>
                      <a:endParaRPr lang="zh-HK" altLang="en-US" sz="2100" dirty="0"/>
                    </a:p>
                  </a:txBody>
                  <a:tcPr marL="68580" marR="68580" marT="34290" marB="34290"/>
                </a:tc>
                <a:tc>
                  <a:txBody>
                    <a:bodyPr/>
                    <a:lstStyle/>
                    <a:p>
                      <a:pPr algn="ctr">
                        <a:lnSpc>
                          <a:spcPct val="150000"/>
                        </a:lnSpc>
                      </a:pPr>
                      <a:r>
                        <a:rPr lang="en-US" altLang="zh-TW" sz="2100" dirty="0">
                          <a:sym typeface="Wingdings" panose="05000000000000000000" pitchFamily="2" charset="2"/>
                        </a:rPr>
                        <a:t></a:t>
                      </a:r>
                      <a:endParaRPr lang="zh-HK" altLang="en-US" sz="2100" dirty="0"/>
                    </a:p>
                  </a:txBody>
                  <a:tcPr marL="68580" marR="68580" marT="34290" marB="34290"/>
                </a:tc>
                <a:tc>
                  <a:txBody>
                    <a:bodyPr/>
                    <a:lstStyle/>
                    <a:p>
                      <a:pPr algn="ctr">
                        <a:lnSpc>
                          <a:spcPct val="150000"/>
                        </a:lnSpc>
                      </a:pPr>
                      <a:r>
                        <a:rPr lang="zh-TW" altLang="en-US" sz="2100" dirty="0"/>
                        <a:t>見證天主的美善和慈悲</a:t>
                      </a:r>
                      <a:endParaRPr lang="zh-HK" altLang="en-US" sz="2100" dirty="0"/>
                    </a:p>
                  </a:txBody>
                  <a:tcPr marL="68580" marR="68580" marT="34290" marB="34290"/>
                </a:tc>
                <a:extLst>
                  <a:ext uri="{0D108BD9-81ED-4DB2-BD59-A6C34878D82A}">
                    <a16:rowId xmlns:a16="http://schemas.microsoft.com/office/drawing/2014/main" val="3932041695"/>
                  </a:ext>
                </a:extLst>
              </a:tr>
              <a:tr h="977123">
                <a:tc>
                  <a:txBody>
                    <a:bodyPr/>
                    <a:lstStyle/>
                    <a:p>
                      <a:pPr algn="ctr">
                        <a:lnSpc>
                          <a:spcPct val="150000"/>
                        </a:lnSpc>
                      </a:pPr>
                      <a:r>
                        <a:rPr lang="zh-TW" altLang="en-US" sz="2100" dirty="0"/>
                        <a:t>卓越的學業</a:t>
                      </a:r>
                      <a:endParaRPr lang="zh-HK" altLang="en-US" sz="2100" dirty="0"/>
                    </a:p>
                  </a:txBody>
                  <a:tcPr marL="68580" marR="68580" marT="34290" marB="34290"/>
                </a:tc>
                <a:tc>
                  <a:txBody>
                    <a:bodyPr/>
                    <a:lstStyle/>
                    <a:p>
                      <a:pPr algn="ctr">
                        <a:lnSpc>
                          <a:spcPct val="150000"/>
                        </a:lnSpc>
                      </a:pPr>
                      <a:r>
                        <a:rPr lang="en-US" altLang="zh-TW" sz="2100" dirty="0">
                          <a:sym typeface="Wingdings" panose="05000000000000000000" pitchFamily="2" charset="2"/>
                        </a:rPr>
                        <a:t></a:t>
                      </a:r>
                      <a:endParaRPr lang="zh-HK" altLang="en-US" sz="2100" dirty="0"/>
                    </a:p>
                  </a:txBody>
                  <a:tcPr marL="68580" marR="68580" marT="34290" marB="34290"/>
                </a:tc>
                <a:tc>
                  <a:txBody>
                    <a:bodyPr/>
                    <a:lstStyle/>
                    <a:p>
                      <a:pPr algn="ctr">
                        <a:lnSpc>
                          <a:spcPct val="150000"/>
                        </a:lnSpc>
                      </a:pPr>
                      <a:r>
                        <a:rPr lang="zh-TW" altLang="en-US" sz="2100" dirty="0"/>
                        <a:t>做一個積極的人，對世界對周圍的人更有貢獻</a:t>
                      </a:r>
                      <a:endParaRPr lang="zh-HK" altLang="en-US" sz="2100" dirty="0"/>
                    </a:p>
                  </a:txBody>
                  <a:tcPr marL="68580" marR="68580" marT="34290" marB="34290"/>
                </a:tc>
                <a:extLst>
                  <a:ext uri="{0D108BD9-81ED-4DB2-BD59-A6C34878D82A}">
                    <a16:rowId xmlns:a16="http://schemas.microsoft.com/office/drawing/2014/main" val="1966801633"/>
                  </a:ext>
                </a:extLst>
              </a:tr>
            </a:tbl>
          </a:graphicData>
        </a:graphic>
      </p:graphicFrame>
    </p:spTree>
    <p:extLst>
      <p:ext uri="{BB962C8B-B14F-4D97-AF65-F5344CB8AC3E}">
        <p14:creationId xmlns:p14="http://schemas.microsoft.com/office/powerpoint/2010/main" val="2511458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0C9EC76-B530-C828-5FCF-34D753FCA83F}"/>
              </a:ext>
            </a:extLst>
          </p:cNvPr>
          <p:cNvSpPr txBox="1"/>
          <p:nvPr/>
        </p:nvSpPr>
        <p:spPr>
          <a:xfrm>
            <a:off x="971550" y="2451691"/>
            <a:ext cx="7286625" cy="3046988"/>
          </a:xfrm>
          <a:prstGeom prst="rect">
            <a:avLst/>
          </a:prstGeom>
          <a:noFill/>
        </p:spPr>
        <p:txBody>
          <a:bodyPr wrap="square">
            <a:spAutoFit/>
          </a:bodyPr>
          <a:lstStyle/>
          <a:p>
            <a:pPr algn="ctr" defTabSz="342900" eaLnBrk="1" fontAlgn="auto" hangingPunct="1">
              <a:spcBef>
                <a:spcPts val="0"/>
              </a:spcBef>
              <a:spcAft>
                <a:spcPts val="0"/>
              </a:spcAft>
            </a:pPr>
            <a:r>
              <a:rPr kumimoji="0" lang="zh-TW" altLang="en-US" sz="3600" dirty="0">
                <a:solidFill>
                  <a:prstClr val="black"/>
                </a:solidFill>
                <a:latin typeface="Calibri"/>
                <a:ea typeface="微軟正黑體"/>
              </a:rPr>
              <a:t>我何時沒有把天主放在第一位？</a:t>
            </a:r>
            <a:endParaRPr kumimoji="0" lang="en-US" altLang="zh-TW" sz="3600" dirty="0">
              <a:solidFill>
                <a:prstClr val="black"/>
              </a:solidFill>
              <a:latin typeface="Calibri"/>
              <a:ea typeface="微軟正黑體"/>
            </a:endParaRPr>
          </a:p>
          <a:p>
            <a:pPr algn="ctr" defTabSz="342900" eaLnBrk="1" fontAlgn="auto" hangingPunct="1">
              <a:spcBef>
                <a:spcPts val="0"/>
              </a:spcBef>
              <a:spcAft>
                <a:spcPts val="0"/>
              </a:spcAft>
            </a:pPr>
            <a:endParaRPr kumimoji="0" lang="en-US" altLang="zh-HK" sz="3600" dirty="0">
              <a:solidFill>
                <a:prstClr val="black"/>
              </a:solidFill>
              <a:latin typeface="Calibri"/>
              <a:ea typeface="微軟正黑體"/>
            </a:endParaRPr>
          </a:p>
          <a:p>
            <a:pPr algn="ctr" defTabSz="342900" eaLnBrk="1" fontAlgn="auto" hangingPunct="1">
              <a:spcBef>
                <a:spcPts val="0"/>
              </a:spcBef>
              <a:spcAft>
                <a:spcPts val="0"/>
              </a:spcAft>
            </a:pPr>
            <a:endParaRPr kumimoji="0" lang="en-US" altLang="zh-HK" sz="3300" dirty="0">
              <a:solidFill>
                <a:prstClr val="black"/>
              </a:solidFill>
              <a:latin typeface="Calibri"/>
              <a:ea typeface="微軟正黑體"/>
            </a:endParaRPr>
          </a:p>
          <a:p>
            <a:pPr defTabSz="342900" eaLnBrk="1" fontAlgn="auto" hangingPunct="1">
              <a:spcBef>
                <a:spcPts val="0"/>
              </a:spcBef>
              <a:spcAft>
                <a:spcPts val="0"/>
              </a:spcAft>
            </a:pPr>
            <a:r>
              <a:rPr kumimoji="0" lang="zh-TW" altLang="en-US" b="1" dirty="0">
                <a:solidFill>
                  <a:prstClr val="black"/>
                </a:solidFill>
                <a:latin typeface="Calibri"/>
                <a:ea typeface="微軟正黑體"/>
              </a:rPr>
              <a:t>你們先該尋求天主的國和它的義德，這一切自會加給你們。</a:t>
            </a:r>
            <a:r>
              <a:rPr kumimoji="0" lang="en-US" altLang="zh-TW" b="1" dirty="0">
                <a:solidFill>
                  <a:prstClr val="black"/>
                </a:solidFill>
                <a:latin typeface="Calibri"/>
                <a:ea typeface="微軟正黑體"/>
              </a:rPr>
              <a:t>(</a:t>
            </a:r>
            <a:r>
              <a:rPr kumimoji="0" lang="zh-TW" altLang="en-US" b="1" dirty="0">
                <a:solidFill>
                  <a:prstClr val="black"/>
                </a:solidFill>
                <a:latin typeface="Calibri"/>
                <a:ea typeface="微軟正黑體"/>
              </a:rPr>
              <a:t>瑪</a:t>
            </a:r>
            <a:r>
              <a:rPr kumimoji="0" lang="en-US" altLang="zh-TW" b="1" dirty="0">
                <a:solidFill>
                  <a:prstClr val="black"/>
                </a:solidFill>
                <a:latin typeface="Calibri"/>
                <a:ea typeface="微軟正黑體"/>
              </a:rPr>
              <a:t>6:33)</a:t>
            </a:r>
          </a:p>
          <a:p>
            <a:pPr algn="ctr" defTabSz="342900" eaLnBrk="1" fontAlgn="auto" hangingPunct="1">
              <a:spcBef>
                <a:spcPts val="0"/>
              </a:spcBef>
              <a:spcAft>
                <a:spcPts val="0"/>
              </a:spcAft>
            </a:pPr>
            <a:r>
              <a:rPr kumimoji="0" lang="zh-TW" altLang="en-US" b="1" dirty="0">
                <a:solidFill>
                  <a:prstClr val="black"/>
                </a:solidFill>
                <a:latin typeface="Calibri"/>
                <a:ea typeface="微軟正黑體"/>
              </a:rPr>
              <a:t> 凡你們對我這些最小兄弟中的一個所做的就是對我做的。（瑪 </a:t>
            </a:r>
            <a:r>
              <a:rPr kumimoji="0" lang="en-US" altLang="zh-TW" b="1" dirty="0">
                <a:solidFill>
                  <a:prstClr val="black"/>
                </a:solidFill>
                <a:latin typeface="Calibri"/>
                <a:ea typeface="微軟正黑體"/>
              </a:rPr>
              <a:t>25:40</a:t>
            </a:r>
            <a:r>
              <a:rPr kumimoji="0" lang="zh-TW" altLang="en-US" b="1" dirty="0">
                <a:solidFill>
                  <a:prstClr val="black"/>
                </a:solidFill>
                <a:latin typeface="Calibri"/>
                <a:ea typeface="微軟正黑體"/>
              </a:rPr>
              <a:t>）</a:t>
            </a:r>
            <a:endParaRPr kumimoji="0" lang="zh-HK" altLang="en-US" b="1" dirty="0">
              <a:solidFill>
                <a:prstClr val="black"/>
              </a:solidFill>
              <a:latin typeface="Calibri"/>
              <a:ea typeface="微軟正黑體"/>
            </a:endParaRPr>
          </a:p>
          <a:p>
            <a:pPr defTabSz="342900" eaLnBrk="1" fontAlgn="auto" hangingPunct="1">
              <a:spcBef>
                <a:spcPts val="0"/>
              </a:spcBef>
              <a:spcAft>
                <a:spcPts val="0"/>
              </a:spcAft>
            </a:pPr>
            <a:endParaRPr kumimoji="0" lang="zh-HK" altLang="en-US" b="1" dirty="0">
              <a:solidFill>
                <a:prstClr val="black"/>
              </a:solidFill>
              <a:latin typeface="Calibri"/>
              <a:ea typeface="微軟正黑體"/>
            </a:endParaRPr>
          </a:p>
          <a:p>
            <a:pPr algn="ctr" defTabSz="342900" eaLnBrk="1" fontAlgn="auto" hangingPunct="1">
              <a:spcBef>
                <a:spcPts val="0"/>
              </a:spcBef>
              <a:spcAft>
                <a:spcPts val="0"/>
              </a:spcAft>
            </a:pPr>
            <a:endParaRPr kumimoji="0" lang="zh-HK" altLang="en-US" sz="3300" dirty="0">
              <a:solidFill>
                <a:prstClr val="black"/>
              </a:solidFill>
              <a:latin typeface="Calibri"/>
              <a:ea typeface="微軟正黑體"/>
            </a:endParaRPr>
          </a:p>
        </p:txBody>
      </p:sp>
    </p:spTree>
    <p:extLst>
      <p:ext uri="{BB962C8B-B14F-4D97-AF65-F5344CB8AC3E}">
        <p14:creationId xmlns:p14="http://schemas.microsoft.com/office/powerpoint/2010/main" val="316372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0C9EC76-B530-C828-5FCF-34D753FCA83F}"/>
              </a:ext>
            </a:extLst>
          </p:cNvPr>
          <p:cNvSpPr txBox="1"/>
          <p:nvPr/>
        </p:nvSpPr>
        <p:spPr>
          <a:xfrm>
            <a:off x="914400" y="2661241"/>
            <a:ext cx="7315200" cy="3693319"/>
          </a:xfrm>
          <a:prstGeom prst="rect">
            <a:avLst/>
          </a:prstGeom>
          <a:noFill/>
        </p:spPr>
        <p:txBody>
          <a:bodyPr wrap="square">
            <a:spAutoFit/>
          </a:bodyPr>
          <a:lstStyle/>
          <a:p>
            <a:pPr algn="ctr" defTabSz="342900" eaLnBrk="1" fontAlgn="auto" hangingPunct="1">
              <a:spcBef>
                <a:spcPts val="0"/>
              </a:spcBef>
              <a:spcAft>
                <a:spcPts val="0"/>
              </a:spcAft>
            </a:pPr>
            <a:r>
              <a:rPr kumimoji="0" lang="zh-TW" altLang="en-US" sz="3300" dirty="0">
                <a:solidFill>
                  <a:prstClr val="black"/>
                </a:solidFill>
                <a:latin typeface="Calibri"/>
                <a:ea typeface="微軟正黑體"/>
              </a:rPr>
              <a:t>我何時曾把天主放在第一位？</a:t>
            </a:r>
            <a:endParaRPr kumimoji="0" lang="en-US" altLang="zh-TW" sz="3300" dirty="0">
              <a:solidFill>
                <a:prstClr val="black"/>
              </a:solidFill>
              <a:latin typeface="Calibri"/>
              <a:ea typeface="微軟正黑體"/>
            </a:endParaRPr>
          </a:p>
          <a:p>
            <a:pPr algn="ctr" defTabSz="342900" eaLnBrk="1" fontAlgn="auto" hangingPunct="1">
              <a:spcBef>
                <a:spcPts val="0"/>
              </a:spcBef>
              <a:spcAft>
                <a:spcPts val="0"/>
              </a:spcAft>
            </a:pPr>
            <a:endParaRPr kumimoji="0" lang="en-US" altLang="zh-HK" sz="3300" dirty="0">
              <a:solidFill>
                <a:prstClr val="black"/>
              </a:solidFill>
              <a:latin typeface="Calibri"/>
              <a:ea typeface="微軟正黑體"/>
            </a:endParaRPr>
          </a:p>
          <a:p>
            <a:pPr algn="ctr" defTabSz="342900" eaLnBrk="1" fontAlgn="auto" hangingPunct="1">
              <a:spcBef>
                <a:spcPts val="0"/>
              </a:spcBef>
              <a:spcAft>
                <a:spcPts val="0"/>
              </a:spcAft>
            </a:pPr>
            <a:endParaRPr kumimoji="0" lang="en-US" altLang="zh-HK" sz="3300" dirty="0">
              <a:solidFill>
                <a:prstClr val="black"/>
              </a:solidFill>
              <a:latin typeface="Calibri"/>
              <a:ea typeface="微軟正黑體"/>
            </a:endParaRPr>
          </a:p>
          <a:p>
            <a:pPr defTabSz="342900" eaLnBrk="1" fontAlgn="auto" hangingPunct="1">
              <a:spcBef>
                <a:spcPts val="0"/>
              </a:spcBef>
              <a:spcAft>
                <a:spcPts val="0"/>
              </a:spcAft>
            </a:pPr>
            <a:r>
              <a:rPr kumimoji="0" lang="zh-TW" altLang="en-US" b="1" dirty="0">
                <a:solidFill>
                  <a:prstClr val="black"/>
                </a:solidFill>
                <a:latin typeface="Calibri"/>
                <a:ea typeface="微軟正黑體"/>
              </a:rPr>
              <a:t>你們先該尋求天主的國和它的義德，這一切自會加給你們。</a:t>
            </a:r>
            <a:r>
              <a:rPr kumimoji="0" lang="en-US" altLang="zh-TW" b="1" dirty="0">
                <a:solidFill>
                  <a:prstClr val="black"/>
                </a:solidFill>
                <a:latin typeface="Calibri"/>
                <a:ea typeface="微軟正黑體"/>
              </a:rPr>
              <a:t>(</a:t>
            </a:r>
            <a:r>
              <a:rPr kumimoji="0" lang="zh-TW" altLang="en-US" b="1" dirty="0">
                <a:solidFill>
                  <a:prstClr val="black"/>
                </a:solidFill>
                <a:latin typeface="Calibri"/>
                <a:ea typeface="微軟正黑體"/>
              </a:rPr>
              <a:t>瑪</a:t>
            </a:r>
            <a:r>
              <a:rPr kumimoji="0" lang="en-US" altLang="zh-TW" b="1" dirty="0">
                <a:solidFill>
                  <a:prstClr val="black"/>
                </a:solidFill>
                <a:latin typeface="Calibri"/>
                <a:ea typeface="微軟正黑體"/>
              </a:rPr>
              <a:t>6:33)</a:t>
            </a:r>
          </a:p>
          <a:p>
            <a:pPr algn="ctr" defTabSz="342900" eaLnBrk="1" fontAlgn="auto" hangingPunct="1">
              <a:spcBef>
                <a:spcPts val="0"/>
              </a:spcBef>
              <a:spcAft>
                <a:spcPts val="0"/>
              </a:spcAft>
            </a:pPr>
            <a:r>
              <a:rPr kumimoji="0" lang="zh-TW" altLang="en-US" b="1" dirty="0">
                <a:solidFill>
                  <a:prstClr val="black"/>
                </a:solidFill>
                <a:latin typeface="Calibri"/>
                <a:ea typeface="微軟正黑體"/>
              </a:rPr>
              <a:t>凡你們對我這些最小兄弟中的一個所做的就是對我做的。（瑪 </a:t>
            </a:r>
            <a:r>
              <a:rPr kumimoji="0" lang="en-US" altLang="zh-TW" b="1" dirty="0">
                <a:solidFill>
                  <a:prstClr val="black"/>
                </a:solidFill>
                <a:latin typeface="Calibri"/>
                <a:ea typeface="微軟正黑體"/>
              </a:rPr>
              <a:t>25:40</a:t>
            </a:r>
            <a:r>
              <a:rPr kumimoji="0" lang="zh-TW" altLang="en-US" b="1" dirty="0">
                <a:solidFill>
                  <a:prstClr val="black"/>
                </a:solidFill>
                <a:latin typeface="Calibri"/>
                <a:ea typeface="微軟正黑體"/>
              </a:rPr>
              <a:t>）</a:t>
            </a:r>
            <a:endParaRPr kumimoji="0" lang="zh-HK" altLang="en-US" b="1" dirty="0">
              <a:solidFill>
                <a:prstClr val="black"/>
              </a:solidFill>
              <a:latin typeface="Calibri"/>
              <a:ea typeface="微軟正黑體"/>
            </a:endParaRPr>
          </a:p>
          <a:p>
            <a:pPr defTabSz="342900" eaLnBrk="1" fontAlgn="auto" hangingPunct="1">
              <a:spcBef>
                <a:spcPts val="0"/>
              </a:spcBef>
              <a:spcAft>
                <a:spcPts val="0"/>
              </a:spcAft>
            </a:pPr>
            <a:endParaRPr kumimoji="0" lang="zh-HK" altLang="en-US" sz="3300" b="1" dirty="0">
              <a:solidFill>
                <a:prstClr val="black"/>
              </a:solidFill>
              <a:latin typeface="Calibri"/>
              <a:ea typeface="微軟正黑體"/>
            </a:endParaRPr>
          </a:p>
          <a:p>
            <a:pPr algn="ctr" defTabSz="342900" eaLnBrk="1" fontAlgn="auto" hangingPunct="1">
              <a:spcBef>
                <a:spcPts val="0"/>
              </a:spcBef>
              <a:spcAft>
                <a:spcPts val="0"/>
              </a:spcAft>
            </a:pPr>
            <a:endParaRPr kumimoji="0" lang="en-US" altLang="zh-HK" sz="3300" dirty="0">
              <a:solidFill>
                <a:prstClr val="black"/>
              </a:solidFill>
              <a:latin typeface="Calibri"/>
              <a:ea typeface="微軟正黑體"/>
            </a:endParaRPr>
          </a:p>
          <a:p>
            <a:pPr algn="ctr" defTabSz="342900" eaLnBrk="1" fontAlgn="auto" hangingPunct="1">
              <a:spcBef>
                <a:spcPts val="0"/>
              </a:spcBef>
              <a:spcAft>
                <a:spcPts val="0"/>
              </a:spcAft>
            </a:pPr>
            <a:endParaRPr kumimoji="0" lang="zh-HK" altLang="en-US" sz="3300" dirty="0">
              <a:solidFill>
                <a:prstClr val="black"/>
              </a:solidFill>
              <a:latin typeface="Calibri"/>
              <a:ea typeface="微軟正黑體"/>
            </a:endParaRPr>
          </a:p>
        </p:txBody>
      </p:sp>
    </p:spTree>
    <p:extLst>
      <p:ext uri="{BB962C8B-B14F-4D97-AF65-F5344CB8AC3E}">
        <p14:creationId xmlns:p14="http://schemas.microsoft.com/office/powerpoint/2010/main" val="82562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副標題 2">
            <a:extLst>
              <a:ext uri="{FF2B5EF4-FFF2-40B4-BE49-F238E27FC236}">
                <a16:creationId xmlns:a16="http://schemas.microsoft.com/office/drawing/2014/main" id="{8ABA447A-DBB0-4386-97B3-44C08CAF8344}"/>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生命</a:t>
            </a:r>
            <a:r>
              <a:rPr lang="zh-TW" altLang="en-US">
                <a:latin typeface="華康粗黑體" panose="020B0709000000000000" pitchFamily="49" charset="-120"/>
                <a:ea typeface="華康粗黑體" panose="020B0709000000000000" pitchFamily="49" charset="-120"/>
              </a:rPr>
              <a:t>」的理想；在「毋行邪淫」的後面，有「</a:t>
            </a:r>
            <a:r>
              <a:rPr lang="zh-TW" altLang="en-US">
                <a:solidFill>
                  <a:srgbClr val="FF0000"/>
                </a:solidFill>
                <a:latin typeface="華康粗黑體" panose="020B0709000000000000" pitchFamily="49" charset="-120"/>
                <a:ea typeface="華康粗黑體" panose="020B0709000000000000" pitchFamily="49" charset="-120"/>
              </a:rPr>
              <a:t>生活聖潔</a:t>
            </a:r>
            <a:r>
              <a:rPr lang="zh-TW" altLang="en-US">
                <a:latin typeface="華康粗黑體" panose="020B0709000000000000" pitchFamily="49" charset="-120"/>
                <a:ea typeface="華康粗黑體" panose="020B0709000000000000" pitchFamily="49" charset="-120"/>
              </a:rPr>
              <a:t>」的含義；在「毋妄證」的後面，有「</a:t>
            </a:r>
            <a:r>
              <a:rPr lang="zh-TW" altLang="en-US">
                <a:solidFill>
                  <a:srgbClr val="FF0000"/>
                </a:solidFill>
                <a:latin typeface="華康粗黑體" panose="020B0709000000000000" pitchFamily="49" charset="-120"/>
                <a:ea typeface="華康粗黑體" panose="020B0709000000000000" pitchFamily="49" charset="-120"/>
              </a:rPr>
              <a:t>誠懇待人</a:t>
            </a:r>
            <a:r>
              <a:rPr lang="zh-TW" altLang="en-US">
                <a:latin typeface="華康粗黑體" panose="020B0709000000000000" pitchFamily="49" charset="-120"/>
                <a:ea typeface="華康粗黑體" panose="020B0709000000000000" pitchFamily="49" charset="-120"/>
              </a:rPr>
              <a:t>」或「一諾千金」的方向。而在全部誡命的後面，更有基督自己所提示的理想：「</a:t>
            </a:r>
            <a:r>
              <a:rPr lang="zh-TW" altLang="en-US">
                <a:solidFill>
                  <a:srgbClr val="FF0000"/>
                </a:solidFill>
                <a:latin typeface="華康粗黑體" panose="020B0709000000000000" pitchFamily="49" charset="-120"/>
                <a:ea typeface="華康粗黑體" panose="020B0709000000000000" pitchFamily="49" charset="-120"/>
              </a:rPr>
              <a:t>你應全心、全靈、全意，愛上主你的天主，這是最大也是第一條誡命。第二條與此相似：你應當愛近人，如你自己</a:t>
            </a:r>
            <a:r>
              <a:rPr lang="zh-TW" altLang="en-US">
                <a:latin typeface="華康粗黑體" panose="020B0709000000000000" pitchFamily="49" charset="-120"/>
                <a:ea typeface="華康粗黑體" panose="020B0709000000000000" pitchFamily="49" charset="-120"/>
              </a:rPr>
              <a:t>。」（瑪</a:t>
            </a:r>
            <a:r>
              <a:rPr lang="en-US" altLang="zh-TW">
                <a:ea typeface="華康粗黑體" panose="020B0709000000000000" pitchFamily="49" charset="-120"/>
              </a:rPr>
              <a:t>22:37-40</a:t>
            </a:r>
            <a:r>
              <a:rPr lang="zh-TW" altLang="en-US">
                <a:latin typeface="華康粗黑體" panose="020B0709000000000000" pitchFamily="49" charset="-120"/>
                <a:ea typeface="華康粗黑體" panose="020B0709000000000000" pitchFamily="49" charset="-120"/>
              </a:rPr>
              <a:t>）</a:t>
            </a:r>
          </a:p>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二、前三誡的原文</a:t>
            </a:r>
            <a:r>
              <a:rPr lang="en-US" altLang="zh-HK">
                <a:solidFill>
                  <a:srgbClr val="FF0000"/>
                </a:solidFill>
                <a:latin typeface="華康粗黑體" panose="020B0709000000000000" pitchFamily="49" charset="-120"/>
                <a:ea typeface="華康粗黑體" panose="020B0709000000000000" pitchFamily="49" charset="-120"/>
                <a:sym typeface="Symbol" panose="05050102010706020507" pitchFamily="18" charset="2"/>
              </a:rPr>
              <a:t></a:t>
            </a:r>
            <a:r>
              <a:rPr lang="zh-TW" altLang="en-US">
                <a:solidFill>
                  <a:srgbClr val="FF0000"/>
                </a:solidFill>
                <a:latin typeface="華康粗黑體" panose="020B0709000000000000" pitchFamily="49" charset="-120"/>
                <a:ea typeface="華康粗黑體" panose="020B0709000000000000" pitchFamily="49" charset="-120"/>
              </a:rPr>
              <a:t>出</a:t>
            </a:r>
            <a:r>
              <a:rPr lang="en-US" altLang="zh-TW">
                <a:solidFill>
                  <a:srgbClr val="FF0000"/>
                </a:solidFill>
                <a:ea typeface="華康粗黑體" panose="020B0709000000000000" pitchFamily="49" charset="-120"/>
              </a:rPr>
              <a:t>20:1-11</a:t>
            </a:r>
            <a:endParaRPr lang="zh-TW" altLang="en-US">
              <a:solidFill>
                <a:srgbClr val="FF0000"/>
              </a:solidFill>
              <a:ea typeface="華康粗黑體" panose="020B0709000000000000" pitchFamily="49" charset="-120"/>
            </a:endParaRPr>
          </a:p>
          <a:p>
            <a:pPr algn="dist" eaLnBrk="1">
              <a:lnSpc>
                <a:spcPts val="4000"/>
              </a:lnSpc>
              <a:spcBef>
                <a:spcPct val="0"/>
              </a:spcBef>
            </a:pPr>
            <a:r>
              <a:rPr lang="zh-TW" altLang="en-US">
                <a:latin typeface="華康粗黑體" panose="020B0709000000000000" pitchFamily="49" charset="-120"/>
                <a:ea typeface="華康粗黑體" panose="020B0709000000000000" pitchFamily="49" charset="-120"/>
              </a:rPr>
              <a:t>  </a:t>
            </a:r>
            <a:r>
              <a:rPr lang="zh-TW" altLang="en-US">
                <a:solidFill>
                  <a:srgbClr val="0000FF"/>
                </a:solidFill>
                <a:latin typeface="華康粗黑體" panose="020B0709000000000000" pitchFamily="49" charset="-120"/>
                <a:ea typeface="華康粗黑體" panose="020B0709000000000000" pitchFamily="49" charset="-120"/>
              </a:rPr>
              <a:t>上主訓示以下一切話說：我是上主你的天主，除我以外，你不可有別的神。不可叩拜這些像，也不可敬奉，因為我，上主，你的天主是忌邪的天主，不可妄呼上主你天主的名；應記住安息日，守為聖日。六天應該勞作，作你一切的事；但第七天是</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23779C9-2636-317A-58C1-FB650DAE3192}"/>
              </a:ext>
            </a:extLst>
          </p:cNvPr>
          <p:cNvSpPr>
            <a:spLocks noGrp="1"/>
          </p:cNvSpPr>
          <p:nvPr>
            <p:ph type="title"/>
          </p:nvPr>
        </p:nvSpPr>
        <p:spPr/>
        <p:txBody>
          <a:bodyPr/>
          <a:lstStyle/>
          <a:p>
            <a:r>
              <a:rPr lang="zh-HK" altLang="en-US" dirty="0"/>
              <a:t>不進則</a:t>
            </a:r>
            <a:r>
              <a:rPr lang="zh-TW" altLang="en-US" dirty="0"/>
              <a:t>退</a:t>
            </a:r>
            <a:endParaRPr lang="zh-HK" altLang="en-US" dirty="0"/>
          </a:p>
        </p:txBody>
      </p:sp>
      <p:sp>
        <p:nvSpPr>
          <p:cNvPr id="5" name="內容版面配置區 4">
            <a:extLst>
              <a:ext uri="{FF2B5EF4-FFF2-40B4-BE49-F238E27FC236}">
                <a16:creationId xmlns:a16="http://schemas.microsoft.com/office/drawing/2014/main" id="{69F0F6EF-1222-E50D-ED46-F2252A7A3601}"/>
              </a:ext>
            </a:extLst>
          </p:cNvPr>
          <p:cNvSpPr>
            <a:spLocks noGrp="1"/>
          </p:cNvSpPr>
          <p:nvPr>
            <p:ph idx="1"/>
          </p:nvPr>
        </p:nvSpPr>
        <p:spPr>
          <a:xfrm>
            <a:off x="1014081" y="3040763"/>
            <a:ext cx="7200897" cy="1133846"/>
          </a:xfrm>
        </p:spPr>
        <p:txBody>
          <a:bodyPr/>
          <a:lstStyle/>
          <a:p>
            <a:pPr marL="0" indent="0">
              <a:buNone/>
            </a:pPr>
            <a:r>
              <a:rPr lang="zh-HK" altLang="en-US" sz="2700" dirty="0"/>
              <a:t>不隨同我的，就是反對我；不同我收集的，就是分散。」（路11：23）</a:t>
            </a:r>
          </a:p>
          <a:p>
            <a:pPr marL="0" indent="0">
              <a:buNone/>
            </a:pPr>
            <a:endParaRPr lang="zh-HK" altLang="en-US" sz="2700" dirty="0"/>
          </a:p>
        </p:txBody>
      </p:sp>
    </p:spTree>
    <p:extLst>
      <p:ext uri="{BB962C8B-B14F-4D97-AF65-F5344CB8AC3E}">
        <p14:creationId xmlns:p14="http://schemas.microsoft.com/office/powerpoint/2010/main" val="62579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49E5804-7510-65EB-41CC-7EF00CF03AF8}"/>
              </a:ext>
            </a:extLst>
          </p:cNvPr>
          <p:cNvSpPr txBox="1"/>
          <p:nvPr/>
        </p:nvSpPr>
        <p:spPr>
          <a:xfrm>
            <a:off x="675167" y="1622795"/>
            <a:ext cx="7713921" cy="3416320"/>
          </a:xfrm>
          <a:prstGeom prst="rect">
            <a:avLst/>
          </a:prstGeom>
          <a:noFill/>
        </p:spPr>
        <p:txBody>
          <a:bodyPr wrap="square">
            <a:spAutoFit/>
          </a:bodyPr>
          <a:lstStyle/>
          <a:p>
            <a:pPr defTabSz="342900" eaLnBrk="1" fontAlgn="auto" hangingPunct="1">
              <a:spcBef>
                <a:spcPts val="0"/>
              </a:spcBef>
              <a:spcAft>
                <a:spcPts val="0"/>
              </a:spcAft>
            </a:pPr>
            <a:r>
              <a:rPr kumimoji="0" lang="zh-HK" altLang="en-US" sz="2400" dirty="0">
                <a:solidFill>
                  <a:prstClr val="black"/>
                </a:solidFill>
                <a:latin typeface="Calibri"/>
                <a:ea typeface="微軟正黑體"/>
              </a:rPr>
              <a:t>那四個活物，個個都有六個翅膀，周圍內外都滿了眼睛，日夜不停地說：「聖！聖！聖！上主，全能的天主，是昔在、今在及將來永在者。」每逢那些活物將光榮、尊威和頌謝歸於那坐在寶座上的，萬世萬代的永生者時，二十四位長老就俯伏在坐於寶座的那位前，朝拜那萬世萬代的永生者，且把他們的榮冠投在寶座前說：「上主，我們的天主！你是堪受光榮、尊威和權能的，因為你創造了萬物，萬物都是因了你的旨意而存在，而造成的。」 （默4:8-11）</a:t>
            </a:r>
          </a:p>
        </p:txBody>
      </p:sp>
    </p:spTree>
    <p:extLst>
      <p:ext uri="{BB962C8B-B14F-4D97-AF65-F5344CB8AC3E}">
        <p14:creationId xmlns:p14="http://schemas.microsoft.com/office/powerpoint/2010/main" val="281622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0C9EC76-B530-C828-5FCF-34D753FCA83F}"/>
              </a:ext>
            </a:extLst>
          </p:cNvPr>
          <p:cNvSpPr txBox="1"/>
          <p:nvPr/>
        </p:nvSpPr>
        <p:spPr>
          <a:xfrm>
            <a:off x="1068573" y="2904017"/>
            <a:ext cx="7315200" cy="923330"/>
          </a:xfrm>
          <a:prstGeom prst="rect">
            <a:avLst/>
          </a:prstGeom>
          <a:noFill/>
        </p:spPr>
        <p:txBody>
          <a:bodyPr wrap="square">
            <a:spAutoFit/>
          </a:bodyPr>
          <a:lstStyle/>
          <a:p>
            <a:pPr defTabSz="342900" eaLnBrk="1" fontAlgn="auto" hangingPunct="1">
              <a:spcBef>
                <a:spcPts val="0"/>
              </a:spcBef>
              <a:spcAft>
                <a:spcPts val="0"/>
              </a:spcAft>
            </a:pPr>
            <a:r>
              <a:rPr kumimoji="0" lang="zh-HK" altLang="en-US" sz="2700" dirty="0">
                <a:solidFill>
                  <a:prstClr val="black"/>
                </a:solidFill>
                <a:latin typeface="Calibri"/>
                <a:ea typeface="微軟正黑體"/>
              </a:rPr>
              <a:t>誰愛父親或母親超過我，不配是我的；誰愛兒子或女兒超過我，不配是我的。（瑪10:37）</a:t>
            </a:r>
            <a:endParaRPr kumimoji="0" lang="en-US" altLang="zh-HK" sz="2700" dirty="0">
              <a:solidFill>
                <a:prstClr val="black"/>
              </a:solidFill>
              <a:latin typeface="Calibri"/>
              <a:ea typeface="微軟正黑體"/>
            </a:endParaRPr>
          </a:p>
        </p:txBody>
      </p:sp>
    </p:spTree>
    <p:extLst>
      <p:ext uri="{BB962C8B-B14F-4D97-AF65-F5344CB8AC3E}">
        <p14:creationId xmlns:p14="http://schemas.microsoft.com/office/powerpoint/2010/main" val="3011769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E0C9EC76-B530-C828-5FCF-34D753FCA83F}"/>
              </a:ext>
            </a:extLst>
          </p:cNvPr>
          <p:cNvSpPr txBox="1"/>
          <p:nvPr/>
        </p:nvSpPr>
        <p:spPr>
          <a:xfrm>
            <a:off x="914400" y="1590896"/>
            <a:ext cx="7315200" cy="3416320"/>
          </a:xfrm>
          <a:prstGeom prst="rect">
            <a:avLst/>
          </a:prstGeom>
          <a:noFill/>
        </p:spPr>
        <p:txBody>
          <a:bodyPr wrap="square">
            <a:spAutoFit/>
          </a:bodyPr>
          <a:lstStyle/>
          <a:p>
            <a:pPr defTabSz="342900" eaLnBrk="1" fontAlgn="auto" hangingPunct="1">
              <a:spcBef>
                <a:spcPts val="0"/>
              </a:spcBef>
              <a:spcAft>
                <a:spcPts val="0"/>
              </a:spcAft>
            </a:pPr>
            <a:r>
              <a:rPr kumimoji="0" lang="zh-TW" altLang="en-US" sz="2400" dirty="0">
                <a:solidFill>
                  <a:prstClr val="black"/>
                </a:solidFill>
                <a:latin typeface="Calibri"/>
                <a:ea typeface="微軟正黑體"/>
              </a:rPr>
              <a:t>他們正走的時候，在路上有一個人對耶穌說：「你不論往那裏去，我要跟隨你。」耶穌給他說：「狐狸有穴，天上的飛鳥有巢；但是人子卻沒有枕頭的地方。」又對另一個人說：「你跟隨我罷！」那人卻說：「主，請許我先去埋葬我的父親。」耶穌給他說：「任憑死人去埋葬自己的死人罷！至於你，你要去宣揚天主的國。」又有一個人說：「主！我要跟隨你；但請許我先告別我的家人。」耶穌對他說：「手扶着犁而往後看的，不適於天主的國。」（路</a:t>
            </a:r>
            <a:r>
              <a:rPr kumimoji="0" lang="en-US" altLang="zh-TW" sz="2400" dirty="0">
                <a:solidFill>
                  <a:prstClr val="black"/>
                </a:solidFill>
                <a:latin typeface="Calibri"/>
                <a:ea typeface="微軟正黑體"/>
              </a:rPr>
              <a:t>9:57-62</a:t>
            </a:r>
            <a:r>
              <a:rPr kumimoji="0" lang="zh-TW" altLang="en-US" sz="2400" dirty="0">
                <a:solidFill>
                  <a:prstClr val="black"/>
                </a:solidFill>
                <a:latin typeface="Calibri"/>
                <a:ea typeface="微軟正黑體"/>
              </a:rPr>
              <a:t>）</a:t>
            </a:r>
            <a:endParaRPr kumimoji="0" lang="zh-HK" altLang="en-US" sz="2400" dirty="0">
              <a:solidFill>
                <a:prstClr val="black"/>
              </a:solidFill>
              <a:latin typeface="Calibri"/>
              <a:ea typeface="微軟正黑體"/>
            </a:endParaRPr>
          </a:p>
        </p:txBody>
      </p:sp>
    </p:spTree>
    <p:extLst>
      <p:ext uri="{BB962C8B-B14F-4D97-AF65-F5344CB8AC3E}">
        <p14:creationId xmlns:p14="http://schemas.microsoft.com/office/powerpoint/2010/main" val="273148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副標題 2">
            <a:extLst>
              <a:ext uri="{FF2B5EF4-FFF2-40B4-BE49-F238E27FC236}">
                <a16:creationId xmlns:a16="http://schemas.microsoft.com/office/drawing/2014/main" id="{00FC1FAE-B687-4B9E-96A9-B4ED494A06BB}"/>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solidFill>
                  <a:srgbClr val="0000FF"/>
                </a:solidFill>
                <a:latin typeface="華康粗黑體" panose="020B0709000000000000" pitchFamily="49" charset="-120"/>
                <a:ea typeface="華康粗黑體" panose="020B0709000000000000" pitchFamily="49" charset="-120"/>
              </a:rPr>
              <a:t>恭敬上主你的天主當守的安息日。</a:t>
            </a:r>
          </a:p>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三、第一誡：欽崇一天主在萬有之上</a:t>
            </a:r>
          </a:p>
          <a:p>
            <a:pPr algn="just" eaLnBrk="1">
              <a:lnSpc>
                <a:spcPts val="4000"/>
              </a:lnSpc>
              <a:spcBef>
                <a:spcPct val="0"/>
              </a:spcBef>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1.</a:t>
            </a:r>
            <a:r>
              <a:rPr lang="zh-TW" altLang="en-US">
                <a:latin typeface="華康粗黑體" panose="020B0709000000000000" pitchFamily="49" charset="-120"/>
                <a:ea typeface="華康粗黑體" panose="020B0709000000000000" pitchFamily="49" charset="-120"/>
              </a:rPr>
              <a:t>我們相信和承認世界只有</a:t>
            </a:r>
            <a:r>
              <a:rPr lang="zh-TW" altLang="en-US">
                <a:solidFill>
                  <a:srgbClr val="FF0000"/>
                </a:solidFill>
                <a:latin typeface="華康粗黑體" panose="020B0709000000000000" pitchFamily="49" charset="-120"/>
                <a:ea typeface="華康粗黑體" panose="020B0709000000000000" pitchFamily="49" charset="-120"/>
              </a:rPr>
              <a:t>一位真神</a:t>
            </a:r>
            <a:r>
              <a:rPr lang="zh-TW" altLang="en-US">
                <a:latin typeface="華康粗黑體" panose="020B0709000000000000" pitchFamily="49" charset="-120"/>
                <a:ea typeface="華康粗黑體" panose="020B0709000000000000" pitchFamily="49" charset="-120"/>
              </a:rPr>
              <a:t>，他是</a:t>
            </a:r>
            <a:r>
              <a:rPr lang="zh-TW" altLang="en-US">
                <a:solidFill>
                  <a:srgbClr val="FF0000"/>
                </a:solidFill>
                <a:latin typeface="華康粗黑體" panose="020B0709000000000000" pitchFamily="49" charset="-120"/>
                <a:ea typeface="華康粗黑體" panose="020B0709000000000000" pitchFamily="49" charset="-120"/>
              </a:rPr>
              <a:t>萬有真原</a:t>
            </a:r>
            <a:r>
              <a:rPr lang="zh-TW" altLang="en-US">
                <a:latin typeface="華康粗黑體" panose="020B0709000000000000" pitchFamily="49" charset="-120"/>
                <a:ea typeface="華康粗黑體" panose="020B0709000000000000" pitchFamily="49" charset="-120"/>
              </a:rPr>
              <a:t>、宇宙的創造者和掌管者。一切的真、善、美都是源於他。他又是無形無相、無始無終、全能全知的神。他更是人類和萬物的最後歸宿。</a:t>
            </a: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2.</a:t>
            </a:r>
            <a:r>
              <a:rPr lang="zh-TW" altLang="en-US">
                <a:latin typeface="華康粗黑體" panose="020B0709000000000000" pitchFamily="49" charset="-120"/>
                <a:ea typeface="華康粗黑體" panose="020B0709000000000000" pitchFamily="49" charset="-120"/>
              </a:rPr>
              <a:t>這位天地間唯一的真主宰，是</a:t>
            </a:r>
            <a:r>
              <a:rPr lang="zh-TW" altLang="en-US">
                <a:solidFill>
                  <a:srgbClr val="FF0000"/>
                </a:solidFill>
                <a:latin typeface="華康粗黑體" panose="020B0709000000000000" pitchFamily="49" charset="-120"/>
                <a:ea typeface="華康粗黑體" panose="020B0709000000000000" pitchFamily="49" charset="-120"/>
              </a:rPr>
              <a:t>一體三位</a:t>
            </a:r>
            <a:r>
              <a:rPr lang="zh-TW" altLang="en-US">
                <a:latin typeface="華康粗黑體" panose="020B0709000000000000" pitchFamily="49" charset="-120"/>
                <a:ea typeface="華康粗黑體" panose="020B0709000000000000" pitchFamily="49" charset="-120"/>
              </a:rPr>
              <a:t>的，名為「</a:t>
            </a:r>
            <a:r>
              <a:rPr lang="zh-TW" altLang="en-US">
                <a:solidFill>
                  <a:srgbClr val="FF0000"/>
                </a:solidFill>
                <a:latin typeface="華康粗黑體" panose="020B0709000000000000" pitchFamily="49" charset="-120"/>
                <a:ea typeface="華康粗黑體" panose="020B0709000000000000" pitchFamily="49" charset="-120"/>
              </a:rPr>
              <a:t>聖父</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聖子</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聖神</a:t>
            </a:r>
            <a:r>
              <a:rPr lang="zh-TW" altLang="en-US">
                <a:latin typeface="華康粗黑體" panose="020B0709000000000000" pitchFamily="49" charset="-120"/>
                <a:ea typeface="華康粗黑體" panose="020B0709000000000000" pitchFamily="49" charset="-120"/>
              </a:rPr>
              <a:t>」。依教會傳統的說法，是聖父生聖子，聖父聖子共發聖神，這都是在「萬世之前」發生的，因為聖三自永遠已經存在了。有人形容聖三的奧跡好像三角形，有</a:t>
            </a:r>
            <a:r>
              <a:rPr lang="zh-TW" altLang="en-US">
                <a:solidFill>
                  <a:srgbClr val="FF0000"/>
                </a:solidFill>
                <a:latin typeface="華康粗黑體" panose="020B0709000000000000" pitchFamily="49" charset="-120"/>
                <a:ea typeface="華康粗黑體" panose="020B0709000000000000" pitchFamily="49" charset="-120"/>
              </a:rPr>
              <a:t>三隻角</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卻是一個三角形</a:t>
            </a:r>
            <a:r>
              <a:rPr lang="zh-TW" altLang="en-US">
                <a:latin typeface="華康粗黑體" panose="020B0709000000000000" pitchFamily="49" charset="-120"/>
                <a:ea typeface="華康粗黑體" panose="020B0709000000000000" pitchFamily="49" charset="-120"/>
              </a:rPr>
              <a:t>，或者好像燭光，</a:t>
            </a:r>
            <a:r>
              <a:rPr lang="zh-TW" altLang="en-US">
                <a:solidFill>
                  <a:srgbClr val="FF0000"/>
                </a:solidFill>
                <a:latin typeface="華康粗黑體" panose="020B0709000000000000" pitchFamily="49" charset="-120"/>
                <a:ea typeface="華康粗黑體" panose="020B0709000000000000" pitchFamily="49" charset="-120"/>
              </a:rPr>
              <a:t>有形</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有光</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有熱</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但卻是一支燭光</a:t>
            </a:r>
            <a:r>
              <a:rPr lang="zh-TW" altLang="en-US">
                <a:latin typeface="華康粗黑體" panose="020B0709000000000000" pitchFamily="49" charset="-120"/>
                <a:ea typeface="華康粗黑體" panose="020B0709000000000000" pitchFamily="49" charset="-120"/>
              </a:rPr>
              <a:t>。梵二的教會憲章則強調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副標題 2">
            <a:extLst>
              <a:ext uri="{FF2B5EF4-FFF2-40B4-BE49-F238E27FC236}">
                <a16:creationId xmlns:a16="http://schemas.microsoft.com/office/drawing/2014/main" id="{45E3461C-E1F0-4B2E-98A2-C0938455D01B}"/>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聖三的工作：聖父創世、聖子救世、聖神聖化人生，但這都是同一天主的偉大化工。</a:t>
            </a:r>
          </a:p>
          <a:p>
            <a:pPr algn="just" eaLnBrk="1">
              <a:lnSpc>
                <a:spcPts val="4000"/>
              </a:lnSpc>
              <a:spcBef>
                <a:spcPct val="0"/>
              </a:spcBef>
            </a:pPr>
            <a:r>
              <a:rPr lang="en-US" altLang="zh-TW">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3.</a:t>
            </a:r>
            <a:r>
              <a:rPr lang="zh-TW" altLang="en-US">
                <a:latin typeface="華康粗黑體" panose="020B0709000000000000" pitchFamily="49" charset="-120"/>
                <a:ea typeface="華康粗黑體" panose="020B0709000000000000" pitchFamily="49" charset="-120"/>
              </a:rPr>
              <a:t>欽崇天主，就是承認、感謝天主的創造和照顧。欽崇的方式有多種，但都是對天主知恩報愛的表示，例如</a:t>
            </a:r>
            <a:r>
              <a:rPr lang="zh-TW" altLang="en-US">
                <a:solidFill>
                  <a:srgbClr val="FF0000"/>
                </a:solidFill>
                <a:latin typeface="華康粗黑體" panose="020B0709000000000000" pitchFamily="49" charset="-120"/>
                <a:ea typeface="華康粗黑體" panose="020B0709000000000000" pitchFamily="49" charset="-120"/>
              </a:rPr>
              <a:t>祈禱</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祭祀以及各種愛德行為</a:t>
            </a:r>
            <a:r>
              <a:rPr lang="zh-TW" altLang="en-US">
                <a:latin typeface="華康粗黑體" panose="020B0709000000000000" pitchFamily="49" charset="-120"/>
                <a:ea typeface="華康粗黑體" panose="020B0709000000000000" pitchFamily="49" charset="-120"/>
              </a:rPr>
              <a:t>。而外表的欽崇動作，可以包括跪、叩首、俯首、俯伏在地等。不過，真正的欽崇是對天主的全心相信和順服，</a:t>
            </a:r>
            <a:r>
              <a:rPr lang="zh-TW" altLang="en-US">
                <a:solidFill>
                  <a:srgbClr val="FF0000"/>
                </a:solidFill>
                <a:latin typeface="華康粗黑體" panose="020B0709000000000000" pitchFamily="49" charset="-120"/>
                <a:ea typeface="華康粗黑體" panose="020B0709000000000000" pitchFamily="49" charset="-120"/>
              </a:rPr>
              <a:t>讓他在我們的生命中作王</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完全遵照他的旨意而生活</a:t>
            </a:r>
            <a:r>
              <a:rPr lang="zh-TW" altLang="en-US">
                <a:latin typeface="華康粗黑體" panose="020B0709000000000000" pitchFamily="49" charset="-120"/>
                <a:ea typeface="華康粗黑體" panose="020B0709000000000000" pitchFamily="49" charset="-120"/>
              </a:rPr>
              <a:t>。當世上任何事物與天主的旨意相違背時，把天主放在</a:t>
            </a:r>
            <a:r>
              <a:rPr lang="zh-TW" altLang="en-US">
                <a:solidFill>
                  <a:srgbClr val="FF0000"/>
                </a:solidFill>
                <a:latin typeface="華康粗黑體" panose="020B0709000000000000" pitchFamily="49" charset="-120"/>
                <a:ea typeface="華康粗黑體" panose="020B0709000000000000" pitchFamily="49" charset="-120"/>
              </a:rPr>
              <a:t>第一優次</a:t>
            </a:r>
            <a:r>
              <a:rPr lang="zh-TW" altLang="en-US">
                <a:latin typeface="華康粗黑體" panose="020B0709000000000000" pitchFamily="49" charset="-120"/>
                <a:ea typeface="華康粗黑體" panose="020B0709000000000000" pitchFamily="49" charset="-120"/>
              </a:rPr>
              <a:t>。這也是耶穌所說的：「誰愛父親或母親超過我，不配是我的。」</a:t>
            </a:r>
          </a:p>
          <a:p>
            <a:pPr algn="di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4.</a:t>
            </a:r>
            <a:r>
              <a:rPr lang="zh-TW" altLang="en-US">
                <a:solidFill>
                  <a:srgbClr val="FF0000"/>
                </a:solidFill>
                <a:latin typeface="華康粗黑體" panose="020B0709000000000000" pitchFamily="49" charset="-120"/>
                <a:ea typeface="華康粗黑體" panose="020B0709000000000000" pitchFamily="49" charset="-120"/>
              </a:rPr>
              <a:t>拜邪神</a:t>
            </a:r>
            <a:r>
              <a:rPr lang="zh-TW" altLang="en-US">
                <a:latin typeface="華康粗黑體" panose="020B0709000000000000" pitchFamily="49" charset="-120"/>
                <a:ea typeface="華康粗黑體" panose="020B0709000000000000" pitchFamily="49" charset="-120"/>
              </a:rPr>
              <a:t>也可以是崇拜</a:t>
            </a:r>
            <a:r>
              <a:rPr lang="zh-TW" altLang="en-US">
                <a:solidFill>
                  <a:srgbClr val="FF0000"/>
                </a:solidFill>
                <a:latin typeface="華康粗黑體" panose="020B0709000000000000" pitchFamily="49" charset="-120"/>
                <a:ea typeface="華康粗黑體" panose="020B0709000000000000" pitchFamily="49" charset="-120"/>
              </a:rPr>
              <a:t>金錢</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權力</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名譽和逸樂</a:t>
            </a:r>
            <a:r>
              <a:rPr lang="zh-TW" altLang="en-US">
                <a:latin typeface="華康粗黑體" panose="020B0709000000000000" pitchFamily="49" charset="-120"/>
                <a:ea typeface="華康粗黑體" panose="020B0709000000000000" pitchFamily="49" charset="-120"/>
              </a:rPr>
              <a:t>。有些人便是為了它們而忘記天主，也因此而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副標題 2">
            <a:extLst>
              <a:ext uri="{FF2B5EF4-FFF2-40B4-BE49-F238E27FC236}">
                <a16:creationId xmlns:a16="http://schemas.microsoft.com/office/drawing/2014/main" id="{3FB8D848-DDD2-40EB-9C7E-AF60008B2274}"/>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踐踏了自己和別人的人格和生命。</a:t>
            </a:r>
          </a:p>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四、第二誡：毋呼天主聖名以發虛誓</a:t>
            </a:r>
          </a:p>
          <a:p>
            <a:pPr algn="just" eaLnBrk="1">
              <a:lnSpc>
                <a:spcPts val="4000"/>
              </a:lnSpc>
              <a:spcBef>
                <a:spcPct val="0"/>
              </a:spcBef>
            </a:pPr>
            <a:r>
              <a:rPr lang="en-US" altLang="zh-TW">
                <a:ea typeface="華康粗黑體" panose="020B0709000000000000" pitchFamily="49" charset="-120"/>
              </a:rPr>
              <a:t>    1.</a:t>
            </a:r>
            <a:r>
              <a:rPr lang="zh-TW" altLang="en-US">
                <a:solidFill>
                  <a:srgbClr val="FF0000"/>
                </a:solidFill>
                <a:latin typeface="華康粗黑體" panose="020B0709000000000000" pitchFamily="49" charset="-120"/>
                <a:ea typeface="華康粗黑體" panose="020B0709000000000000" pitchFamily="49" charset="-120"/>
              </a:rPr>
              <a:t>名字代表主體</a:t>
            </a:r>
            <a:r>
              <a:rPr lang="zh-TW" altLang="en-US">
                <a:latin typeface="華康粗黑體" panose="020B0709000000000000" pitchFamily="49" charset="-120"/>
                <a:ea typeface="華康粗黑體" panose="020B0709000000000000" pitchFamily="49" charset="-120"/>
              </a:rPr>
              <a:t>，因此我們稱呼天主聖名時，應表示特別的尊敬（例如在禮儀中念到天主聖名時會</a:t>
            </a:r>
            <a:r>
              <a:rPr lang="zh-TW" altLang="en-US">
                <a:solidFill>
                  <a:srgbClr val="FF0000"/>
                </a:solidFill>
                <a:latin typeface="華康粗黑體" panose="020B0709000000000000" pitchFamily="49" charset="-120"/>
                <a:ea typeface="華康粗黑體" panose="020B0709000000000000" pitchFamily="49" charset="-120"/>
              </a:rPr>
              <a:t>俯首致敬</a:t>
            </a:r>
            <a:r>
              <a:rPr lang="zh-TW" altLang="en-US">
                <a:latin typeface="華康粗黑體" panose="020B0709000000000000" pitchFamily="49" charset="-120"/>
                <a:ea typeface="華康粗黑體" panose="020B0709000000000000" pitchFamily="49" charset="-120"/>
              </a:rPr>
              <a:t>）。這種尊敬，將進一步演變為對天主的信賴、服從和皈依。侮辱天主聖名是指用言語、行為或姿勢等，對天主表示輕蔑、鄙視或怨恨。</a:t>
            </a:r>
            <a:endParaRPr lang="en-US" altLang="zh-TW">
              <a:latin typeface="華康粗黑體" panose="020B0709000000000000" pitchFamily="49" charset="-120"/>
              <a:ea typeface="華康粗黑體" panose="020B0709000000000000" pitchFamily="49" charset="-120"/>
            </a:endParaRP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HK">
                <a:ea typeface="華康粗黑體" panose="020B0709000000000000" pitchFamily="49" charset="-120"/>
              </a:rPr>
              <a:t> </a:t>
            </a:r>
            <a:r>
              <a:rPr lang="en-US" altLang="zh-TW">
                <a:ea typeface="華康粗黑體" panose="020B0709000000000000" pitchFamily="49" charset="-120"/>
              </a:rPr>
              <a:t>2.</a:t>
            </a:r>
            <a:r>
              <a:rPr lang="zh-TW" altLang="en-US">
                <a:latin typeface="華康粗黑體" panose="020B0709000000000000" pitchFamily="49" charset="-120"/>
                <a:ea typeface="華康粗黑體" panose="020B0709000000000000" pitchFamily="49" charset="-120"/>
              </a:rPr>
              <a:t>對上主聖名之尊重，正如聖保祿說：「凡稱耶穌聖名，不論天上地下的一切，無不</a:t>
            </a:r>
            <a:r>
              <a:rPr lang="zh-TW" altLang="en-US">
                <a:solidFill>
                  <a:srgbClr val="FF0000"/>
                </a:solidFill>
                <a:latin typeface="華康粗黑體" panose="020B0709000000000000" pitchFamily="49" charset="-120"/>
                <a:ea typeface="華康粗黑體" panose="020B0709000000000000" pitchFamily="49" charset="-120"/>
              </a:rPr>
              <a:t>屈膝跪拜</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以示尊敬</a:t>
            </a:r>
            <a:r>
              <a:rPr lang="zh-TW" altLang="en-US">
                <a:latin typeface="華康粗黑體" panose="020B0709000000000000" pitchFamily="49" charset="-120"/>
                <a:ea typeface="華康粗黑體" panose="020B0709000000000000" pitchFamily="49" charset="-120"/>
              </a:rPr>
              <a:t>。」（斐</a:t>
            </a:r>
            <a:r>
              <a:rPr lang="en-US" altLang="zh-TW">
                <a:ea typeface="華康粗黑體" panose="020B0709000000000000" pitchFamily="49" charset="-120"/>
              </a:rPr>
              <a:t>2:9-11</a:t>
            </a:r>
            <a:r>
              <a:rPr lang="zh-TW" altLang="en-US">
                <a:latin typeface="華康粗黑體" panose="020B0709000000000000" pitchFamily="49" charset="-120"/>
                <a:ea typeface="華康粗黑體" panose="020B0709000000000000" pitchFamily="49" charset="-120"/>
              </a:rPr>
              <a:t>）</a:t>
            </a:r>
          </a:p>
          <a:p>
            <a:pPr algn="just" eaLnBrk="1">
              <a:lnSpc>
                <a:spcPts val="4000"/>
              </a:lnSpc>
              <a:spcBef>
                <a:spcPct val="0"/>
              </a:spcBef>
            </a:pPr>
            <a:r>
              <a:rPr lang="en-US" altLang="zh-TW">
                <a:ea typeface="華康粗黑體" panose="020B0709000000000000" pitchFamily="49" charset="-120"/>
              </a:rPr>
              <a:t>    3.</a:t>
            </a:r>
            <a:r>
              <a:rPr lang="zh-TW" altLang="en-US">
                <a:solidFill>
                  <a:srgbClr val="FF0000"/>
                </a:solidFill>
                <a:latin typeface="華康粗黑體" panose="020B0709000000000000" pitchFamily="49" charset="-120"/>
                <a:ea typeface="華康粗黑體" panose="020B0709000000000000" pitchFamily="49" charset="-120"/>
              </a:rPr>
              <a:t>耶穌自己不喜歡人發誓</a:t>
            </a:r>
            <a:r>
              <a:rPr lang="zh-TW" altLang="en-US">
                <a:latin typeface="華康粗黑體" panose="020B0709000000000000" pitchFamily="49" charset="-120"/>
                <a:ea typeface="華康粗黑體" panose="020B0709000000000000" pitchFamily="49" charset="-120"/>
              </a:rPr>
              <a:t>，他說：「你們又一向聽過對古人說：</a:t>
            </a:r>
            <a:r>
              <a:rPr lang="en-US" altLang="zh-TW">
                <a:latin typeface="華康粗黑體" panose="020B0709000000000000" pitchFamily="49" charset="-120"/>
                <a:ea typeface="華康粗黑體" panose="020B0709000000000000" pitchFamily="49" charset="-120"/>
              </a:rPr>
              <a:t>『</a:t>
            </a:r>
            <a:r>
              <a:rPr lang="zh-TW" altLang="en-US">
                <a:latin typeface="華康粗黑體" panose="020B0709000000000000" pitchFamily="49" charset="-120"/>
                <a:ea typeface="華康粗黑體" panose="020B0709000000000000" pitchFamily="49" charset="-120"/>
              </a:rPr>
              <a:t>不可發虛誓！要向上主償還你的誓願！</a:t>
            </a:r>
            <a:r>
              <a:rPr lang="en-US" altLang="zh-TW">
                <a:latin typeface="華康粗黑體" panose="020B0709000000000000" pitchFamily="49" charset="-120"/>
                <a:ea typeface="華康粗黑體" panose="020B0709000000000000" pitchFamily="49" charset="-120"/>
              </a:rPr>
              <a:t>』</a:t>
            </a:r>
            <a:r>
              <a:rPr lang="zh-TW" altLang="en-US">
                <a:latin typeface="華康粗黑體" panose="020B0709000000000000" pitchFamily="49" charset="-120"/>
                <a:ea typeface="華康粗黑體" panose="020B0709000000000000" pitchFamily="49" charset="-120"/>
              </a:rPr>
              <a:t>我卻對你們說，你們的話該當是：是就說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副標題 2">
            <a:extLst>
              <a:ext uri="{FF2B5EF4-FFF2-40B4-BE49-F238E27FC236}">
                <a16:creationId xmlns:a16="http://schemas.microsoft.com/office/drawing/2014/main" id="{9E90F8D3-989E-4361-A6EF-3473DDEE2BA3}"/>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是，非就說非；其它多餘的，便是出於邪惡。」（瑪</a:t>
            </a:r>
            <a:r>
              <a:rPr lang="en-US" altLang="zh-TW">
                <a:ea typeface="華康粗黑體" panose="020B0709000000000000" pitchFamily="49" charset="-120"/>
              </a:rPr>
              <a:t>5:33-34a</a:t>
            </a:r>
            <a:r>
              <a:rPr lang="zh-TW" altLang="en-US">
                <a:ea typeface="華康粗黑體" panose="020B0709000000000000" pitchFamily="49" charset="-120"/>
              </a:rPr>
              <a:t>，</a:t>
            </a:r>
            <a:r>
              <a:rPr lang="en-US" altLang="zh-TW">
                <a:ea typeface="華康粗黑體" panose="020B0709000000000000" pitchFamily="49" charset="-120"/>
              </a:rPr>
              <a:t>37</a:t>
            </a:r>
            <a:r>
              <a:rPr lang="zh-TW" altLang="en-US">
                <a:latin typeface="華康粗黑體" panose="020B0709000000000000" pitchFamily="49" charset="-120"/>
                <a:ea typeface="華康粗黑體" panose="020B0709000000000000" pitchFamily="49" charset="-120"/>
              </a:rPr>
              <a:t>）</a:t>
            </a:r>
          </a:p>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五、第三誡：守瞻禮主日</a:t>
            </a:r>
          </a:p>
          <a:p>
            <a:pPr algn="just" eaLnBrk="1">
              <a:lnSpc>
                <a:spcPts val="4000"/>
              </a:lnSpc>
              <a:spcBef>
                <a:spcPct val="0"/>
              </a:spcBef>
            </a:pPr>
            <a:r>
              <a:rPr lang="en-US" altLang="zh-TW">
                <a:ea typeface="華康粗黑體" panose="020B0709000000000000" pitchFamily="49" charset="-120"/>
              </a:rPr>
              <a:t>    1.</a:t>
            </a:r>
            <a:r>
              <a:rPr lang="zh-TW" altLang="en-US">
                <a:latin typeface="華康粗黑體" panose="020B0709000000000000" pitchFamily="49" charset="-120"/>
                <a:ea typeface="華康粗黑體" panose="020B0709000000000000" pitchFamily="49" charset="-120"/>
              </a:rPr>
              <a:t>舊約時代，安息日（星期六）是特別恭敬天主的日子。如今教會在主日聚會，是為紀念耶穌在主日的復活，並藉聖體聖事與他相偕，共同期待他再度來臨。</a:t>
            </a:r>
          </a:p>
          <a:p>
            <a:pPr algn="just" eaLnBrk="1">
              <a:lnSpc>
                <a:spcPts val="4000"/>
              </a:lnSpc>
              <a:spcBef>
                <a:spcPct val="0"/>
              </a:spcBef>
            </a:pPr>
            <a:r>
              <a:rPr lang="zh-TW" altLang="en-US">
                <a:latin typeface="華康粗黑體" panose="020B0709000000000000" pitchFamily="49" charset="-120"/>
                <a:ea typeface="華康粗黑體" panose="020B0709000000000000" pitchFamily="49" charset="-120"/>
              </a:rPr>
              <a:t>  教會在第六世紀時，才</a:t>
            </a:r>
            <a:r>
              <a:rPr lang="zh-TW" altLang="en-US">
                <a:solidFill>
                  <a:srgbClr val="FF0000"/>
                </a:solidFill>
                <a:latin typeface="華康粗黑體" panose="020B0709000000000000" pitchFamily="49" charset="-120"/>
                <a:ea typeface="華康粗黑體" panose="020B0709000000000000" pitchFamily="49" charset="-120"/>
              </a:rPr>
              <a:t>確立守主日的義務</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並禁止信眾在主日勞作</a:t>
            </a:r>
            <a:r>
              <a:rPr lang="zh-TW" altLang="en-US">
                <a:latin typeface="華康粗黑體" panose="020B0709000000000000" pitchFamily="49" charset="-120"/>
                <a:ea typeface="華康粗黑體" panose="020B0709000000000000" pitchFamily="49" charset="-120"/>
              </a:rPr>
              <a:t>，目的是要每一個人在六日操勞之後，得到一個合理的休息，並在這天特別注意</a:t>
            </a:r>
            <a:r>
              <a:rPr lang="zh-TW" altLang="en-US">
                <a:solidFill>
                  <a:srgbClr val="FF0000"/>
                </a:solidFill>
                <a:latin typeface="華康粗黑體" panose="020B0709000000000000" pitchFamily="49" charset="-120"/>
                <a:ea typeface="華康粗黑體" panose="020B0709000000000000" pitchFamily="49" charset="-120"/>
              </a:rPr>
              <a:t>精神</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宗教和家庭</a:t>
            </a:r>
            <a:r>
              <a:rPr lang="zh-TW" altLang="en-US">
                <a:latin typeface="華康粗黑體" panose="020B0709000000000000" pitchFamily="49" charset="-120"/>
                <a:ea typeface="華康粗黑體" panose="020B0709000000000000" pitchFamily="49" charset="-120"/>
              </a:rPr>
              <a:t>的共融。</a:t>
            </a:r>
          </a:p>
          <a:p>
            <a:pPr algn="dist" eaLnBrk="1">
              <a:lnSpc>
                <a:spcPts val="4000"/>
              </a:lnSpc>
              <a:spcBef>
                <a:spcPct val="0"/>
              </a:spcBef>
            </a:pPr>
            <a:r>
              <a:rPr lang="en-US" altLang="zh-HK">
                <a:ea typeface="華康粗黑體" panose="020B0709000000000000" pitchFamily="49" charset="-120"/>
              </a:rPr>
              <a:t>     </a:t>
            </a:r>
            <a:r>
              <a:rPr lang="en-US" altLang="zh-TW">
                <a:ea typeface="華康粗黑體" panose="020B0709000000000000" pitchFamily="49" charset="-120"/>
              </a:rPr>
              <a:t>2.</a:t>
            </a:r>
            <a:r>
              <a:rPr lang="zh-TW" altLang="en-US">
                <a:solidFill>
                  <a:srgbClr val="FF0000"/>
                </a:solidFill>
                <a:latin typeface="華康粗黑體" panose="020B0709000000000000" pitchFamily="49" charset="-120"/>
                <a:ea typeface="華康粗黑體" panose="020B0709000000000000" pitchFamily="49" charset="-120"/>
              </a:rPr>
              <a:t>安息日的精神提醒人們</a:t>
            </a:r>
            <a:r>
              <a:rPr lang="zh-TW" altLang="en-US">
                <a:latin typeface="華康粗黑體" panose="020B0709000000000000" pitchFamily="49" charset="-120"/>
                <a:ea typeface="華康粗黑體" panose="020B0709000000000000" pitchFamily="49" charset="-120"/>
              </a:rPr>
              <a:t>：人不可利用工作無休止地去掠奪大地的資源；人更需</a:t>
            </a:r>
            <a:r>
              <a:rPr lang="zh-TW" altLang="en-US">
                <a:solidFill>
                  <a:srgbClr val="FF0000"/>
                </a:solidFill>
                <a:latin typeface="華康粗黑體" panose="020B0709000000000000" pitchFamily="49" charset="-120"/>
                <a:ea typeface="華康粗黑體" panose="020B0709000000000000" pitchFamily="49" charset="-120"/>
              </a:rPr>
              <a:t>與大自然和諧</a:t>
            </a:r>
            <a:endParaRPr lang="zh-TW" altLang="en-US">
              <a:latin typeface="華康粗黑體" panose="020B0709000000000000" pitchFamily="49" charset="-120"/>
              <a:ea typeface="華康粗黑體" panose="020B0709000000000000" pitchFamily="49"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副標題 2">
            <a:extLst>
              <a:ext uri="{FF2B5EF4-FFF2-40B4-BE49-F238E27FC236}">
                <a16:creationId xmlns:a16="http://schemas.microsoft.com/office/drawing/2014/main" id="{484E7FFB-26A5-4568-93C4-F1B04A651DDF}"/>
              </a:ext>
            </a:extLst>
          </p:cNvPr>
          <p:cNvSpPr>
            <a:spLocks noGrp="1"/>
          </p:cNvSpPr>
          <p:nvPr>
            <p:ph type="subTitle" idx="1"/>
          </p:nvPr>
        </p:nvSpPr>
        <p:spPr>
          <a:xfrm>
            <a:off x="0" y="0"/>
            <a:ext cx="9144000" cy="6858000"/>
          </a:xfrm>
        </p:spPr>
        <p:txBody>
          <a:bodyPr/>
          <a:lstStyle/>
          <a:p>
            <a:pPr algn="just" eaLnBrk="1">
              <a:lnSpc>
                <a:spcPts val="40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相處</a:t>
            </a:r>
            <a:r>
              <a:rPr lang="zh-TW" altLang="en-US">
                <a:latin typeface="華康粗黑體" panose="020B0709000000000000" pitchFamily="49" charset="-120"/>
                <a:ea typeface="華康粗黑體" panose="020B0709000000000000" pitchFamily="49" charset="-120"/>
              </a:rPr>
              <a:t>。人亦不應利用工作去過份改變人與人的關係，而造成貧富差距，或藉交易而造成更大的貧富懸殊。借著安息日，人要忘記一切工作，回復人性的本來面目：尋求</a:t>
            </a:r>
            <a:r>
              <a:rPr lang="zh-TW" altLang="en-US">
                <a:solidFill>
                  <a:srgbClr val="FF0000"/>
                </a:solidFill>
                <a:latin typeface="華康粗黑體" panose="020B0709000000000000" pitchFamily="49" charset="-120"/>
                <a:ea typeface="華康粗黑體" panose="020B0709000000000000" pitchFamily="49" charset="-120"/>
              </a:rPr>
              <a:t>個體的發展</a:t>
            </a:r>
            <a:r>
              <a:rPr lang="zh-TW" altLang="en-US">
                <a:latin typeface="華康粗黑體" panose="020B0709000000000000" pitchFamily="49" charset="-120"/>
                <a:ea typeface="華康粗黑體" panose="020B0709000000000000" pitchFamily="49" charset="-120"/>
              </a:rPr>
              <a:t>（祈禱、閱讀、休息），</a:t>
            </a:r>
            <a:r>
              <a:rPr lang="zh-TW" altLang="en-US">
                <a:solidFill>
                  <a:srgbClr val="FF0000"/>
                </a:solidFill>
                <a:latin typeface="華康粗黑體" panose="020B0709000000000000" pitchFamily="49" charset="-120"/>
                <a:ea typeface="華康粗黑體" panose="020B0709000000000000" pitchFamily="49" charset="-120"/>
              </a:rPr>
              <a:t>團體的和諧</a:t>
            </a:r>
            <a:r>
              <a:rPr lang="zh-TW" altLang="en-US">
                <a:latin typeface="華康粗黑體" panose="020B0709000000000000" pitchFamily="49" charset="-120"/>
                <a:ea typeface="華康粗黑體" panose="020B0709000000000000" pitchFamily="49" charset="-120"/>
              </a:rPr>
              <a:t>（共同崇拜、家庭生活），</a:t>
            </a:r>
            <a:r>
              <a:rPr lang="zh-TW" altLang="en-US">
                <a:solidFill>
                  <a:srgbClr val="FF0000"/>
                </a:solidFill>
                <a:latin typeface="華康粗黑體" panose="020B0709000000000000" pitchFamily="49" charset="-120"/>
                <a:ea typeface="華康粗黑體" panose="020B0709000000000000" pitchFamily="49" charset="-120"/>
              </a:rPr>
              <a:t>欣賞和享受生命</a:t>
            </a:r>
            <a:r>
              <a:rPr lang="zh-TW" altLang="en-US">
                <a:latin typeface="華康粗黑體" panose="020B0709000000000000" pitchFamily="49" charset="-120"/>
                <a:ea typeface="華康粗黑體" panose="020B0709000000000000" pitchFamily="49" charset="-120"/>
              </a:rPr>
              <a:t>。安息日原來便是「人性日」、「家庭日」和「宗教日」。</a:t>
            </a:r>
          </a:p>
          <a:p>
            <a:pPr algn="just" eaLnBrk="1">
              <a:lnSpc>
                <a:spcPts val="4000"/>
              </a:lnSpc>
              <a:spcBef>
                <a:spcPct val="0"/>
              </a:spcBef>
            </a:pPr>
            <a:r>
              <a:rPr lang="en-US" altLang="zh-HK">
                <a:latin typeface="華康粗黑體" panose="020B0709000000000000" pitchFamily="49" charset="-120"/>
                <a:ea typeface="華康粗黑體" panose="020B0709000000000000" pitchFamily="49" charset="-120"/>
              </a:rPr>
              <a:t>   </a:t>
            </a:r>
            <a:r>
              <a:rPr lang="en-US" altLang="zh-TW">
                <a:ea typeface="華康粗黑體" panose="020B0709000000000000" pitchFamily="49" charset="-120"/>
              </a:rPr>
              <a:t>3.</a:t>
            </a:r>
            <a:r>
              <a:rPr lang="zh-TW" altLang="en-US">
                <a:latin typeface="華康粗黑體" panose="020B0709000000000000" pitchFamily="49" charset="-120"/>
                <a:ea typeface="華康粗黑體" panose="020B0709000000000000" pitchFamily="49" charset="-120"/>
              </a:rPr>
              <a:t>第三誡也提醒我們，不要被自己的專業、工作所奴役。我們要騰出時間來，讓天主在我們生命中工作，使我們能接受天主的改造。</a:t>
            </a:r>
          </a:p>
          <a:p>
            <a:pPr algn="l" eaLnBrk="1">
              <a:lnSpc>
                <a:spcPts val="5500"/>
              </a:lnSpc>
              <a:spcBef>
                <a:spcPct val="0"/>
              </a:spcBef>
            </a:pPr>
            <a:r>
              <a:rPr lang="zh-TW" altLang="en-US">
                <a:solidFill>
                  <a:srgbClr val="FF0000"/>
                </a:solidFill>
                <a:latin typeface="華康粗黑體" panose="020B0709000000000000" pitchFamily="49" charset="-120"/>
                <a:ea typeface="華康粗黑體" panose="020B0709000000000000" pitchFamily="49" charset="-120"/>
              </a:rPr>
              <a:t>六、基督徒與敬祖</a:t>
            </a:r>
          </a:p>
          <a:p>
            <a:pPr algn="l" eaLnBrk="1">
              <a:lnSpc>
                <a:spcPts val="4000"/>
              </a:lnSpc>
              <a:spcBef>
                <a:spcPct val="0"/>
              </a:spcBef>
            </a:pPr>
            <a:r>
              <a:rPr lang="en-US" altLang="zh-TW">
                <a:latin typeface="華康粗黑體" panose="020B0709000000000000" pitchFamily="49" charset="-120"/>
                <a:ea typeface="華康粗黑體" panose="020B0709000000000000" pitchFamily="49" charset="-120"/>
              </a:rPr>
              <a:t>  </a:t>
            </a:r>
            <a:r>
              <a:rPr lang="zh-TW" altLang="en-US">
                <a:latin typeface="華康粗黑體" panose="020B0709000000000000" pitchFamily="49" charset="-120"/>
                <a:ea typeface="華康粗黑體" panose="020B0709000000000000" pitchFamily="49" charset="-120"/>
              </a:rPr>
              <a:t>天主教</a:t>
            </a:r>
            <a:r>
              <a:rPr lang="zh-TW" altLang="en-US">
                <a:solidFill>
                  <a:srgbClr val="FF0000"/>
                </a:solidFill>
                <a:latin typeface="華康粗黑體" panose="020B0709000000000000" pitchFamily="49" charset="-120"/>
                <a:ea typeface="華康粗黑體" panose="020B0709000000000000" pitchFamily="49" charset="-120"/>
              </a:rPr>
              <a:t>並不禁止人尊天</a:t>
            </a:r>
            <a:r>
              <a:rPr lang="zh-TW" altLang="en-US">
                <a:latin typeface="華康粗黑體" panose="020B0709000000000000" pitchFamily="49" charset="-120"/>
                <a:ea typeface="華康粗黑體" panose="020B0709000000000000" pitchFamily="49" charset="-120"/>
              </a:rPr>
              <a:t>、</a:t>
            </a:r>
            <a:r>
              <a:rPr lang="zh-TW" altLang="en-US">
                <a:solidFill>
                  <a:srgbClr val="FF0000"/>
                </a:solidFill>
                <a:latin typeface="華康粗黑體" panose="020B0709000000000000" pitchFamily="49" charset="-120"/>
                <a:ea typeface="華康粗黑體" panose="020B0709000000000000" pitchFamily="49" charset="-120"/>
              </a:rPr>
              <a:t>敬祖和敬孔</a:t>
            </a:r>
            <a:r>
              <a:rPr lang="zh-TW" altLang="en-US">
                <a:latin typeface="華康粗黑體" panose="020B0709000000000000" pitchFamily="49" charset="-120"/>
                <a:ea typeface="華康粗黑體" panose="020B0709000000000000" pitchFamily="49" charset="-120"/>
              </a:rPr>
              <a:t>。一九六三年，中國主教團決定：在亡者牌位、</a:t>
            </a:r>
            <a:r>
              <a:rPr lang="zh-TW" altLang="en-US">
                <a:solidFill>
                  <a:srgbClr val="FF0000"/>
                </a:solidFill>
                <a:latin typeface="華康粗黑體" panose="020B0709000000000000" pitchFamily="49" charset="-120"/>
                <a:ea typeface="華康粗黑體" panose="020B0709000000000000" pitchFamily="49" charset="-120"/>
              </a:rPr>
              <a:t>遺像</a:t>
            </a:r>
            <a:r>
              <a:rPr lang="zh-TW" altLang="en-US">
                <a:latin typeface="華康粗黑體" panose="020B0709000000000000" pitchFamily="49" charset="-120"/>
                <a:ea typeface="華康粗黑體" panose="020B0709000000000000" pitchFamily="49" charset="-120"/>
              </a:rPr>
              <a:t>或</a:t>
            </a:r>
            <a:r>
              <a:rPr lang="zh-TW" altLang="en-US">
                <a:solidFill>
                  <a:srgbClr val="FF0000"/>
                </a:solidFill>
                <a:latin typeface="華康粗黑體" panose="020B0709000000000000" pitchFamily="49" charset="-120"/>
                <a:ea typeface="華康粗黑體" panose="020B0709000000000000" pitchFamily="49" charset="-120"/>
              </a:rPr>
              <a:t>棺木</a:t>
            </a:r>
            <a:r>
              <a:rPr lang="zh-TW" altLang="en-US">
                <a:latin typeface="華康粗黑體" panose="020B0709000000000000" pitchFamily="49" charset="-120"/>
                <a:ea typeface="華康粗黑體" panose="020B0709000000000000" pitchFamily="49" charset="-120"/>
              </a:rPr>
              <a:t>前</a:t>
            </a:r>
            <a:endParaRPr lang="zh-TW" altLang="en-US">
              <a:solidFill>
                <a:srgbClr val="FF0000"/>
              </a:solidFill>
              <a:latin typeface="華康粗黑體" panose="020B0709000000000000" pitchFamily="49" charset="-120"/>
              <a:ea typeface="華康粗黑體" panose="020B0709000000000000" pitchFamily="49" charset="-120"/>
            </a:endParaRPr>
          </a:p>
        </p:txBody>
      </p:sp>
    </p:spTree>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自訂 2">
      <a:majorFont>
        <a:latin typeface="Calibri"/>
        <a:ea typeface="微軟正黑體"/>
        <a:cs typeface=""/>
      </a:majorFont>
      <a:minorFont>
        <a:latin typeface="Calibri"/>
        <a:ea typeface="微軟正黑體"/>
        <a:cs typeface=""/>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962</TotalTime>
  <Words>3717</Words>
  <Application>Microsoft Office PowerPoint</Application>
  <PresentationFormat>如螢幕大小 (4:3)</PresentationFormat>
  <Paragraphs>183</Paragraphs>
  <Slides>43</Slides>
  <Notes>0</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43</vt:i4>
      </vt:variant>
    </vt:vector>
  </HeadingPairs>
  <TitlesOfParts>
    <vt:vector size="54" baseType="lpstr">
      <vt:lpstr>華康粗黑體</vt:lpstr>
      <vt:lpstr>華康黑體(P)-GB5</vt:lpstr>
      <vt:lpstr>微軟正黑體</vt:lpstr>
      <vt:lpstr>新細明體</vt:lpstr>
      <vt:lpstr>Arial</vt:lpstr>
      <vt:lpstr>Calibri</vt:lpstr>
      <vt:lpstr>Symbol</vt:lpstr>
      <vt:lpstr>Wingdings</vt:lpstr>
      <vt:lpstr>預設簡報設計</vt:lpstr>
      <vt:lpstr>1_Office 佈景主題</vt:lpstr>
      <vt:lpstr>有機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天主十誡 - 第一誡</vt:lpstr>
      <vt:lpstr>PowerPoint 簡報</vt:lpstr>
      <vt:lpstr>PowerPoint 簡報</vt:lpstr>
      <vt:lpstr>PowerPoint 簡報</vt:lpstr>
      <vt:lpstr>十誡總歸二者</vt:lpstr>
      <vt:lpstr>十誡是相輔相成的</vt:lpstr>
      <vt:lpstr>第一誡</vt:lpstr>
      <vt:lpstr>PowerPoint 簡報</vt:lpstr>
      <vt:lpstr>PowerPoint 簡報</vt:lpstr>
      <vt:lpstr>欽崇一天主在萬有之上</vt:lpstr>
      <vt:lpstr>欽崇一天主在萬有之上</vt:lpstr>
      <vt:lpstr>欽崇一天主在萬有之上</vt:lpstr>
      <vt:lpstr>PowerPoint 簡報</vt:lpstr>
      <vt:lpstr>欽崇一天主在萬有之上</vt:lpstr>
      <vt:lpstr>PowerPoint 簡報</vt:lpstr>
      <vt:lpstr>反省</vt:lpstr>
      <vt:lpstr>如何才能時刻醒覺把天主作為 我生命中的第一位？</vt:lpstr>
      <vt:lpstr>如何才能時刻醒覺把天主作為 我生命中的第一位？</vt:lpstr>
      <vt:lpstr>刻意把天主放在第一位</vt:lpstr>
      <vt:lpstr>刻意把天主放在第一位</vt:lpstr>
      <vt:lpstr>刻意把天主放在第一位</vt:lpstr>
      <vt:lpstr>刻意把天主放在第一位</vt:lpstr>
      <vt:lpstr>什麼是我生命中重要的事？</vt:lpstr>
      <vt:lpstr>PowerPoint 簡報</vt:lpstr>
      <vt:lpstr>PowerPoint 簡報</vt:lpstr>
      <vt:lpstr>不進則退</vt:lpstr>
      <vt:lpstr>PowerPoint 簡報</vt:lpstr>
      <vt:lpstr>PowerPoint 簡報</vt:lpstr>
      <vt:lpstr>PowerPoint 簡報</vt:lpstr>
    </vt:vector>
  </TitlesOfParts>
  <Company>cirs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 督 宣 講 的 核 心</dc:title>
  <dc:creator>Tsui Kam Yiu</dc:creator>
  <cp:lastModifiedBy>user</cp:lastModifiedBy>
  <cp:revision>347</cp:revision>
  <dcterms:created xsi:type="dcterms:W3CDTF">2008-05-09T13:42:49Z</dcterms:created>
  <dcterms:modified xsi:type="dcterms:W3CDTF">2023-03-20T08:05:29Z</dcterms:modified>
</cp:coreProperties>
</file>