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94" r:id="rId2"/>
    <p:sldMasterId id="2147484070" r:id="rId3"/>
  </p:sldMasterIdLst>
  <p:notesMasterIdLst>
    <p:notesMasterId r:id="rId38"/>
  </p:notesMasterIdLst>
  <p:sldIdLst>
    <p:sldId id="295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267" r:id="rId17"/>
    <p:sldId id="311" r:id="rId18"/>
    <p:sldId id="312" r:id="rId19"/>
    <p:sldId id="285" r:id="rId20"/>
    <p:sldId id="314" r:id="rId21"/>
    <p:sldId id="293" r:id="rId22"/>
    <p:sldId id="294" r:id="rId23"/>
    <p:sldId id="313" r:id="rId24"/>
    <p:sldId id="318" r:id="rId25"/>
    <p:sldId id="317" r:id="rId26"/>
    <p:sldId id="310" r:id="rId27"/>
    <p:sldId id="287" r:id="rId28"/>
    <p:sldId id="286" r:id="rId29"/>
    <p:sldId id="288" r:id="rId30"/>
    <p:sldId id="289" r:id="rId31"/>
    <p:sldId id="315" r:id="rId32"/>
    <p:sldId id="316" r:id="rId33"/>
    <p:sldId id="319" r:id="rId34"/>
    <p:sldId id="320" r:id="rId35"/>
    <p:sldId id="290" r:id="rId36"/>
    <p:sldId id="309" r:id="rId37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9900CC"/>
    <a:srgbClr val="FF0000"/>
    <a:srgbClr val="990033"/>
    <a:srgbClr val="003366"/>
    <a:srgbClr val="660033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8" autoAdjust="0"/>
    <p:restoredTop sz="94660"/>
  </p:normalViewPr>
  <p:slideViewPr>
    <p:cSldViewPr>
      <p:cViewPr varScale="1">
        <p:scale>
          <a:sx n="73" d="100"/>
          <a:sy n="73" d="100"/>
        </p:scale>
        <p:origin x="992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40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="" xmlns:a16="http://schemas.microsoft.com/office/drawing/2014/main" id="{FC496FDE-DA19-4ACE-AA72-49ACFD5F49C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="" xmlns:a16="http://schemas.microsoft.com/office/drawing/2014/main" id="{7343EE2E-7FE6-4811-9DDE-867CD54D5A4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6F0BDB96-0A3C-4E86-AA8C-23B56C4CDDFF}" type="datetimeFigureOut">
              <a:rPr lang="zh-HK" altLang="en-US"/>
              <a:pPr>
                <a:defRPr/>
              </a:pPr>
              <a:t>19/2/2023</a:t>
            </a:fld>
            <a:endParaRPr lang="zh-HK" altLang="en-US"/>
          </a:p>
        </p:txBody>
      </p:sp>
      <p:sp>
        <p:nvSpPr>
          <p:cNvPr id="4" name="投影片圖像版面配置區 3">
            <a:extLst>
              <a:ext uri="{FF2B5EF4-FFF2-40B4-BE49-F238E27FC236}">
                <a16:creationId xmlns="" xmlns:a16="http://schemas.microsoft.com/office/drawing/2014/main" id="{4867317C-6040-4175-A760-6CCD96CB225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HK" altLang="en-US" noProof="0"/>
          </a:p>
        </p:txBody>
      </p:sp>
      <p:sp>
        <p:nvSpPr>
          <p:cNvPr id="5" name="備忘稿版面配置區 4">
            <a:extLst>
              <a:ext uri="{FF2B5EF4-FFF2-40B4-BE49-F238E27FC236}">
                <a16:creationId xmlns="" xmlns:a16="http://schemas.microsoft.com/office/drawing/2014/main" id="{60A3E6E6-72A8-47BF-9B0A-67843B1A19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  <a:endParaRPr lang="zh-HK" altLang="en-US" noProof="0"/>
          </a:p>
        </p:txBody>
      </p:sp>
      <p:sp>
        <p:nvSpPr>
          <p:cNvPr id="6" name="頁尾版面配置區 5">
            <a:extLst>
              <a:ext uri="{FF2B5EF4-FFF2-40B4-BE49-F238E27FC236}">
                <a16:creationId xmlns="" xmlns:a16="http://schemas.microsoft.com/office/drawing/2014/main" id="{751A73CB-819D-4E86-A4B4-9ABEB114F71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="" xmlns:a16="http://schemas.microsoft.com/office/drawing/2014/main" id="{85DA0CCC-D5E0-4519-8678-F5DD54F580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F1EE4B3-A73F-4FB9-B361-3E8667830867}" type="slidenum">
              <a:rPr lang="zh-HK" altLang="en-US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5730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投影片圖像版面配置區 1">
            <a:extLst>
              <a:ext uri="{FF2B5EF4-FFF2-40B4-BE49-F238E27FC236}">
                <a16:creationId xmlns="" xmlns:a16="http://schemas.microsoft.com/office/drawing/2014/main" id="{38718B9A-19F4-46A3-946A-8B434A283A7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備忘稿版面配置區 2">
            <a:extLst>
              <a:ext uri="{FF2B5EF4-FFF2-40B4-BE49-F238E27FC236}">
                <a16:creationId xmlns="" xmlns:a16="http://schemas.microsoft.com/office/drawing/2014/main" id="{CAB335E7-F4F8-49CE-B550-C64DC0FAEDD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17412" name="投影片編號版面配置區 3">
            <a:extLst>
              <a:ext uri="{FF2B5EF4-FFF2-40B4-BE49-F238E27FC236}">
                <a16:creationId xmlns="" xmlns:a16="http://schemas.microsoft.com/office/drawing/2014/main" id="{CED1DEE1-30F0-4B02-8E43-4B87662612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38C49A7A-78A1-46AE-B01D-1F6AD1CF1FCE}" type="slidenum">
              <a:rPr lang="en-US" altLang="zh-TW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</a:t>
            </a:fld>
            <a:endParaRPr lang="en-US" altLang="zh-TW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9257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="" xmlns:a16="http://schemas.microsoft.com/office/drawing/2014/main" id="{AF1BF278-BF1B-453D-BD36-3E0F94E88D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638A15BD-9F8B-40B0-AD15-101411C9CD93}" type="slidenum">
              <a:rPr lang="en-US" altLang="zh-TW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10</a:t>
            </a:fld>
            <a:endParaRPr lang="en-US" altLang="zh-TW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43" name="Rectangle 2">
            <a:extLst>
              <a:ext uri="{FF2B5EF4-FFF2-40B4-BE49-F238E27FC236}">
                <a16:creationId xmlns="" xmlns:a16="http://schemas.microsoft.com/office/drawing/2014/main" id="{7399517A-551E-4EB4-9C40-D93402CE31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>
            <a:extLst>
              <a:ext uri="{FF2B5EF4-FFF2-40B4-BE49-F238E27FC236}">
                <a16:creationId xmlns="" xmlns:a16="http://schemas.microsoft.com/office/drawing/2014/main" id="{646BEC1B-75C6-473E-B97B-580805B89E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TW"/>
              <a:t>After plucking it out, the eagle will wait for a new beak to grow back and then it will pluck out its’ talons</a:t>
            </a:r>
          </a:p>
        </p:txBody>
      </p:sp>
    </p:spTree>
    <p:extLst>
      <p:ext uri="{BB962C8B-B14F-4D97-AF65-F5344CB8AC3E}">
        <p14:creationId xmlns:p14="http://schemas.microsoft.com/office/powerpoint/2010/main" val="32221723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="" xmlns:a16="http://schemas.microsoft.com/office/drawing/2014/main" id="{746A1D30-CA30-4AA8-A963-9E11376BA7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AD274EAC-D0F5-47F6-B859-6D52C3E0C800}" type="slidenum">
              <a:rPr lang="en-US" altLang="zh-TW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11</a:t>
            </a:fld>
            <a:endParaRPr lang="en-US" altLang="zh-TW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="" xmlns:a16="http://schemas.microsoft.com/office/drawing/2014/main" id="{01DF35BB-3526-440E-940D-2508094343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2" name="Rectangle 3">
            <a:extLst>
              <a:ext uri="{FF2B5EF4-FFF2-40B4-BE49-F238E27FC236}">
                <a16:creationId xmlns="" xmlns:a16="http://schemas.microsoft.com/office/drawing/2014/main" id="{838522D5-BA21-4D20-ADD0-326695F1CB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TW"/>
              <a:t>When its’ new talons grow back, the eagle starts plucking its’ old-aged feathers</a:t>
            </a:r>
          </a:p>
        </p:txBody>
      </p:sp>
    </p:spTree>
    <p:extLst>
      <p:ext uri="{BB962C8B-B14F-4D97-AF65-F5344CB8AC3E}">
        <p14:creationId xmlns:p14="http://schemas.microsoft.com/office/powerpoint/2010/main" val="29154989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="" xmlns:a16="http://schemas.microsoft.com/office/drawing/2014/main" id="{91EE8E9E-D325-4700-8CF9-A8D3F84A4F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3E16C586-7EAB-41D9-845E-3299842C6260}" type="slidenum">
              <a:rPr lang="en-US" altLang="zh-TW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12</a:t>
            </a:fld>
            <a:endParaRPr lang="en-US" altLang="zh-TW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="" xmlns:a16="http://schemas.microsoft.com/office/drawing/2014/main" id="{F40E6DFE-A858-4F74-A914-771C239787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0" name="Rectangle 3">
            <a:extLst>
              <a:ext uri="{FF2B5EF4-FFF2-40B4-BE49-F238E27FC236}">
                <a16:creationId xmlns="" xmlns:a16="http://schemas.microsoft.com/office/drawing/2014/main" id="{2A9AA12C-4076-4543-9F58-9BB3D5C7A6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TW"/>
              <a:t>And after five months, the eagle takes its’ famous renewal flight and lives for ….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TW"/>
              <a:t>30 more years</a:t>
            </a:r>
          </a:p>
        </p:txBody>
      </p:sp>
    </p:spTree>
    <p:extLst>
      <p:ext uri="{BB962C8B-B14F-4D97-AF65-F5344CB8AC3E}">
        <p14:creationId xmlns:p14="http://schemas.microsoft.com/office/powerpoint/2010/main" val="24010132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="" xmlns:a16="http://schemas.microsoft.com/office/drawing/2014/main" id="{BF7D6D9C-B6EC-41E3-A448-6B52EA984E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2F5D3D71-A551-4B5D-9AE3-9B318B5035D1}" type="slidenum">
              <a:rPr lang="en-US" altLang="zh-TW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13</a:t>
            </a:fld>
            <a:endParaRPr lang="en-US" altLang="zh-TW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987" name="Rectangle 2">
            <a:extLst>
              <a:ext uri="{FF2B5EF4-FFF2-40B4-BE49-F238E27FC236}">
                <a16:creationId xmlns="" xmlns:a16="http://schemas.microsoft.com/office/drawing/2014/main" id="{3B0E1ADE-E0DE-47B9-9BF9-2E6FE83F49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Rectangle 3">
            <a:extLst>
              <a:ext uri="{FF2B5EF4-FFF2-40B4-BE49-F238E27FC236}">
                <a16:creationId xmlns="" xmlns:a16="http://schemas.microsoft.com/office/drawing/2014/main" id="{3C3FF0BE-976C-4BB5-A2CF-50B949CB4F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TW"/>
              <a:t>Why is renewal needed?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TW"/>
              <a:t>Many times, we have to retreat for awhile and start a renewal process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TW"/>
              <a:t>To continue taking successful flights, we sometimes need to get rid of memories, habits and other past traditions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TW"/>
              <a:t>Only freed from past burdens, can we take advantage of the valuable outcomes from a …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TW"/>
              <a:t>RENEWAL</a:t>
            </a:r>
          </a:p>
        </p:txBody>
      </p:sp>
    </p:spTree>
    <p:extLst>
      <p:ext uri="{BB962C8B-B14F-4D97-AF65-F5344CB8AC3E}">
        <p14:creationId xmlns:p14="http://schemas.microsoft.com/office/powerpoint/2010/main" val="655027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投影片影像版面配置區 1">
            <a:extLst>
              <a:ext uri="{FF2B5EF4-FFF2-40B4-BE49-F238E27FC236}">
                <a16:creationId xmlns="" xmlns:a16="http://schemas.microsoft.com/office/drawing/2014/main" id="{F4458AC4-FBE6-4F76-A9FC-5F627109A3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備忘稿版面配置區 2">
            <a:extLst>
              <a:ext uri="{FF2B5EF4-FFF2-40B4-BE49-F238E27FC236}">
                <a16:creationId xmlns="" xmlns:a16="http://schemas.microsoft.com/office/drawing/2014/main" id="{782F4BE1-B216-45FC-9442-CBEE7F5F41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4036" name="投影片編號版面配置區 3">
            <a:extLst>
              <a:ext uri="{FF2B5EF4-FFF2-40B4-BE49-F238E27FC236}">
                <a16:creationId xmlns="" xmlns:a16="http://schemas.microsoft.com/office/drawing/2014/main" id="{9DDA5B22-9C6F-47E9-840C-A5C38B4FEB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84AAC561-C8FA-4503-A757-6667C459048C}" type="slidenum">
              <a:rPr lang="zh-HK" altLang="en-US"/>
              <a:pPr/>
              <a:t>15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881402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投影片影像版面配置區 1">
            <a:extLst>
              <a:ext uri="{FF2B5EF4-FFF2-40B4-BE49-F238E27FC236}">
                <a16:creationId xmlns="" xmlns:a16="http://schemas.microsoft.com/office/drawing/2014/main" id="{F4458AC4-FBE6-4F76-A9FC-5F627109A3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備忘稿版面配置區 2">
            <a:extLst>
              <a:ext uri="{FF2B5EF4-FFF2-40B4-BE49-F238E27FC236}">
                <a16:creationId xmlns="" xmlns:a16="http://schemas.microsoft.com/office/drawing/2014/main" id="{782F4BE1-B216-45FC-9442-CBEE7F5F41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4036" name="投影片編號版面配置區 3">
            <a:extLst>
              <a:ext uri="{FF2B5EF4-FFF2-40B4-BE49-F238E27FC236}">
                <a16:creationId xmlns="" xmlns:a16="http://schemas.microsoft.com/office/drawing/2014/main" id="{9DDA5B22-9C6F-47E9-840C-A5C38B4FEB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84AAC561-C8FA-4503-A757-6667C459048C}" type="slidenum">
              <a:rPr lang="zh-HK" altLang="en-US"/>
              <a:pPr/>
              <a:t>21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25717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="" xmlns:a16="http://schemas.microsoft.com/office/drawing/2014/main" id="{AC0BAA1B-8E18-4AA6-995B-4F1A83D666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07BCA1E3-CFB8-4760-84CC-177820BEDE69}" type="slidenum">
              <a:rPr lang="en-US" altLang="zh-TW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</a:t>
            </a:fld>
            <a:endParaRPr lang="en-US" altLang="zh-TW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="" xmlns:a16="http://schemas.microsoft.com/office/drawing/2014/main" id="{9E7341AE-91F1-479E-9596-CB1041590F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0" name="Rectangle 3">
            <a:extLst>
              <a:ext uri="{FF2B5EF4-FFF2-40B4-BE49-F238E27FC236}">
                <a16:creationId xmlns="" xmlns:a16="http://schemas.microsoft.com/office/drawing/2014/main" id="{B3A4D24F-D949-454E-9C09-847BBC96E0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TW"/>
              <a:t>The eagle has the longest life-span of its’ species</a:t>
            </a:r>
          </a:p>
        </p:txBody>
      </p:sp>
    </p:spTree>
    <p:extLst>
      <p:ext uri="{BB962C8B-B14F-4D97-AF65-F5344CB8AC3E}">
        <p14:creationId xmlns:p14="http://schemas.microsoft.com/office/powerpoint/2010/main" val="1262623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="" xmlns:a16="http://schemas.microsoft.com/office/drawing/2014/main" id="{A1B89F37-2D7A-42BD-9875-50BDD4FE05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FCD3E490-F34C-4729-AA6C-8419CCE82E26}" type="slidenum">
              <a:rPr lang="en-US" altLang="zh-TW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</a:t>
            </a:fld>
            <a:endParaRPr lang="en-US" altLang="zh-TW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="" xmlns:a16="http://schemas.microsoft.com/office/drawing/2014/main" id="{475BA7FA-3123-4A7C-A5C4-44C74A5B34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8" name="Rectangle 3">
            <a:extLst>
              <a:ext uri="{FF2B5EF4-FFF2-40B4-BE49-F238E27FC236}">
                <a16:creationId xmlns="" xmlns:a16="http://schemas.microsoft.com/office/drawing/2014/main" id="{CCA05A1F-A152-434D-A00C-CE38E5B77C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TW"/>
              <a:t>okay</a:t>
            </a:r>
          </a:p>
        </p:txBody>
      </p:sp>
    </p:spTree>
    <p:extLst>
      <p:ext uri="{BB962C8B-B14F-4D97-AF65-F5344CB8AC3E}">
        <p14:creationId xmlns:p14="http://schemas.microsoft.com/office/powerpoint/2010/main" val="853894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="" xmlns:a16="http://schemas.microsoft.com/office/drawing/2014/main" id="{562ACD55-31AF-4177-865C-5D50548446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04CBCC03-8D4D-4046-8CB2-3FC33ACEF2ED}" type="slidenum">
              <a:rPr lang="en-US" altLang="zh-TW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4</a:t>
            </a:fld>
            <a:endParaRPr lang="en-US" altLang="zh-TW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="" xmlns:a16="http://schemas.microsoft.com/office/drawing/2014/main" id="{D59110F3-1835-442F-8212-50741081F3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6" name="Rectangle 3">
            <a:extLst>
              <a:ext uri="{FF2B5EF4-FFF2-40B4-BE49-F238E27FC236}">
                <a16:creationId xmlns="" xmlns:a16="http://schemas.microsoft.com/office/drawing/2014/main" id="{F39F7DCB-4AC5-48B9-B47F-90869209D6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TW"/>
              <a:t>In its’ 40’s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TW"/>
              <a:t>Its’ long and flexible talons can no longer grab prey which serve as food</a:t>
            </a:r>
          </a:p>
        </p:txBody>
      </p:sp>
    </p:spTree>
    <p:extLst>
      <p:ext uri="{BB962C8B-B14F-4D97-AF65-F5344CB8AC3E}">
        <p14:creationId xmlns:p14="http://schemas.microsoft.com/office/powerpoint/2010/main" val="10206957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="" xmlns:a16="http://schemas.microsoft.com/office/drawing/2014/main" id="{82CC9908-D561-447C-843F-AF3810866A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62ADE8B6-79D3-4941-8296-A490F5FC8817}" type="slidenum">
              <a:rPr lang="en-US" altLang="zh-TW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5</a:t>
            </a:fld>
            <a:endParaRPr lang="en-US" altLang="zh-TW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="" xmlns:a16="http://schemas.microsoft.com/office/drawing/2014/main" id="{62FCE436-261A-4766-9DA4-B7885AF2D1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>
            <a:extLst>
              <a:ext uri="{FF2B5EF4-FFF2-40B4-BE49-F238E27FC236}">
                <a16:creationId xmlns="" xmlns:a16="http://schemas.microsoft.com/office/drawing/2014/main" id="{5D1716BA-E46A-4C9D-964B-F56F93DF73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TW"/>
              <a:t>Its’ long and sharp beak becomes bent</a:t>
            </a:r>
          </a:p>
        </p:txBody>
      </p:sp>
    </p:spTree>
    <p:extLst>
      <p:ext uri="{BB962C8B-B14F-4D97-AF65-F5344CB8AC3E}">
        <p14:creationId xmlns:p14="http://schemas.microsoft.com/office/powerpoint/2010/main" val="18911641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="" xmlns:a16="http://schemas.microsoft.com/office/drawing/2014/main" id="{78F65BAC-F2D0-436C-81B6-66562AEEEB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E89ECE54-5555-4C78-83B6-00BFBE5213FF}" type="slidenum">
              <a:rPr lang="en-US" altLang="zh-TW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6</a:t>
            </a:fld>
            <a:endParaRPr lang="en-US" altLang="zh-TW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="" xmlns:a16="http://schemas.microsoft.com/office/drawing/2014/main" id="{B67881B2-08D1-404D-955A-B53A2188E3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2" name="Rectangle 3">
            <a:extLst>
              <a:ext uri="{FF2B5EF4-FFF2-40B4-BE49-F238E27FC236}">
                <a16:creationId xmlns="" xmlns:a16="http://schemas.microsoft.com/office/drawing/2014/main" id="{2F0F36BF-C1E9-44D7-9E65-469CA528D2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TW"/>
              <a:t>Its’ old-aged and heavy wings, due to their thick feathers, become stuck to its’ chest and make it difficult to fly</a:t>
            </a:r>
          </a:p>
        </p:txBody>
      </p:sp>
    </p:spTree>
    <p:extLst>
      <p:ext uri="{BB962C8B-B14F-4D97-AF65-F5344CB8AC3E}">
        <p14:creationId xmlns:p14="http://schemas.microsoft.com/office/powerpoint/2010/main" val="2764188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="" xmlns:a16="http://schemas.microsoft.com/office/drawing/2014/main" id="{861285ED-1F68-49F4-BB01-D33C0C882C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61CEE0B3-5549-4809-B366-402ECF7DC2D6}" type="slidenum">
              <a:rPr lang="en-US" altLang="zh-TW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7</a:t>
            </a:fld>
            <a:endParaRPr lang="en-US" altLang="zh-TW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="" xmlns:a16="http://schemas.microsoft.com/office/drawing/2014/main" id="{709DCB6B-1BB6-4E7D-A07F-45E2CDB145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Rectangle 3">
            <a:extLst>
              <a:ext uri="{FF2B5EF4-FFF2-40B4-BE49-F238E27FC236}">
                <a16:creationId xmlns="" xmlns:a16="http://schemas.microsoft.com/office/drawing/2014/main" id="{A859F9A8-6B84-4061-AFA8-0DBFCDCE29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TW"/>
              <a:t>okay</a:t>
            </a:r>
          </a:p>
        </p:txBody>
      </p:sp>
    </p:spTree>
    <p:extLst>
      <p:ext uri="{BB962C8B-B14F-4D97-AF65-F5344CB8AC3E}">
        <p14:creationId xmlns:p14="http://schemas.microsoft.com/office/powerpoint/2010/main" val="7126862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="" xmlns:a16="http://schemas.microsoft.com/office/drawing/2014/main" id="{4474C52A-9D95-43D7-BA7B-547E4AA8E0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8000D37E-0E39-4F69-A064-6BAD2A42425E}" type="slidenum">
              <a:rPr lang="en-US" altLang="zh-TW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8</a:t>
            </a:fld>
            <a:endParaRPr lang="en-US" altLang="zh-TW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="" xmlns:a16="http://schemas.microsoft.com/office/drawing/2014/main" id="{B65BD88A-D708-4732-A7EE-6DC98627DA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8" name="Rectangle 3">
            <a:extLst>
              <a:ext uri="{FF2B5EF4-FFF2-40B4-BE49-F238E27FC236}">
                <a16:creationId xmlns="" xmlns:a16="http://schemas.microsoft.com/office/drawing/2014/main" id="{C9F20F54-D355-4C4F-ADB8-15AAB9DC72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TW"/>
              <a:t>The process requires that the eagle fly to a mountain top and sit on its’ nest</a:t>
            </a:r>
          </a:p>
        </p:txBody>
      </p:sp>
    </p:spTree>
    <p:extLst>
      <p:ext uri="{BB962C8B-B14F-4D97-AF65-F5344CB8AC3E}">
        <p14:creationId xmlns:p14="http://schemas.microsoft.com/office/powerpoint/2010/main" val="39784506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="" xmlns:a16="http://schemas.microsoft.com/office/drawing/2014/main" id="{D4EB53E7-56EB-4BB1-85AF-7851A97AD1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A89EAC18-8C42-4FEF-94D2-01DA5A562477}" type="slidenum">
              <a:rPr lang="en-US" altLang="zh-TW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9</a:t>
            </a:fld>
            <a:endParaRPr lang="en-US" altLang="zh-TW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795" name="Rectangle 2">
            <a:extLst>
              <a:ext uri="{FF2B5EF4-FFF2-40B4-BE49-F238E27FC236}">
                <a16:creationId xmlns="" xmlns:a16="http://schemas.microsoft.com/office/drawing/2014/main" id="{544E113B-0466-42D8-9283-6CFA75E5BD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3">
            <a:extLst>
              <a:ext uri="{FF2B5EF4-FFF2-40B4-BE49-F238E27FC236}">
                <a16:creationId xmlns="" xmlns:a16="http://schemas.microsoft.com/office/drawing/2014/main" id="{BB5520C3-2D9E-4F0C-9B86-4F117579AA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TW"/>
              <a:t>There the eagle knocks its’ beak against a rock until it plucks it out</a:t>
            </a:r>
          </a:p>
        </p:txBody>
      </p:sp>
    </p:spTree>
    <p:extLst>
      <p:ext uri="{BB962C8B-B14F-4D97-AF65-F5344CB8AC3E}">
        <p14:creationId xmlns:p14="http://schemas.microsoft.com/office/powerpoint/2010/main" val="300582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826D7795-1CD5-4151-B243-07C5511A2F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9278F074-EA6B-481F-BAE2-4065F8D540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D0BF3777-9242-4FB5-A41D-59D91AD6BE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A51207-9A04-4F32-952B-F5F79CCEC45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75595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A0E0AFD4-3CF4-4506-93EB-587081BF66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1EA8E4FB-1D39-421D-A993-AFBD43EC7B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3AE765A3-5CEC-4779-B280-90D7D91432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03C6B5-E022-4AC9-958B-577D2696788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09908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640D41E7-14A2-46F6-801E-19F0498DD2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9D9E6FEF-D67B-4107-ABD9-EEAD842BE4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698FDFE1-95F8-42D3-8B25-CDA51B3116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61E4B4-9037-43E5-BFED-EBA6B73C20E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77210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15387C7D-57FE-461C-8EB7-180328965F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kumimoji="1">
                <a:latin typeface="Arial" charset="0"/>
              </a:defRPr>
            </a:lvl1pPr>
          </a:lstStyle>
          <a:p>
            <a:pPr>
              <a:defRPr/>
            </a:pPr>
            <a:endParaRPr lang="pt-BR" altLang="zh-TW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98542F9D-311D-4116-A8E9-C41261473D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kumimoji="1">
                <a:latin typeface="Arial" charset="0"/>
              </a:defRPr>
            </a:lvl1pPr>
          </a:lstStyle>
          <a:p>
            <a:pPr>
              <a:defRPr/>
            </a:pPr>
            <a:endParaRPr lang="pt-BR" altLang="zh-TW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31D36EB2-C58B-4570-AECE-4C53917A8F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kumimoji="1">
                <a:latin typeface="Arial" panose="020B0604020202020204" pitchFamily="34" charset="0"/>
              </a:defRPr>
            </a:lvl1pPr>
          </a:lstStyle>
          <a:p>
            <a:fld id="{F07EAF82-D0D5-4169-8E07-A17333723AB3}" type="slidenum">
              <a:rPr lang="zh-TW" altLang="pt-BR"/>
              <a:pPr/>
              <a:t>‹#›</a:t>
            </a:fld>
            <a:endParaRPr lang="pt-BR" altLang="zh-TW"/>
          </a:p>
        </p:txBody>
      </p:sp>
    </p:spTree>
    <p:extLst>
      <p:ext uri="{BB962C8B-B14F-4D97-AF65-F5344CB8AC3E}">
        <p14:creationId xmlns:p14="http://schemas.microsoft.com/office/powerpoint/2010/main" val="1349231000"/>
      </p:ext>
    </p:extLst>
  </p:cSld>
  <p:clrMapOvr>
    <a:masterClrMapping/>
  </p:clrMapOvr>
  <p:transition spd="med">
    <p:zoom dir="in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25CE32F1-1705-42B9-8096-730DE1675E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kumimoji="1">
                <a:latin typeface="Arial" charset="0"/>
              </a:defRPr>
            </a:lvl1pPr>
          </a:lstStyle>
          <a:p>
            <a:pPr>
              <a:defRPr/>
            </a:pPr>
            <a:endParaRPr lang="pt-BR" altLang="zh-TW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040ADB9A-020A-40C1-89C6-EC386DB87F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kumimoji="1">
                <a:latin typeface="Arial" charset="0"/>
              </a:defRPr>
            </a:lvl1pPr>
          </a:lstStyle>
          <a:p>
            <a:pPr>
              <a:defRPr/>
            </a:pPr>
            <a:endParaRPr lang="pt-BR" altLang="zh-TW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86DCC2F9-9861-4B43-8246-89A1A58309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kumimoji="1">
                <a:latin typeface="Arial" panose="020B0604020202020204" pitchFamily="34" charset="0"/>
              </a:defRPr>
            </a:lvl1pPr>
          </a:lstStyle>
          <a:p>
            <a:fld id="{6AB9A51E-C8B2-4A5F-8902-CFB921A10A9E}" type="slidenum">
              <a:rPr lang="zh-TW" altLang="pt-BR"/>
              <a:pPr/>
              <a:t>‹#›</a:t>
            </a:fld>
            <a:endParaRPr lang="pt-BR" altLang="zh-TW"/>
          </a:p>
        </p:txBody>
      </p:sp>
    </p:spTree>
    <p:extLst>
      <p:ext uri="{BB962C8B-B14F-4D97-AF65-F5344CB8AC3E}">
        <p14:creationId xmlns:p14="http://schemas.microsoft.com/office/powerpoint/2010/main" val="4093680315"/>
      </p:ext>
    </p:extLst>
  </p:cSld>
  <p:clrMapOvr>
    <a:masterClrMapping/>
  </p:clrMapOvr>
  <p:transition spd="med">
    <p:zoom dir="in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8256DE8B-D8E0-40F1-840F-B00BB7EE24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kumimoji="1">
                <a:latin typeface="Arial" charset="0"/>
              </a:defRPr>
            </a:lvl1pPr>
          </a:lstStyle>
          <a:p>
            <a:pPr>
              <a:defRPr/>
            </a:pPr>
            <a:endParaRPr lang="pt-BR" altLang="zh-TW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93628E64-6CC9-44A9-9005-0DE806CAB5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kumimoji="1">
                <a:latin typeface="Arial" charset="0"/>
              </a:defRPr>
            </a:lvl1pPr>
          </a:lstStyle>
          <a:p>
            <a:pPr>
              <a:defRPr/>
            </a:pPr>
            <a:endParaRPr lang="pt-BR" altLang="zh-TW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496C241C-4F63-4600-AB4D-0EB04BBF60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kumimoji="1">
                <a:latin typeface="Arial" panose="020B0604020202020204" pitchFamily="34" charset="0"/>
              </a:defRPr>
            </a:lvl1pPr>
          </a:lstStyle>
          <a:p>
            <a:fld id="{AFB8D6E3-C09B-4792-BDED-E89839C1E91F}" type="slidenum">
              <a:rPr lang="zh-TW" altLang="pt-BR"/>
              <a:pPr/>
              <a:t>‹#›</a:t>
            </a:fld>
            <a:endParaRPr lang="pt-BR" altLang="zh-TW"/>
          </a:p>
        </p:txBody>
      </p:sp>
    </p:spTree>
    <p:extLst>
      <p:ext uri="{BB962C8B-B14F-4D97-AF65-F5344CB8AC3E}">
        <p14:creationId xmlns:p14="http://schemas.microsoft.com/office/powerpoint/2010/main" val="2720288778"/>
      </p:ext>
    </p:extLst>
  </p:cSld>
  <p:clrMapOvr>
    <a:masterClrMapping/>
  </p:clrMapOvr>
  <p:transition spd="med">
    <p:zoom dir="in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0E55B48-2E8F-4340-8E9E-E2EBC2380A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kumimoji="1">
                <a:latin typeface="Arial" charset="0"/>
              </a:defRPr>
            </a:lvl1pPr>
          </a:lstStyle>
          <a:p>
            <a:pPr>
              <a:defRPr/>
            </a:pPr>
            <a:endParaRPr lang="pt-BR" altLang="zh-TW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A799884-6CFB-40E4-B115-DFCA28BB86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kumimoji="1">
                <a:latin typeface="Arial" charset="0"/>
              </a:defRPr>
            </a:lvl1pPr>
          </a:lstStyle>
          <a:p>
            <a:pPr>
              <a:defRPr/>
            </a:pPr>
            <a:endParaRPr lang="pt-BR" altLang="zh-TW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55B2C7F-7932-40FA-9499-D7F2B80E0E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kumimoji="1">
                <a:latin typeface="Arial" panose="020B0604020202020204" pitchFamily="34" charset="0"/>
              </a:defRPr>
            </a:lvl1pPr>
          </a:lstStyle>
          <a:p>
            <a:fld id="{4B96EB12-26AB-4ABE-85F9-BB51F1C0107C}" type="slidenum">
              <a:rPr lang="zh-TW" altLang="pt-BR"/>
              <a:pPr/>
              <a:t>‹#›</a:t>
            </a:fld>
            <a:endParaRPr lang="pt-BR" altLang="zh-TW"/>
          </a:p>
        </p:txBody>
      </p:sp>
    </p:spTree>
    <p:extLst>
      <p:ext uri="{BB962C8B-B14F-4D97-AF65-F5344CB8AC3E}">
        <p14:creationId xmlns:p14="http://schemas.microsoft.com/office/powerpoint/2010/main" val="1192747556"/>
      </p:ext>
    </p:extLst>
  </p:cSld>
  <p:clrMapOvr>
    <a:masterClrMapping/>
  </p:clrMapOvr>
  <p:transition spd="med">
    <p:zoom dir="in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B8627E70-EC46-4F8A-8BC2-49D511CE05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kumimoji="1">
                <a:latin typeface="Arial" charset="0"/>
              </a:defRPr>
            </a:lvl1pPr>
          </a:lstStyle>
          <a:p>
            <a:pPr>
              <a:defRPr/>
            </a:pPr>
            <a:endParaRPr lang="pt-BR" altLang="zh-TW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99C73818-BA5C-49DB-A45D-A589446999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kumimoji="1">
                <a:latin typeface="Arial" charset="0"/>
              </a:defRPr>
            </a:lvl1pPr>
          </a:lstStyle>
          <a:p>
            <a:pPr>
              <a:defRPr/>
            </a:pPr>
            <a:endParaRPr lang="pt-BR" altLang="zh-TW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748A47F7-E032-4407-950C-7366B2E699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kumimoji="1">
                <a:latin typeface="Arial" panose="020B0604020202020204" pitchFamily="34" charset="0"/>
              </a:defRPr>
            </a:lvl1pPr>
          </a:lstStyle>
          <a:p>
            <a:fld id="{DB12DC4B-C817-4B02-A3F3-CA3E623F934C}" type="slidenum">
              <a:rPr lang="zh-TW" altLang="pt-BR"/>
              <a:pPr/>
              <a:t>‹#›</a:t>
            </a:fld>
            <a:endParaRPr lang="pt-BR" altLang="zh-TW"/>
          </a:p>
        </p:txBody>
      </p:sp>
    </p:spTree>
    <p:extLst>
      <p:ext uri="{BB962C8B-B14F-4D97-AF65-F5344CB8AC3E}">
        <p14:creationId xmlns:p14="http://schemas.microsoft.com/office/powerpoint/2010/main" val="1225084730"/>
      </p:ext>
    </p:extLst>
  </p:cSld>
  <p:clrMapOvr>
    <a:masterClrMapping/>
  </p:clrMapOvr>
  <p:transition spd="med">
    <p:zoom dir="in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F925526D-6AA0-4FE0-8E49-CCC045DA37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kumimoji="1">
                <a:latin typeface="Arial" charset="0"/>
              </a:defRPr>
            </a:lvl1pPr>
          </a:lstStyle>
          <a:p>
            <a:pPr>
              <a:defRPr/>
            </a:pPr>
            <a:endParaRPr lang="pt-BR" altLang="zh-TW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505848B6-06D2-4E52-9628-357FEA2AFF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kumimoji="1">
                <a:latin typeface="Arial" charset="0"/>
              </a:defRPr>
            </a:lvl1pPr>
          </a:lstStyle>
          <a:p>
            <a:pPr>
              <a:defRPr/>
            </a:pPr>
            <a:endParaRPr lang="pt-BR" altLang="zh-TW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9817F7F5-E2C9-4F17-B6C9-64A7950BB6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kumimoji="1">
                <a:latin typeface="Arial" panose="020B0604020202020204" pitchFamily="34" charset="0"/>
              </a:defRPr>
            </a:lvl1pPr>
          </a:lstStyle>
          <a:p>
            <a:fld id="{5172B1FA-7786-4FDF-A39C-B51D61C3366C}" type="slidenum">
              <a:rPr lang="zh-TW" altLang="pt-BR"/>
              <a:pPr/>
              <a:t>‹#›</a:t>
            </a:fld>
            <a:endParaRPr lang="pt-BR" altLang="zh-TW"/>
          </a:p>
        </p:txBody>
      </p:sp>
    </p:spTree>
    <p:extLst>
      <p:ext uri="{BB962C8B-B14F-4D97-AF65-F5344CB8AC3E}">
        <p14:creationId xmlns:p14="http://schemas.microsoft.com/office/powerpoint/2010/main" val="199960791"/>
      </p:ext>
    </p:extLst>
  </p:cSld>
  <p:clrMapOvr>
    <a:masterClrMapping/>
  </p:clrMapOvr>
  <p:transition spd="med">
    <p:zoom dir="in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5B78B879-0226-4943-A1FE-852FC7EA52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kumimoji="1">
                <a:latin typeface="Arial" charset="0"/>
              </a:defRPr>
            </a:lvl1pPr>
          </a:lstStyle>
          <a:p>
            <a:pPr>
              <a:defRPr/>
            </a:pPr>
            <a:endParaRPr lang="pt-BR" altLang="zh-TW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ABA3005C-FDAE-4C5B-A236-F64CF5623F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kumimoji="1">
                <a:latin typeface="Arial" charset="0"/>
              </a:defRPr>
            </a:lvl1pPr>
          </a:lstStyle>
          <a:p>
            <a:pPr>
              <a:defRPr/>
            </a:pPr>
            <a:endParaRPr lang="pt-BR" altLang="zh-TW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79B8D442-A804-4226-AEEA-F5BF996BC9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kumimoji="1">
                <a:latin typeface="Arial" panose="020B0604020202020204" pitchFamily="34" charset="0"/>
              </a:defRPr>
            </a:lvl1pPr>
          </a:lstStyle>
          <a:p>
            <a:fld id="{C58A7291-27E2-4EF4-A6D2-64FDE2F5316D}" type="slidenum">
              <a:rPr lang="zh-TW" altLang="pt-BR"/>
              <a:pPr/>
              <a:t>‹#›</a:t>
            </a:fld>
            <a:endParaRPr lang="pt-BR" altLang="zh-TW"/>
          </a:p>
        </p:txBody>
      </p:sp>
    </p:spTree>
    <p:extLst>
      <p:ext uri="{BB962C8B-B14F-4D97-AF65-F5344CB8AC3E}">
        <p14:creationId xmlns:p14="http://schemas.microsoft.com/office/powerpoint/2010/main" val="1236427047"/>
      </p:ext>
    </p:extLst>
  </p:cSld>
  <p:clrMapOvr>
    <a:masterClrMapping/>
  </p:clrMapOvr>
  <p:transition spd="med">
    <p:zoom dir="in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414CA194-336E-4537-B8B5-ED575B6226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kumimoji="1">
                <a:latin typeface="Arial" charset="0"/>
              </a:defRPr>
            </a:lvl1pPr>
          </a:lstStyle>
          <a:p>
            <a:pPr>
              <a:defRPr/>
            </a:pPr>
            <a:endParaRPr lang="pt-BR" altLang="zh-TW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2DDDD02-A124-4ED8-8D28-007FA7F05F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kumimoji="1">
                <a:latin typeface="Arial" charset="0"/>
              </a:defRPr>
            </a:lvl1pPr>
          </a:lstStyle>
          <a:p>
            <a:pPr>
              <a:defRPr/>
            </a:pPr>
            <a:endParaRPr lang="pt-BR" altLang="zh-TW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6D4A2F1-9D5A-4011-9517-FE9616C8E6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kumimoji="1">
                <a:latin typeface="Arial" panose="020B0604020202020204" pitchFamily="34" charset="0"/>
              </a:defRPr>
            </a:lvl1pPr>
          </a:lstStyle>
          <a:p>
            <a:fld id="{B4109DF5-B24A-438D-BE75-4596F65583DD}" type="slidenum">
              <a:rPr lang="zh-TW" altLang="pt-BR"/>
              <a:pPr/>
              <a:t>‹#›</a:t>
            </a:fld>
            <a:endParaRPr lang="pt-BR" altLang="zh-TW"/>
          </a:p>
        </p:txBody>
      </p:sp>
    </p:spTree>
    <p:extLst>
      <p:ext uri="{BB962C8B-B14F-4D97-AF65-F5344CB8AC3E}">
        <p14:creationId xmlns:p14="http://schemas.microsoft.com/office/powerpoint/2010/main" val="3581889463"/>
      </p:ext>
    </p:extLst>
  </p:cSld>
  <p:clrMapOvr>
    <a:masterClrMapping/>
  </p:clrMapOvr>
  <p:transition spd="med"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025C7C8B-1410-4FCD-BD78-C908F617FA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C21C43C4-7D52-4BBA-B72A-55B60878DD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CB59B742-8C43-45DA-A8AD-A17A60ED8A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A6608E-46A0-4C0E-BC31-50B8E9735DC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36040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F103B23-D717-499B-B43E-E68D65E217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kumimoji="1">
                <a:latin typeface="Arial" charset="0"/>
              </a:defRPr>
            </a:lvl1pPr>
          </a:lstStyle>
          <a:p>
            <a:pPr>
              <a:defRPr/>
            </a:pPr>
            <a:endParaRPr lang="pt-BR" altLang="zh-TW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0351ACA-37B1-4CF7-872B-35E21EDBA9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kumimoji="1">
                <a:latin typeface="Arial" charset="0"/>
              </a:defRPr>
            </a:lvl1pPr>
          </a:lstStyle>
          <a:p>
            <a:pPr>
              <a:defRPr/>
            </a:pPr>
            <a:endParaRPr lang="pt-BR" altLang="zh-TW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903CC30-8C0D-44FA-9715-D98E5D5606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kumimoji="1">
                <a:latin typeface="Arial" panose="020B0604020202020204" pitchFamily="34" charset="0"/>
              </a:defRPr>
            </a:lvl1pPr>
          </a:lstStyle>
          <a:p>
            <a:fld id="{2FFA821A-8876-41AA-924B-A2AA2AD046F8}" type="slidenum">
              <a:rPr lang="zh-TW" altLang="pt-BR"/>
              <a:pPr/>
              <a:t>‹#›</a:t>
            </a:fld>
            <a:endParaRPr lang="pt-BR" altLang="zh-TW"/>
          </a:p>
        </p:txBody>
      </p:sp>
    </p:spTree>
    <p:extLst>
      <p:ext uri="{BB962C8B-B14F-4D97-AF65-F5344CB8AC3E}">
        <p14:creationId xmlns:p14="http://schemas.microsoft.com/office/powerpoint/2010/main" val="2859608011"/>
      </p:ext>
    </p:extLst>
  </p:cSld>
  <p:clrMapOvr>
    <a:masterClrMapping/>
  </p:clrMapOvr>
  <p:transition spd="med">
    <p:zoom dir="in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C104BCC5-0A61-4672-8D09-37720DD85C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kumimoji="1">
                <a:latin typeface="Arial" charset="0"/>
              </a:defRPr>
            </a:lvl1pPr>
          </a:lstStyle>
          <a:p>
            <a:pPr>
              <a:defRPr/>
            </a:pPr>
            <a:endParaRPr lang="pt-BR" altLang="zh-TW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706848F0-4118-4391-95BA-A8E508446D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kumimoji="1">
                <a:latin typeface="Arial" charset="0"/>
              </a:defRPr>
            </a:lvl1pPr>
          </a:lstStyle>
          <a:p>
            <a:pPr>
              <a:defRPr/>
            </a:pPr>
            <a:endParaRPr lang="pt-BR" altLang="zh-TW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7ACB0ADB-01B9-4A03-8DDF-1AE7A1B836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kumimoji="1">
                <a:latin typeface="Arial" panose="020B0604020202020204" pitchFamily="34" charset="0"/>
              </a:defRPr>
            </a:lvl1pPr>
          </a:lstStyle>
          <a:p>
            <a:fld id="{F1468FB5-2B58-4738-8B2F-8900F01F6417}" type="slidenum">
              <a:rPr lang="zh-TW" altLang="pt-BR"/>
              <a:pPr/>
              <a:t>‹#›</a:t>
            </a:fld>
            <a:endParaRPr lang="pt-BR" altLang="zh-TW"/>
          </a:p>
        </p:txBody>
      </p:sp>
    </p:spTree>
    <p:extLst>
      <p:ext uri="{BB962C8B-B14F-4D97-AF65-F5344CB8AC3E}">
        <p14:creationId xmlns:p14="http://schemas.microsoft.com/office/powerpoint/2010/main" val="2898084564"/>
      </p:ext>
    </p:extLst>
  </p:cSld>
  <p:clrMapOvr>
    <a:masterClrMapping/>
  </p:clrMapOvr>
  <p:transition spd="med">
    <p:zoom dir="in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1C7036BF-49C5-4A11-8C91-E77933397A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kumimoji="1">
                <a:latin typeface="Arial" charset="0"/>
              </a:defRPr>
            </a:lvl1pPr>
          </a:lstStyle>
          <a:p>
            <a:pPr>
              <a:defRPr/>
            </a:pPr>
            <a:endParaRPr lang="pt-BR" altLang="zh-TW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D6DC3219-D248-48E9-902A-502E5A453D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kumimoji="1">
                <a:latin typeface="Arial" charset="0"/>
              </a:defRPr>
            </a:lvl1pPr>
          </a:lstStyle>
          <a:p>
            <a:pPr>
              <a:defRPr/>
            </a:pPr>
            <a:endParaRPr lang="pt-BR" altLang="zh-TW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6CFFB343-5A05-433F-A116-44C6D152D7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kumimoji="1">
                <a:latin typeface="Arial" panose="020B0604020202020204" pitchFamily="34" charset="0"/>
              </a:defRPr>
            </a:lvl1pPr>
          </a:lstStyle>
          <a:p>
            <a:fld id="{7AA0664A-5AD1-48C8-AA2D-844B996E499E}" type="slidenum">
              <a:rPr lang="zh-TW" altLang="pt-BR"/>
              <a:pPr/>
              <a:t>‹#›</a:t>
            </a:fld>
            <a:endParaRPr lang="pt-BR" altLang="zh-TW"/>
          </a:p>
        </p:txBody>
      </p:sp>
    </p:spTree>
    <p:extLst>
      <p:ext uri="{BB962C8B-B14F-4D97-AF65-F5344CB8AC3E}">
        <p14:creationId xmlns:p14="http://schemas.microsoft.com/office/powerpoint/2010/main" val="1321321963"/>
      </p:ext>
    </p:extLst>
  </p:cSld>
  <p:clrMapOvr>
    <a:masterClrMapping/>
  </p:clrMapOvr>
  <p:transition spd="med">
    <p:zoom dir="in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344E35E7-0ED9-4720-B865-EBF0D683E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6EF1E-1DB4-4280-8375-F771E0C4B927}" type="datetimeFigureOut">
              <a:rPr lang="zh-TW" altLang="en-US"/>
              <a:pPr>
                <a:defRPr/>
              </a:pPr>
              <a:t>2023/2/19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1DF8C275-304A-42CC-AF19-85B9455AB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5B8C9F20-9486-41C6-8B25-FA6138FA0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CF5E64-AE26-45F9-BBFE-D3A3B12A56AB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31690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85453985-D557-48AF-855A-27F8A3A36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E16FF-0640-4A9B-8EAD-D7E5565974D9}" type="datetimeFigureOut">
              <a:rPr lang="zh-TW" altLang="en-US"/>
              <a:pPr>
                <a:defRPr/>
              </a:pPr>
              <a:t>2023/2/19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E3863FDE-7331-4BBC-ACD1-94E11BBD4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0AE7C529-70AA-450A-BEFB-07D87785D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BD9D86-2464-43A0-81C3-9B826E1789DE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92092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FA734339-E531-4A56-B7EF-4F28F19EE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C4F53-DE28-429A-ACB2-4D4D2E7F682E}" type="datetimeFigureOut">
              <a:rPr lang="zh-TW" altLang="en-US"/>
              <a:pPr>
                <a:defRPr/>
              </a:pPr>
              <a:t>2023/2/19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3DEA8708-F7A6-4CA3-8386-1B9CBFFC1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E1A43CAD-1E34-44AE-8F2E-FDAA20A67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34C6F1-8124-42E8-A495-955A85DE3DDF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67548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3">
            <a:extLst>
              <a:ext uri="{FF2B5EF4-FFF2-40B4-BE49-F238E27FC236}">
                <a16:creationId xmlns="" xmlns:a16="http://schemas.microsoft.com/office/drawing/2014/main" id="{8EDFB353-00DB-42A6-BFEC-472AB40C2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A68A6-64FD-4279-AB6E-62F41DA38F4B}" type="datetimeFigureOut">
              <a:rPr lang="zh-TW" altLang="en-US"/>
              <a:pPr>
                <a:defRPr/>
              </a:pPr>
              <a:t>2023/2/19</a:t>
            </a:fld>
            <a:endParaRPr lang="zh-TW" altLang="en-US"/>
          </a:p>
        </p:txBody>
      </p:sp>
      <p:sp>
        <p:nvSpPr>
          <p:cNvPr id="6" name="頁尾版面配置區 4">
            <a:extLst>
              <a:ext uri="{FF2B5EF4-FFF2-40B4-BE49-F238E27FC236}">
                <a16:creationId xmlns="" xmlns:a16="http://schemas.microsoft.com/office/drawing/2014/main" id="{B2BD0602-7BAA-4F99-A6B7-4F2F68582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>
            <a:extLst>
              <a:ext uri="{FF2B5EF4-FFF2-40B4-BE49-F238E27FC236}">
                <a16:creationId xmlns="" xmlns:a16="http://schemas.microsoft.com/office/drawing/2014/main" id="{B78C2308-B761-4D52-BC86-31A466FE8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9DD034-D800-49F0-80F3-13649B1C7F70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75692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3">
            <a:extLst>
              <a:ext uri="{FF2B5EF4-FFF2-40B4-BE49-F238E27FC236}">
                <a16:creationId xmlns="" xmlns:a16="http://schemas.microsoft.com/office/drawing/2014/main" id="{5F8C8742-D6A5-46C5-B9EE-FAE1770FB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F73F2-149D-4707-9520-560FB24EE02E}" type="datetimeFigureOut">
              <a:rPr lang="zh-TW" altLang="en-US"/>
              <a:pPr>
                <a:defRPr/>
              </a:pPr>
              <a:t>2023/2/19</a:t>
            </a:fld>
            <a:endParaRPr lang="zh-TW" altLang="en-US"/>
          </a:p>
        </p:txBody>
      </p:sp>
      <p:sp>
        <p:nvSpPr>
          <p:cNvPr id="8" name="頁尾版面配置區 4">
            <a:extLst>
              <a:ext uri="{FF2B5EF4-FFF2-40B4-BE49-F238E27FC236}">
                <a16:creationId xmlns="" xmlns:a16="http://schemas.microsoft.com/office/drawing/2014/main" id="{D4AE4B33-D370-4D4C-871B-E852D8A66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>
            <a:extLst>
              <a:ext uri="{FF2B5EF4-FFF2-40B4-BE49-F238E27FC236}">
                <a16:creationId xmlns="" xmlns:a16="http://schemas.microsoft.com/office/drawing/2014/main" id="{82C1A9A3-490A-4B99-8222-1290475F6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8476F7-0DB0-429A-BA95-549E31D39DA1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05182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3">
            <a:extLst>
              <a:ext uri="{FF2B5EF4-FFF2-40B4-BE49-F238E27FC236}">
                <a16:creationId xmlns="" xmlns:a16="http://schemas.microsoft.com/office/drawing/2014/main" id="{D1F3F77D-B0A0-4A38-B9D2-C3FCE69D5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34D04-C864-4BC7-AB8F-1A2C55BBCFFC}" type="datetimeFigureOut">
              <a:rPr lang="zh-TW" altLang="en-US"/>
              <a:pPr>
                <a:defRPr/>
              </a:pPr>
              <a:t>2023/2/19</a:t>
            </a:fld>
            <a:endParaRPr lang="zh-TW" altLang="en-US"/>
          </a:p>
        </p:txBody>
      </p:sp>
      <p:sp>
        <p:nvSpPr>
          <p:cNvPr id="4" name="頁尾版面配置區 4">
            <a:extLst>
              <a:ext uri="{FF2B5EF4-FFF2-40B4-BE49-F238E27FC236}">
                <a16:creationId xmlns="" xmlns:a16="http://schemas.microsoft.com/office/drawing/2014/main" id="{E8DD64EA-A9E1-4627-8006-E977BB84C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>
            <a:extLst>
              <a:ext uri="{FF2B5EF4-FFF2-40B4-BE49-F238E27FC236}">
                <a16:creationId xmlns="" xmlns:a16="http://schemas.microsoft.com/office/drawing/2014/main" id="{6A8E1BAD-DE85-4F21-80D4-62D36809E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78C3E-B775-4B93-A7C6-3BC93500784E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59019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>
            <a:extLst>
              <a:ext uri="{FF2B5EF4-FFF2-40B4-BE49-F238E27FC236}">
                <a16:creationId xmlns="" xmlns:a16="http://schemas.microsoft.com/office/drawing/2014/main" id="{C4B08249-35C1-4F20-966B-0820061A3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F5CAA-3A8F-45BD-B14D-BBB86350D38D}" type="datetimeFigureOut">
              <a:rPr lang="zh-TW" altLang="en-US"/>
              <a:pPr>
                <a:defRPr/>
              </a:pPr>
              <a:t>2023/2/19</a:t>
            </a:fld>
            <a:endParaRPr lang="zh-TW" altLang="en-US"/>
          </a:p>
        </p:txBody>
      </p:sp>
      <p:sp>
        <p:nvSpPr>
          <p:cNvPr id="3" name="頁尾版面配置區 4">
            <a:extLst>
              <a:ext uri="{FF2B5EF4-FFF2-40B4-BE49-F238E27FC236}">
                <a16:creationId xmlns="" xmlns:a16="http://schemas.microsoft.com/office/drawing/2014/main" id="{F250BBD3-733B-44B2-A817-B4B0218B4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>
            <a:extLst>
              <a:ext uri="{FF2B5EF4-FFF2-40B4-BE49-F238E27FC236}">
                <a16:creationId xmlns="" xmlns:a16="http://schemas.microsoft.com/office/drawing/2014/main" id="{B422D705-7473-40A9-A27B-29015EF3C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3E7AB5-CC06-40B0-AB01-D8BD277448A9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0388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DE43A608-D81B-4089-B8A8-D1CBE0AF3C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D9FFCF58-FE7B-4120-AC7D-8A24B22683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3BACDEEB-6A18-47A1-B7C1-22451DB218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E08731-BC22-4270-9456-90D73EBFC67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366767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>
            <a:extLst>
              <a:ext uri="{FF2B5EF4-FFF2-40B4-BE49-F238E27FC236}">
                <a16:creationId xmlns="" xmlns:a16="http://schemas.microsoft.com/office/drawing/2014/main" id="{D543A7F9-4A4F-4548-8D67-4FFD2306F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68911-4E39-479C-8661-7E1A3E5A7033}" type="datetimeFigureOut">
              <a:rPr lang="zh-TW" altLang="en-US"/>
              <a:pPr>
                <a:defRPr/>
              </a:pPr>
              <a:t>2023/2/19</a:t>
            </a:fld>
            <a:endParaRPr lang="zh-TW" altLang="en-US"/>
          </a:p>
        </p:txBody>
      </p:sp>
      <p:sp>
        <p:nvSpPr>
          <p:cNvPr id="6" name="頁尾版面配置區 4">
            <a:extLst>
              <a:ext uri="{FF2B5EF4-FFF2-40B4-BE49-F238E27FC236}">
                <a16:creationId xmlns="" xmlns:a16="http://schemas.microsoft.com/office/drawing/2014/main" id="{93785541-09D6-4209-84FA-12B4BB07D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>
            <a:extLst>
              <a:ext uri="{FF2B5EF4-FFF2-40B4-BE49-F238E27FC236}">
                <a16:creationId xmlns="" xmlns:a16="http://schemas.microsoft.com/office/drawing/2014/main" id="{22C0B6B3-B6B7-4C81-B8AE-28B68F977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CAD742-B6E2-4A3A-BEEC-E41A8A6D345D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98456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>
            <a:extLst>
              <a:ext uri="{FF2B5EF4-FFF2-40B4-BE49-F238E27FC236}">
                <a16:creationId xmlns="" xmlns:a16="http://schemas.microsoft.com/office/drawing/2014/main" id="{9F8DB648-8094-48A5-B850-48B0EBA3A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80834-C9A0-4B31-B970-060F05D34491}" type="datetimeFigureOut">
              <a:rPr lang="zh-TW" altLang="en-US"/>
              <a:pPr>
                <a:defRPr/>
              </a:pPr>
              <a:t>2023/2/19</a:t>
            </a:fld>
            <a:endParaRPr lang="zh-TW" altLang="en-US"/>
          </a:p>
        </p:txBody>
      </p:sp>
      <p:sp>
        <p:nvSpPr>
          <p:cNvPr id="6" name="頁尾版面配置區 4">
            <a:extLst>
              <a:ext uri="{FF2B5EF4-FFF2-40B4-BE49-F238E27FC236}">
                <a16:creationId xmlns="" xmlns:a16="http://schemas.microsoft.com/office/drawing/2014/main" id="{69AF31E9-4DFE-4583-A670-41A44174D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>
            <a:extLst>
              <a:ext uri="{FF2B5EF4-FFF2-40B4-BE49-F238E27FC236}">
                <a16:creationId xmlns="" xmlns:a16="http://schemas.microsoft.com/office/drawing/2014/main" id="{67D4E796-7181-422E-9D4A-B9BF29C3C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527936-6A3A-459A-B0B3-3B8F6EDD1B29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23322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FE3487F7-6183-4247-A433-5183C90FA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E36F9-BB74-47E4-AFC6-3F4F9638AE1C}" type="datetimeFigureOut">
              <a:rPr lang="zh-TW" altLang="en-US"/>
              <a:pPr>
                <a:defRPr/>
              </a:pPr>
              <a:t>2023/2/19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74737911-5227-4F7A-BFCD-AD22C9BAF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D9E85122-772F-48EA-8711-25A5F7EDC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0C2F4C-2567-45AB-B2A7-3A92B26CB3EA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55579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FC72220E-B8A3-40CC-B7E4-523C2123A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A5882-6B0C-4F62-92AD-1C523078D9CA}" type="datetimeFigureOut">
              <a:rPr lang="zh-TW" altLang="en-US"/>
              <a:pPr>
                <a:defRPr/>
              </a:pPr>
              <a:t>2023/2/19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0207746F-CD41-4309-A741-9360199E1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D989DBFA-8035-4E56-A5F2-C5C1A88CF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000A69-FE3D-47B1-AC8F-ED297743F33E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5853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925E8BF-D4A7-418B-B57E-1D40313651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BBE7388-6B35-40A7-A9A7-6728D2D1BB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061CC69-B4FC-466A-A4E7-B649CFC0DD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4732F0-9CA4-4DB5-B603-0E401916F45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74822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3384F09D-A131-46F1-B757-8BF12E51D0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2A7C52D6-373B-4CEA-B03F-4F4C8FC949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328C60B8-A658-4EF0-9528-A807313798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DB48E7-171F-430A-9893-B867DD1C407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90598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425BEEB7-7F4B-42E3-8F84-072FBB87A1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CE9C31CA-DACD-4355-A9C4-A1E66C5C86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0C180265-8637-4443-9139-E0BB9C8A8F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EDCF7E-C311-4787-A97F-0E6BDEBB5BDE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43686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D6999354-7531-49FE-8CA7-CFCD0F623B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DB1B5B1B-277E-45A1-AE26-53F06E4F81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51CCC03A-AC8D-4D2E-8C38-3D62E8A01D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C321F4-B0E0-4619-8131-F1B18A312F9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77893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FD83C43-3E01-4D26-B647-BE7664CCA2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7F349F5-6F0C-4A90-9662-8B5F5434A8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F89E846-A309-4C29-AF24-AD6F482E26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59746B-940B-42F8-931F-23B61D68E2E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17392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65DFC69-1522-47D1-921D-B4127BBF66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AE51902-F0DB-4E97-903C-FEE0C3DBF3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95E395D-52F1-4DAC-BA8B-6EC89858D2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3C1104-A44D-454C-B87A-1B1EF6B4A53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44692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="" xmlns:a16="http://schemas.microsoft.com/office/drawing/2014/main" id="{21C59AF7-0B49-4E79-B54D-F7C1303207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="" xmlns:a16="http://schemas.microsoft.com/office/drawing/2014/main" id="{CAF5683C-52F2-4EEB-B379-C452C21403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49282147-2AE0-408D-91A1-CC7872F4075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DED2FDF8-DE81-49CA-9D63-008E243326B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16810941-F2CB-488F-B774-6D1DE61B89F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82F7AC3A-2ACD-402C-AF2B-2452685CB1A5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  <p:sldLayoutId id="2147484038" r:id="rId2"/>
    <p:sldLayoutId id="2147484039" r:id="rId3"/>
    <p:sldLayoutId id="2147484040" r:id="rId4"/>
    <p:sldLayoutId id="2147484041" r:id="rId5"/>
    <p:sldLayoutId id="2147484042" r:id="rId6"/>
    <p:sldLayoutId id="2147484043" r:id="rId7"/>
    <p:sldLayoutId id="2147484044" r:id="rId8"/>
    <p:sldLayoutId id="2147484045" r:id="rId9"/>
    <p:sldLayoutId id="2147484046" r:id="rId10"/>
    <p:sldLayoutId id="214748404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="" xmlns:a16="http://schemas.microsoft.com/office/drawing/2014/main" id="{370107E6-3316-4027-A2C7-A3D252A6B7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zh-TW"/>
              <a:t>Clique para editar o estilo do título mestre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="" xmlns:a16="http://schemas.microsoft.com/office/drawing/2014/main" id="{6BAB8A1E-A039-4158-94AD-400B7D17F0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zh-TW"/>
              <a:t>Clique para editar os estilos do texto mestre</a:t>
            </a:r>
          </a:p>
          <a:p>
            <a:pPr lvl="1"/>
            <a:r>
              <a:rPr lang="pt-BR" altLang="zh-TW"/>
              <a:t>Segundo nível</a:t>
            </a:r>
          </a:p>
          <a:p>
            <a:pPr lvl="2"/>
            <a:r>
              <a:rPr lang="pt-BR" altLang="zh-TW"/>
              <a:t>Terceiro nível</a:t>
            </a:r>
          </a:p>
          <a:p>
            <a:pPr lvl="3"/>
            <a:r>
              <a:rPr lang="pt-BR" altLang="zh-TW"/>
              <a:t>Quarto nível</a:t>
            </a:r>
          </a:p>
          <a:p>
            <a:pPr lvl="4"/>
            <a:r>
              <a:rPr lang="pt-BR" altLang="zh-TW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463019DE-56CC-4A2A-B7D0-B462DF06854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400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pt-BR" altLang="zh-TW"/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8B2AFAA8-F120-424F-9129-7E4C8379539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kumimoji="0" sz="1400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pt-BR" altLang="zh-TW"/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05F107AA-4C8A-4254-84DF-C41474ADD25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3EAABA67-219C-4E64-B871-434D16F726BE}" type="slidenum">
              <a:rPr lang="zh-TW" altLang="pt-BR"/>
              <a:pPr/>
              <a:t>‹#›</a:t>
            </a:fld>
            <a:endParaRPr lang="pt-BR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9" r:id="rId1"/>
    <p:sldLayoutId id="2147484060" r:id="rId2"/>
    <p:sldLayoutId id="2147484061" r:id="rId3"/>
    <p:sldLayoutId id="2147484062" r:id="rId4"/>
    <p:sldLayoutId id="2147484063" r:id="rId5"/>
    <p:sldLayoutId id="2147484064" r:id="rId6"/>
    <p:sldLayoutId id="2147484065" r:id="rId7"/>
    <p:sldLayoutId id="2147484066" r:id="rId8"/>
    <p:sldLayoutId id="2147484067" r:id="rId9"/>
    <p:sldLayoutId id="2147484068" r:id="rId10"/>
    <p:sldLayoutId id="2147484069" r:id="rId11"/>
  </p:sldLayoutIdLst>
  <p:transition spd="med">
    <p:zoom dir="in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版面配置區 1">
            <a:extLst>
              <a:ext uri="{FF2B5EF4-FFF2-40B4-BE49-F238E27FC236}">
                <a16:creationId xmlns="" xmlns:a16="http://schemas.microsoft.com/office/drawing/2014/main" id="{55944FDF-EC2B-4202-BED8-AA2ED736A20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2051" name="文字版面配置區 2">
            <a:extLst>
              <a:ext uri="{FF2B5EF4-FFF2-40B4-BE49-F238E27FC236}">
                <a16:creationId xmlns="" xmlns:a16="http://schemas.microsoft.com/office/drawing/2014/main" id="{79B375D2-228C-4364-B0E5-0A663A6EFBE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4327ED60-79E5-4DB3-8581-C30B8B813B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8690E60-2951-4C20-B7A2-265CAEE5AC21}" type="datetimeFigureOut">
              <a:rPr lang="zh-TW" altLang="en-US"/>
              <a:pPr>
                <a:defRPr/>
              </a:pPr>
              <a:t>2023/2/19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C89DEF54-DC84-4E7B-AA01-073F9097F3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6D8735D1-E4A4-41A5-9EF7-AF85FFEF47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25F2327-40C4-4734-927B-789A0BF924A6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7231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1" r:id="rId1"/>
    <p:sldLayoutId id="2147484072" r:id="rId2"/>
    <p:sldLayoutId id="2147484073" r:id="rId3"/>
    <p:sldLayoutId id="2147484074" r:id="rId4"/>
    <p:sldLayoutId id="2147484075" r:id="rId5"/>
    <p:sldLayoutId id="2147484076" r:id="rId6"/>
    <p:sldLayoutId id="2147484077" r:id="rId7"/>
    <p:sldLayoutId id="2147484078" r:id="rId8"/>
    <p:sldLayoutId id="2147484079" r:id="rId9"/>
    <p:sldLayoutId id="2147484080" r:id="rId10"/>
    <p:sldLayoutId id="214748408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GM 3x4Bkg">
            <a:extLst>
              <a:ext uri="{FF2B5EF4-FFF2-40B4-BE49-F238E27FC236}">
                <a16:creationId xmlns="" xmlns:a16="http://schemas.microsoft.com/office/drawing/2014/main" id="{65B77758-259B-4742-A431-FE799B950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5588" cy="717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2">
            <a:extLst>
              <a:ext uri="{FF2B5EF4-FFF2-40B4-BE49-F238E27FC236}">
                <a16:creationId xmlns="" xmlns:a16="http://schemas.microsoft.com/office/drawing/2014/main" id="{7C161427-D878-4634-B29A-6CD7BBEC0B9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0" y="2709863"/>
            <a:ext cx="7772400" cy="1871662"/>
          </a:xfrm>
        </p:spPr>
        <p:txBody>
          <a:bodyPr/>
          <a:lstStyle/>
          <a:p>
            <a:r>
              <a:rPr lang="en-US" altLang="zh-TW" b="1" i="1">
                <a:solidFill>
                  <a:schemeClr val="bg1"/>
                </a:solidFill>
                <a:ea typeface="新細明體" panose="02020500000000000000" pitchFamily="18" charset="-120"/>
              </a:rPr>
              <a:t>The story of the eagle…</a:t>
            </a:r>
            <a:br>
              <a:rPr lang="en-US" altLang="zh-TW" b="1" i="1">
                <a:solidFill>
                  <a:schemeClr val="bg1"/>
                </a:solidFill>
                <a:ea typeface="新細明體" panose="02020500000000000000" pitchFamily="18" charset="-120"/>
              </a:rPr>
            </a:br>
            <a:r>
              <a:rPr lang="zh-TW" altLang="en-US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蒼 鷹 的 故 事 </a:t>
            </a:r>
            <a:r>
              <a:rPr lang="en-US" altLang="zh-TW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……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="" xmlns:a16="http://schemas.microsoft.com/office/drawing/2014/main" id="{89DB6A04-EB39-4EA3-A5B8-057EDD71EC1B}"/>
              </a:ext>
            </a:extLst>
          </p:cNvPr>
          <p:cNvSpPr txBox="1"/>
          <p:nvPr/>
        </p:nvSpPr>
        <p:spPr>
          <a:xfrm>
            <a:off x="1187450" y="620713"/>
            <a:ext cx="6480175" cy="83026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4400" dirty="0">
                <a:solidFill>
                  <a:schemeClr val="bg1"/>
                </a:solidFill>
                <a:latin typeface="+mn-ea"/>
                <a:ea typeface="+mn-ea"/>
              </a:rPr>
              <a:t>38  </a:t>
            </a:r>
            <a:r>
              <a:rPr lang="zh-TW" altLang="en-US" sz="48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修好聖事</a:t>
            </a:r>
            <a:r>
              <a:rPr lang="en-US" altLang="zh-TW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——</a:t>
            </a:r>
            <a:r>
              <a:rPr lang="zh-TW" altLang="en-US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告解</a:t>
            </a: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aguia na pedra">
            <a:extLst>
              <a:ext uri="{FF2B5EF4-FFF2-40B4-BE49-F238E27FC236}">
                <a16:creationId xmlns="" xmlns:a16="http://schemas.microsoft.com/office/drawing/2014/main" id="{3D2F3D6D-77B3-489A-A132-154A777B8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3">
            <a:extLst>
              <a:ext uri="{FF2B5EF4-FFF2-40B4-BE49-F238E27FC236}">
                <a16:creationId xmlns="" xmlns:a16="http://schemas.microsoft.com/office/drawing/2014/main" id="{DEF753C5-640E-4754-97A0-410E383B3A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125413"/>
            <a:ext cx="8801100" cy="946150"/>
          </a:xfrm>
          <a:prstGeom prst="rect">
            <a:avLst/>
          </a:prstGeom>
          <a:solidFill>
            <a:schemeClr val="tx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zh-TW" sz="2800">
                <a:solidFill>
                  <a:srgbClr val="FFFFFF"/>
                </a:solidFill>
                <a:latin typeface="Arial" panose="020B0604020202020204" pitchFamily="34" charset="0"/>
              </a:rPr>
              <a:t>After plucking it out, the eagle will wait for a new beak to grow back and then it will pluck out its’ talons</a:t>
            </a:r>
          </a:p>
        </p:txBody>
      </p:sp>
      <p:sp>
        <p:nvSpPr>
          <p:cNvPr id="34820" name="Text Box 4">
            <a:extLst>
              <a:ext uri="{FF2B5EF4-FFF2-40B4-BE49-F238E27FC236}">
                <a16:creationId xmlns="" xmlns:a16="http://schemas.microsoft.com/office/drawing/2014/main" id="{B6642001-6A01-4DE3-BBB8-41DE437637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5876925"/>
            <a:ext cx="806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kumimoji="0" lang="zh-TW" altLang="en-US" sz="2400">
              <a:solidFill>
                <a:srgbClr val="000000"/>
              </a:solidFill>
            </a:endParaRPr>
          </a:p>
        </p:txBody>
      </p:sp>
      <p:sp>
        <p:nvSpPr>
          <p:cNvPr id="34821" name="Text Box 5">
            <a:extLst>
              <a:ext uri="{FF2B5EF4-FFF2-40B4-BE49-F238E27FC236}">
                <a16:creationId xmlns="" xmlns:a16="http://schemas.microsoft.com/office/drawing/2014/main" id="{DB60F1F4-1488-466E-A024-7DE2C02F9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5949950"/>
            <a:ext cx="7632700" cy="57943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kumimoji="0" lang="zh-TW" altLang="en-US">
                <a:solidFill>
                  <a:srgbClr val="3333CC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然後蒼鷹等新咀長出，再用咀去拔掉利爪</a:t>
            </a:r>
            <a:endParaRPr kumimoji="0" lang="en-US" altLang="zh-TW">
              <a:solidFill>
                <a:srgbClr val="3333CC"/>
              </a:solidFill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75"/>
                                        <p:tgtEl>
                                          <p:spTgt spid="2048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75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animBg="1" autoUpdateAnimBg="0" advAuto="50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9" descr="eagle07">
            <a:extLst>
              <a:ext uri="{FF2B5EF4-FFF2-40B4-BE49-F238E27FC236}">
                <a16:creationId xmlns="" xmlns:a16="http://schemas.microsoft.com/office/drawing/2014/main" id="{D82A1584-9B55-498B-8237-79134BFE7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Rectangle 10">
            <a:extLst>
              <a:ext uri="{FF2B5EF4-FFF2-40B4-BE49-F238E27FC236}">
                <a16:creationId xmlns="" xmlns:a16="http://schemas.microsoft.com/office/drawing/2014/main" id="{C1AF48A8-D79C-4DB8-9C28-788C7EDC4D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" y="4984750"/>
            <a:ext cx="8839200" cy="1739900"/>
          </a:xfrm>
          <a:prstGeom prst="rect">
            <a:avLst/>
          </a:prstGeom>
          <a:solidFill>
            <a:schemeClr val="tx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zh-TW" altLang="pt-BR" sz="3600" b="1">
                <a:solidFill>
                  <a:srgbClr val="FFFFFF"/>
                </a:solidFill>
                <a:latin typeface="Arial" panose="020B0604020202020204" pitchFamily="34" charset="0"/>
              </a:rPr>
              <a:t>   </a:t>
            </a:r>
            <a:r>
              <a:rPr kumimoji="0" lang="en-US" altLang="zh-TW">
                <a:solidFill>
                  <a:srgbClr val="FFFFFF"/>
                </a:solidFill>
                <a:latin typeface="Arial" panose="020B0604020202020204" pitchFamily="34" charset="0"/>
              </a:rPr>
              <a:t>When its’ new talons grow back, the eagle starts plucking its’ old-aged feathers</a:t>
            </a:r>
            <a:r>
              <a:rPr kumimoji="0" lang="en-US" altLang="zh-TW" sz="3600">
                <a:solidFill>
                  <a:srgbClr val="FFFF00"/>
                </a:solidFill>
                <a:latin typeface="華康黑體W7(P)-GB5" panose="020B0700000000000000" pitchFamily="34" charset="-120"/>
                <a:ea typeface="華康黑體W7(P)-GB5" panose="020B0700000000000000" pitchFamily="34" charset="-12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kumimoji="0" lang="zh-TW" altLang="en-US" sz="3600" b="1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新爪長出後，再用新爪拔去舊羽毛</a:t>
            </a: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75"/>
                                        <p:tgtEl>
                                          <p:spTgt spid="1434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75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6" grpId="0" build="p" animBg="1" autoUpdateAnimBg="0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0" descr="aguia voando">
            <a:extLst>
              <a:ext uri="{FF2B5EF4-FFF2-40B4-BE49-F238E27FC236}">
                <a16:creationId xmlns="" xmlns:a16="http://schemas.microsoft.com/office/drawing/2014/main" id="{E85D7B22-BACD-498D-A0AC-495B6B250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Rectangle 7">
            <a:extLst>
              <a:ext uri="{FF2B5EF4-FFF2-40B4-BE49-F238E27FC236}">
                <a16:creationId xmlns="" xmlns:a16="http://schemas.microsoft.com/office/drawing/2014/main" id="{C192C94B-183E-49E0-9531-5A10828956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05488"/>
            <a:ext cx="9144000" cy="823912"/>
          </a:xfrm>
          <a:prstGeom prst="rect">
            <a:avLst/>
          </a:prstGeom>
          <a:solidFill>
            <a:schemeClr val="tx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zh-TW" altLang="pt-BR" sz="36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然後，</a:t>
            </a:r>
            <a:r>
              <a:rPr kumimoji="0" lang="zh-TW" altLang="pt-BR" sz="48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再活</a:t>
            </a:r>
            <a:r>
              <a:rPr kumimoji="0" lang="pt-BR" altLang="zh-TW" sz="48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30</a:t>
            </a:r>
            <a:r>
              <a:rPr kumimoji="0" lang="zh-TW" altLang="pt-BR" sz="48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年</a:t>
            </a:r>
            <a:r>
              <a:rPr kumimoji="0" lang="zh-TW" altLang="en-US" sz="40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！</a:t>
            </a:r>
            <a:r>
              <a:rPr kumimoji="0" lang="pt-BR" altLang="zh-TW" sz="4000">
                <a:solidFill>
                  <a:srgbClr val="FFFFFF"/>
                </a:solidFill>
                <a:latin typeface="Arial" panose="020B0604020202020204" pitchFamily="34" charset="0"/>
              </a:rPr>
              <a:t>30 more</a:t>
            </a:r>
            <a:r>
              <a:rPr kumimoji="0" lang="en-US" altLang="zh-TW" sz="4000">
                <a:solidFill>
                  <a:srgbClr val="FFFFFF"/>
                </a:solidFill>
                <a:latin typeface="Arial" panose="020B0604020202020204" pitchFamily="34" charset="0"/>
              </a:rPr>
              <a:t>years</a:t>
            </a:r>
          </a:p>
        </p:txBody>
      </p:sp>
      <p:sp>
        <p:nvSpPr>
          <p:cNvPr id="15371" name="Text Box 11">
            <a:extLst>
              <a:ext uri="{FF2B5EF4-FFF2-40B4-BE49-F238E27FC236}">
                <a16:creationId xmlns="" xmlns:a16="http://schemas.microsoft.com/office/drawing/2014/main" id="{C9828677-DF8A-4865-AC13-E62D21C42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33375"/>
            <a:ext cx="8915400" cy="1800225"/>
          </a:xfrm>
          <a:prstGeom prst="rect">
            <a:avLst/>
          </a:prstGeom>
          <a:solidFill>
            <a:schemeClr val="tx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zh-TW" sz="3600">
                <a:solidFill>
                  <a:srgbClr val="FFFFFF"/>
                </a:solidFill>
                <a:latin typeface="Arial" panose="020B0604020202020204" pitchFamily="34" charset="0"/>
              </a:rPr>
              <a:t>And after</a:t>
            </a:r>
            <a:r>
              <a:rPr kumimoji="0" lang="en-US" altLang="zh-TW" sz="3600">
                <a:solidFill>
                  <a:srgbClr val="FFFF00"/>
                </a:solidFill>
                <a:latin typeface="Arial" panose="020B0604020202020204" pitchFamily="34" charset="0"/>
              </a:rPr>
              <a:t>fivemonths</a:t>
            </a:r>
            <a:r>
              <a:rPr kumimoji="0" lang="en-US" altLang="zh-TW" sz="3600">
                <a:solidFill>
                  <a:srgbClr val="FFFFFF"/>
                </a:solidFill>
                <a:latin typeface="Arial" panose="020B0604020202020204" pitchFamily="34" charset="0"/>
              </a:rPr>
              <a:t>, the eagle takes its’ famous flight of rebirth and lives for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kumimoji="0" lang="zh-TW" altLang="en-US" sz="40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五個月後，蒼鷹開始牠的再生之旅</a:t>
            </a:r>
            <a:endParaRPr kumimoji="0" lang="zh-TW" altLang="pt-BR" sz="4000">
              <a:solidFill>
                <a:srgbClr val="FFFF00"/>
              </a:solidFill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</p:txBody>
      </p:sp>
      <p:sp>
        <p:nvSpPr>
          <p:cNvPr id="15372" name="Rectangle 12">
            <a:extLst>
              <a:ext uri="{FF2B5EF4-FFF2-40B4-BE49-F238E27FC236}">
                <a16:creationId xmlns="" xmlns:a16="http://schemas.microsoft.com/office/drawing/2014/main" id="{B20AF20F-D0D9-4B79-8ACD-49B0F5061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1238" y="7786688"/>
            <a:ext cx="4459287" cy="823912"/>
          </a:xfrm>
          <a:prstGeom prst="rect">
            <a:avLst/>
          </a:prstGeom>
          <a:solidFill>
            <a:schemeClr val="tx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pt-BR" altLang="zh-TW" sz="4800" b="1">
                <a:solidFill>
                  <a:srgbClr val="FFFFFF"/>
                </a:solidFill>
                <a:latin typeface="Arial" panose="020B0604020202020204" pitchFamily="34" charset="0"/>
              </a:rPr>
              <a:t>30 more</a:t>
            </a:r>
            <a:r>
              <a:rPr kumimoji="0" lang="en-US" altLang="zh-TW" sz="4800" b="1">
                <a:solidFill>
                  <a:srgbClr val="FFFFFF"/>
                </a:solidFill>
                <a:latin typeface="Arial" panose="020B0604020202020204" pitchFamily="34" charset="0"/>
              </a:rPr>
              <a:t>years</a:t>
            </a:r>
            <a:r>
              <a:rPr kumimoji="0" lang="pt-BR" altLang="zh-TW" sz="4800" b="1">
                <a:solidFill>
                  <a:srgbClr val="FFFFFF"/>
                </a:solidFill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3" presetClass="entr" presetSubtype="32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3" presetClass="entr" presetSubtype="32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 animBg="1" autoUpdateAnimBg="0"/>
      <p:bldP spid="15371" grpId="0" animBg="1" autoUpdateAnimBg="0"/>
      <p:bldP spid="15372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3">
            <a:extLst>
              <a:ext uri="{FF2B5EF4-FFF2-40B4-BE49-F238E27FC236}">
                <a16:creationId xmlns="" xmlns:a16="http://schemas.microsoft.com/office/drawing/2014/main" id="{7DAC38EA-1A6D-4047-A7A2-E4647CD0FA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052513"/>
            <a:ext cx="8137525" cy="954087"/>
          </a:xfrm>
          <a:prstGeom prst="rect">
            <a:avLst/>
          </a:prstGeom>
          <a:solidFill>
            <a:schemeClr val="tx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zh-TW" sz="2400">
                <a:solidFill>
                  <a:srgbClr val="FFFFFF"/>
                </a:solidFill>
                <a:latin typeface="Arial" panose="020B0604020202020204" pitchFamily="34" charset="0"/>
              </a:rPr>
              <a:t>Many times, in order to survive we have to start a change process.</a:t>
            </a:r>
            <a:r>
              <a:rPr kumimoji="0" lang="pt-BR" altLang="zh-TW" sz="2400">
                <a:solidFill>
                  <a:srgbClr val="FFFFFF"/>
                </a:solidFill>
                <a:latin typeface="Arial" panose="020B0604020202020204" pitchFamily="34" charset="0"/>
              </a:rPr>
              <a:t>  </a:t>
            </a:r>
            <a:r>
              <a:rPr kumimoji="0" lang="zh-TW" altLang="pt-BR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許多時，為了生存，我們都要變</a:t>
            </a:r>
            <a:r>
              <a:rPr kumimoji="0" lang="zh-TW" altLang="pt-BR" sz="2400" b="1">
                <a:solidFill>
                  <a:srgbClr val="FFFFFF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                            </a:t>
            </a:r>
          </a:p>
        </p:txBody>
      </p:sp>
      <p:sp>
        <p:nvSpPr>
          <p:cNvPr id="22532" name="Rectangle 4">
            <a:extLst>
              <a:ext uri="{FF2B5EF4-FFF2-40B4-BE49-F238E27FC236}">
                <a16:creationId xmlns="" xmlns:a16="http://schemas.microsoft.com/office/drawing/2014/main" id="{4F5BF210-D5F1-4172-9685-15C1AAC75F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4138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zh-TW" sz="3600" b="1">
                <a:solidFill>
                  <a:srgbClr val="FFFF00"/>
                </a:solidFill>
                <a:latin typeface="Arial" panose="020B0604020202020204" pitchFamily="34" charset="0"/>
              </a:rPr>
              <a:t>Why is changeneeded</a:t>
            </a:r>
            <a:r>
              <a:rPr kumimoji="0" lang="pt-BR" altLang="zh-TW" sz="3600" b="1">
                <a:solidFill>
                  <a:srgbClr val="FFFF00"/>
                </a:solidFill>
                <a:latin typeface="Arial" panose="020B0604020202020204" pitchFamily="34" charset="0"/>
              </a:rPr>
              <a:t>?</a:t>
            </a:r>
            <a:r>
              <a:rPr kumimoji="0" lang="zh-TW" altLang="pt-BR" sz="3600" b="1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為什麼要變？</a:t>
            </a:r>
          </a:p>
        </p:txBody>
      </p:sp>
      <p:sp>
        <p:nvSpPr>
          <p:cNvPr id="22534" name="Rectangle 6">
            <a:extLst>
              <a:ext uri="{FF2B5EF4-FFF2-40B4-BE49-F238E27FC236}">
                <a16:creationId xmlns="" xmlns:a16="http://schemas.microsoft.com/office/drawing/2014/main" id="{1A25B4F6-8F44-49F5-B042-0CCE045F83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860800"/>
            <a:ext cx="9144000" cy="954088"/>
          </a:xfrm>
          <a:prstGeom prst="rect">
            <a:avLst/>
          </a:prstGeom>
          <a:solidFill>
            <a:schemeClr val="tx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zh-TW" sz="2400">
                <a:solidFill>
                  <a:srgbClr val="FFFFFF"/>
                </a:solidFill>
                <a:latin typeface="Arial" panose="020B0604020202020204" pitchFamily="34" charset="0"/>
              </a:rPr>
              <a:t>We sometimes need to get rid of old memories, habits and other past traditions.  </a:t>
            </a:r>
            <a:r>
              <a:rPr kumimoji="0" lang="zh-TW" altLang="en-US" sz="24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有時也要</a:t>
            </a:r>
            <a:r>
              <a:rPr kumimoji="0" lang="zh-TW" altLang="en-US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放棄舊的記憶、習慣、傳統</a:t>
            </a:r>
            <a:endParaRPr kumimoji="0" lang="en-US" altLang="zh-TW">
              <a:solidFill>
                <a:srgbClr val="FFFF00"/>
              </a:solidFill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</p:txBody>
      </p:sp>
      <p:sp>
        <p:nvSpPr>
          <p:cNvPr id="22535" name="Rectangle 7">
            <a:extLst>
              <a:ext uri="{FF2B5EF4-FFF2-40B4-BE49-F238E27FC236}">
                <a16:creationId xmlns="" xmlns:a16="http://schemas.microsoft.com/office/drawing/2014/main" id="{4DC6CC16-E025-4CE3-B504-20FAC4F3F7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5589588"/>
            <a:ext cx="8785225" cy="954087"/>
          </a:xfrm>
          <a:prstGeom prst="rect">
            <a:avLst/>
          </a:prstGeom>
          <a:solidFill>
            <a:schemeClr val="tx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zh-TW" sz="2400">
                <a:solidFill>
                  <a:srgbClr val="FFFFFF"/>
                </a:solidFill>
                <a:latin typeface="Arial" panose="020B0604020202020204" pitchFamily="34" charset="0"/>
              </a:rPr>
              <a:t>Only freed from past burdens, can we take advantage of the present  </a:t>
            </a:r>
            <a:r>
              <a:rPr kumimoji="0" lang="zh-TW" altLang="en-US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只有擺脫舊束縛，我們才能掌握現在</a:t>
            </a: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75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93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8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animBg="1" autoUpdateAnimBg="0"/>
      <p:bldP spid="22532" grpId="0" autoUpdateAnimBg="0"/>
      <p:bldP spid="22534" grpId="0" animBg="1" autoUpdateAnimBg="0"/>
      <p:bldP spid="22535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="" xmlns:a16="http://schemas.microsoft.com/office/drawing/2014/main" id="{2EB0D428-FB4E-42D8-8DE3-2FCE51CDE5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chemeClr val="bg1"/>
          </a:solidFill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zh-TW" altLang="zh-HK" sz="3200" dirty="0">
                <a:solidFill>
                  <a:srgbClr val="FF00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跨越星辰大海</a:t>
            </a:r>
            <a:r>
              <a:rPr lang="en-US" altLang="zh-TW" dirty="0">
                <a:solidFill>
                  <a:srgbClr val="FF00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——</a:t>
            </a:r>
            <a:r>
              <a:rPr lang="zh-TW" altLang="zh-HK" sz="2800" dirty="0">
                <a:solidFill>
                  <a:srgbClr val="FF00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再啟航</a:t>
            </a:r>
            <a:endParaRPr lang="en-US" altLang="zh-TW" sz="2800" dirty="0">
              <a:solidFill>
                <a:srgbClr val="FF0000"/>
              </a:solidFill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天國的呼喚</a:t>
            </a:r>
            <a:endParaRPr lang="zh-TW" altLang="zh-HK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>
              <a:defRPr/>
            </a:pPr>
            <a:r>
              <a:rPr lang="zh-TW" altLang="zh-HK" sz="3100" spc="-130" dirty="0">
                <a:solidFill>
                  <a:srgbClr val="FF0000"/>
                </a:solidFill>
                <a:highlight>
                  <a:srgbClr val="FFFF00"/>
                </a:highlight>
                <a:ea typeface="華康正顏楷體W7(P)" panose="03000700000000000000" pitchFamily="66" charset="-120"/>
              </a:rPr>
              <a:t>祢是我的一顆恆星</a:t>
            </a:r>
            <a:r>
              <a:rPr lang="en-US" altLang="zh-TW" sz="3100" spc="-130" dirty="0">
                <a:solidFill>
                  <a:srgbClr val="9900CC"/>
                </a:solidFill>
                <a:ea typeface="華康正顏楷體W7(P)" panose="03000700000000000000" pitchFamily="66" charset="-120"/>
              </a:rPr>
              <a:t>,</a:t>
            </a:r>
            <a:r>
              <a:rPr lang="zh-TW" altLang="zh-HK" sz="3100" spc="-130" dirty="0">
                <a:solidFill>
                  <a:srgbClr val="9900CC"/>
                </a:solidFill>
                <a:ea typeface="華康正顏楷體W7(P)" panose="03000700000000000000" pitchFamily="66" charset="-120"/>
              </a:rPr>
              <a:t>照我不斷往前行</a:t>
            </a:r>
            <a:r>
              <a:rPr lang="en-US" altLang="zh-TW" sz="3100" spc="-130" dirty="0">
                <a:solidFill>
                  <a:schemeClr val="tx1"/>
                </a:solidFill>
                <a:ea typeface="華康正顏楷體W7(P)" panose="03000700000000000000" pitchFamily="66" charset="-120"/>
              </a:rPr>
              <a:t>.It</a:t>
            </a:r>
            <a:r>
              <a:rPr lang="zh-TW" altLang="en-US" sz="3100" spc="-130" dirty="0">
                <a:solidFill>
                  <a:schemeClr val="tx1"/>
                </a:solidFill>
                <a:ea typeface="華康正顏楷體W7(P)" panose="03000700000000000000" pitchFamily="66" charset="-120"/>
              </a:rPr>
              <a:t> </a:t>
            </a:r>
            <a:r>
              <a:rPr lang="en-US" altLang="zh-TW" sz="3100" spc="-130" dirty="0">
                <a:solidFill>
                  <a:schemeClr val="tx1"/>
                </a:solidFill>
                <a:ea typeface="華康正顏楷體W7(P)" panose="03000700000000000000" pitchFamily="66" charset="-120"/>
              </a:rPr>
              <a:t>is</a:t>
            </a:r>
            <a:r>
              <a:rPr lang="zh-TW" altLang="en-US" sz="3100" spc="-130" dirty="0">
                <a:solidFill>
                  <a:schemeClr val="tx1"/>
                </a:solidFill>
                <a:ea typeface="華康正顏楷體W7(P)" panose="03000700000000000000" pitchFamily="66" charset="-120"/>
              </a:rPr>
              <a:t> </a:t>
            </a:r>
            <a:r>
              <a:rPr lang="en-US" altLang="zh-TW" sz="3100" spc="-130" dirty="0">
                <a:solidFill>
                  <a:schemeClr val="tx1"/>
                </a:solidFill>
                <a:ea typeface="華康正顏楷體W7(P)" panose="03000700000000000000" pitchFamily="66" charset="-120"/>
              </a:rPr>
              <a:t>my</a:t>
            </a:r>
            <a:r>
              <a:rPr lang="zh-TW" altLang="en-US" sz="3100" spc="-130" dirty="0">
                <a:solidFill>
                  <a:schemeClr val="tx1"/>
                </a:solidFill>
                <a:ea typeface="華康正顏楷體W7(P)" panose="03000700000000000000" pitchFamily="66" charset="-120"/>
              </a:rPr>
              <a:t> </a:t>
            </a:r>
            <a:r>
              <a:rPr lang="en-US" altLang="zh-TW" sz="3100" spc="-130" dirty="0">
                <a:solidFill>
                  <a:schemeClr val="tx1"/>
                </a:solidFill>
                <a:ea typeface="華康正顏楷體W7(P)" panose="03000700000000000000" pitchFamily="66" charset="-120"/>
              </a:rPr>
              <a:t>dream,</a:t>
            </a:r>
            <a:r>
              <a:rPr lang="zh-TW" altLang="en-US" sz="3100" spc="-130" dirty="0">
                <a:solidFill>
                  <a:schemeClr val="tx1"/>
                </a:solidFill>
                <a:ea typeface="華康正顏楷體W7(P)" panose="03000700000000000000" pitchFamily="66" charset="-120"/>
              </a:rPr>
              <a:t> </a:t>
            </a:r>
            <a:r>
              <a:rPr lang="en-US" altLang="zh-TW" sz="3100" spc="-130" dirty="0">
                <a:solidFill>
                  <a:schemeClr val="tx1"/>
                </a:solidFill>
                <a:ea typeface="華康正顏楷體W7(P)" panose="03000700000000000000" pitchFamily="66" charset="-120"/>
              </a:rPr>
              <a:t>It’s</a:t>
            </a:r>
            <a:r>
              <a:rPr lang="zh-TW" altLang="en-US" sz="3100" spc="-130" dirty="0">
                <a:solidFill>
                  <a:schemeClr val="tx1"/>
                </a:solidFill>
                <a:ea typeface="華康正顏楷體W7(P)" panose="03000700000000000000" pitchFamily="66" charset="-120"/>
              </a:rPr>
              <a:t> </a:t>
            </a:r>
            <a:r>
              <a:rPr lang="en-US" altLang="zh-TW" sz="3100" spc="-130" dirty="0">
                <a:solidFill>
                  <a:schemeClr val="tx1"/>
                </a:solidFill>
                <a:ea typeface="華康正顏楷體W7(P)" panose="03000700000000000000" pitchFamily="66" charset="-120"/>
              </a:rPr>
              <a:t>my</a:t>
            </a:r>
            <a:r>
              <a:rPr lang="zh-TW" altLang="en-US" sz="3100" spc="-130" dirty="0">
                <a:solidFill>
                  <a:schemeClr val="tx1"/>
                </a:solidFill>
                <a:ea typeface="華康正顏楷體W7(P)" panose="03000700000000000000" pitchFamily="66" charset="-120"/>
              </a:rPr>
              <a:t> </a:t>
            </a:r>
            <a:r>
              <a:rPr lang="en-US" altLang="zh-TW" sz="3100" spc="-130" dirty="0">
                <a:solidFill>
                  <a:schemeClr val="tx1"/>
                </a:solidFill>
                <a:ea typeface="華康正顏楷體W7(P)" panose="03000700000000000000" pitchFamily="66" charset="-120"/>
              </a:rPr>
              <a:t>calling, </a:t>
            </a:r>
            <a:r>
              <a:rPr lang="zh-TW" altLang="en-US" sz="3100" spc="-130" dirty="0">
                <a:solidFill>
                  <a:schemeClr val="tx1"/>
                </a:solidFill>
                <a:ea typeface="華康正顏楷體W7(P)" panose="03000700000000000000" pitchFamily="66" charset="-120"/>
              </a:rPr>
              <a:t>領我踏上征程</a:t>
            </a:r>
            <a:r>
              <a:rPr lang="en-US" altLang="zh-TW" sz="3100" spc="-130" dirty="0">
                <a:solidFill>
                  <a:schemeClr val="tx1"/>
                </a:solidFill>
                <a:ea typeface="華康正顏楷體W7(P)" panose="03000700000000000000" pitchFamily="66" charset="-120"/>
              </a:rPr>
              <a:t>.</a:t>
            </a:r>
            <a:r>
              <a:rPr lang="zh-TW" altLang="en-US" sz="3100" spc="-130" dirty="0">
                <a:solidFill>
                  <a:srgbClr val="0000FF"/>
                </a:solidFill>
                <a:ea typeface="華康正顏楷體W7(P)" panose="03000700000000000000" pitchFamily="66" charset="-120"/>
              </a:rPr>
              <a:t>終生奮鬥</a:t>
            </a:r>
            <a:r>
              <a:rPr lang="en-US" altLang="zh-TW" sz="3100" spc="-130" dirty="0">
                <a:solidFill>
                  <a:srgbClr val="0000FF"/>
                </a:solidFill>
                <a:ea typeface="華康正顏楷體W7(P)" panose="03000700000000000000" pitchFamily="66" charset="-120"/>
              </a:rPr>
              <a:t>,</a:t>
            </a:r>
            <a:r>
              <a:rPr lang="zh-TW" altLang="en-US" sz="3100" spc="-130" dirty="0">
                <a:solidFill>
                  <a:srgbClr val="0000FF"/>
                </a:solidFill>
                <a:ea typeface="華康正顏楷體W7(P)" panose="03000700000000000000" pitchFamily="66" charset="-120"/>
              </a:rPr>
              <a:t>並非一片坦途</a:t>
            </a:r>
            <a:r>
              <a:rPr lang="en-US" altLang="zh-TW" sz="3100" spc="-130" dirty="0">
                <a:solidFill>
                  <a:srgbClr val="0000FF"/>
                </a:solidFill>
                <a:ea typeface="華康正顏楷體W7(P)" panose="03000700000000000000" pitchFamily="66" charset="-120"/>
              </a:rPr>
              <a:t>.</a:t>
            </a:r>
            <a:r>
              <a:rPr lang="zh-TW" altLang="en-US" sz="3100" spc="-130" dirty="0">
                <a:solidFill>
                  <a:srgbClr val="9900CC"/>
                </a:solidFill>
                <a:ea typeface="華康正顏楷體W7(P)" panose="03000700000000000000" pitchFamily="66" charset="-120"/>
              </a:rPr>
              <a:t>踏破時空</a:t>
            </a:r>
            <a:r>
              <a:rPr lang="en-US" altLang="zh-TW" sz="3100" spc="-130" dirty="0">
                <a:solidFill>
                  <a:srgbClr val="0000FF"/>
                </a:solidFill>
                <a:ea typeface="華康正顏楷體W7(P)" panose="03000700000000000000" pitchFamily="66" charset="-120"/>
              </a:rPr>
              <a:t>,</a:t>
            </a:r>
            <a:r>
              <a:rPr lang="zh-TW" altLang="en-US" sz="3100" spc="-130" dirty="0">
                <a:solidFill>
                  <a:srgbClr val="FF0000"/>
                </a:solidFill>
                <a:ea typeface="華康正顏楷體W7(P)" panose="03000700000000000000" pitchFamily="66" charset="-120"/>
              </a:rPr>
              <a:t>笑向未來</a:t>
            </a:r>
            <a:r>
              <a:rPr lang="en-US" altLang="zh-TW" sz="3100" spc="-130" dirty="0">
                <a:solidFill>
                  <a:srgbClr val="0000FF"/>
                </a:solidFill>
                <a:ea typeface="華康正顏楷體W7(P)" panose="03000700000000000000" pitchFamily="66" charset="-120"/>
              </a:rPr>
              <a:t>,</a:t>
            </a:r>
            <a:r>
              <a:rPr lang="zh-TW" altLang="en-US" sz="3100" spc="-130" dirty="0">
                <a:solidFill>
                  <a:srgbClr val="0000FF"/>
                </a:solidFill>
                <a:highlight>
                  <a:srgbClr val="FFFF00"/>
                </a:highlight>
                <a:ea typeface="華康正顏楷體W7(P)" panose="03000700000000000000" pitchFamily="66" charset="-120"/>
              </a:rPr>
              <a:t>永遠心存信望愛</a:t>
            </a:r>
            <a:r>
              <a:rPr lang="en-US" altLang="zh-TW" sz="3100" spc="-130" dirty="0">
                <a:solidFill>
                  <a:srgbClr val="0000FF"/>
                </a:solidFill>
                <a:ea typeface="華康正顏楷體W7(P)" panose="03000700000000000000" pitchFamily="66" charset="-120"/>
              </a:rPr>
              <a:t>.</a:t>
            </a:r>
            <a:r>
              <a:rPr lang="zh-TW" altLang="en-US" sz="3100" spc="-130" dirty="0">
                <a:solidFill>
                  <a:schemeClr val="tx1"/>
                </a:solidFill>
                <a:ea typeface="華康正顏楷體W7(P)" panose="03000700000000000000" pitchFamily="66" charset="-120"/>
              </a:rPr>
              <a:t>所有的得失成敗</a:t>
            </a:r>
            <a:r>
              <a:rPr lang="en-US" altLang="zh-TW" sz="3100" spc="-130" dirty="0">
                <a:solidFill>
                  <a:schemeClr val="tx1"/>
                </a:solidFill>
                <a:ea typeface="華康正顏楷體W7(P)" panose="03000700000000000000" pitchFamily="66" charset="-120"/>
              </a:rPr>
              <a:t>,</a:t>
            </a:r>
            <a:r>
              <a:rPr lang="zh-TW" altLang="en-US" sz="3100" spc="-130" dirty="0">
                <a:solidFill>
                  <a:schemeClr val="tx1"/>
                </a:solidFill>
                <a:ea typeface="華康正顏楷體W7(P)" panose="03000700000000000000" pitchFamily="66" charset="-120"/>
              </a:rPr>
              <a:t>終被風吹進塵埃</a:t>
            </a:r>
            <a:r>
              <a:rPr lang="en-US" altLang="zh-TW" sz="3100" spc="-130" dirty="0">
                <a:solidFill>
                  <a:schemeClr val="tx1"/>
                </a:solidFill>
                <a:ea typeface="華康正顏楷體W7(P)" panose="03000700000000000000" pitchFamily="66" charset="-120"/>
              </a:rPr>
              <a:t>,</a:t>
            </a:r>
            <a:r>
              <a:rPr lang="zh-TW" altLang="en-US" sz="3100" spc="-130" dirty="0">
                <a:solidFill>
                  <a:schemeClr val="tx1"/>
                </a:solidFill>
                <a:ea typeface="華康正顏楷體W7(P)" panose="03000700000000000000" pitchFamily="66" charset="-120"/>
              </a:rPr>
              <a:t>何須介懷</a:t>
            </a:r>
            <a:r>
              <a:rPr lang="en-US" altLang="zh-TW" sz="3100" spc="-130" dirty="0">
                <a:solidFill>
                  <a:schemeClr val="tx1"/>
                </a:solidFill>
                <a:ea typeface="華康正顏楷體W7(P)" panose="03000700000000000000" pitchFamily="66" charset="-120"/>
              </a:rPr>
              <a:t>.</a:t>
            </a:r>
            <a:r>
              <a:rPr lang="zh-TW" altLang="en-US" sz="3100" spc="-130" dirty="0">
                <a:solidFill>
                  <a:srgbClr val="FF0000"/>
                </a:solidFill>
                <a:ea typeface="華康正顏楷體W7(P)" panose="03000700000000000000" pitchFamily="66" charset="-120"/>
              </a:rPr>
              <a:t>懷信心向祢走來</a:t>
            </a:r>
            <a:r>
              <a:rPr lang="en-US" altLang="zh-TW" sz="3100" spc="-130" dirty="0">
                <a:solidFill>
                  <a:srgbClr val="FF0000"/>
                </a:solidFill>
                <a:ea typeface="華康正顏楷體W7(P)" panose="03000700000000000000" pitchFamily="66" charset="-120"/>
              </a:rPr>
              <a:t>,</a:t>
            </a:r>
            <a:r>
              <a:rPr lang="zh-TW" altLang="en-US" sz="3100" spc="-130" dirty="0">
                <a:solidFill>
                  <a:srgbClr val="FFFF00"/>
                </a:solidFill>
                <a:highlight>
                  <a:srgbClr val="FF0000"/>
                </a:highlight>
                <a:ea typeface="華康正顏楷體W7(P)" panose="03000700000000000000" pitchFamily="66" charset="-120"/>
              </a:rPr>
              <a:t>跨越過星辰大海</a:t>
            </a:r>
            <a:r>
              <a:rPr lang="zh-TW" altLang="en-US" sz="3100" spc="-130" dirty="0">
                <a:solidFill>
                  <a:schemeClr val="tx1"/>
                </a:solidFill>
                <a:ea typeface="華康正顏楷體W7(P)" panose="03000700000000000000" pitchFamily="66" charset="-120"/>
              </a:rPr>
              <a:t>戴著星光</a:t>
            </a:r>
            <a:r>
              <a:rPr lang="en-US" altLang="zh-TW" sz="3100" spc="-130" dirty="0">
                <a:solidFill>
                  <a:schemeClr val="tx1"/>
                </a:solidFill>
                <a:ea typeface="華康正顏楷體W7(P)" panose="03000700000000000000" pitchFamily="66" charset="-120"/>
              </a:rPr>
              <a:t>,</a:t>
            </a:r>
            <a:r>
              <a:rPr lang="zh-TW" altLang="en-US" sz="3100" spc="-130" dirty="0">
                <a:solidFill>
                  <a:schemeClr val="tx1"/>
                </a:solidFill>
                <a:ea typeface="華康正顏楷體W7(P)" panose="03000700000000000000" pitchFamily="66" charset="-120"/>
              </a:rPr>
              <a:t>全力勇往</a:t>
            </a:r>
            <a:r>
              <a:rPr lang="en-US" altLang="zh-TW" sz="3100" spc="-130" dirty="0">
                <a:solidFill>
                  <a:schemeClr val="tx1"/>
                </a:solidFill>
                <a:ea typeface="華康正顏楷體W7(P)" panose="03000700000000000000" pitchFamily="66" charset="-120"/>
              </a:rPr>
              <a:t>,</a:t>
            </a:r>
            <a:r>
              <a:rPr lang="zh-TW" altLang="en-US" sz="3100" spc="-130" dirty="0">
                <a:solidFill>
                  <a:schemeClr val="tx1"/>
                </a:solidFill>
                <a:ea typeface="華康正顏楷體W7(P)" panose="03000700000000000000" pitchFamily="66" charset="-120"/>
              </a:rPr>
              <a:t>無懼山高水長</a:t>
            </a:r>
            <a:r>
              <a:rPr lang="en-US" altLang="zh-TW" sz="3100" spc="-130" dirty="0">
                <a:solidFill>
                  <a:schemeClr val="tx1"/>
                </a:solidFill>
                <a:ea typeface="華康正顏楷體W7(P)" panose="03000700000000000000" pitchFamily="66" charset="-120"/>
              </a:rPr>
              <a:t>,</a:t>
            </a:r>
            <a:r>
              <a:rPr lang="zh-TW" altLang="en-US" sz="3100" spc="-130" dirty="0">
                <a:solidFill>
                  <a:schemeClr val="tx1"/>
                </a:solidFill>
                <a:ea typeface="華康正顏楷體W7(P)" panose="03000700000000000000" pitchFamily="66" charset="-120"/>
              </a:rPr>
              <a:t>效法主</a:t>
            </a:r>
            <a:r>
              <a:rPr lang="en-US" altLang="zh-TW" sz="3100" spc="-130" dirty="0">
                <a:solidFill>
                  <a:schemeClr val="tx1"/>
                </a:solidFill>
                <a:ea typeface="華康正顏楷體W7(P)" panose="03000700000000000000" pitchFamily="66" charset="-120"/>
              </a:rPr>
              <a:t>,</a:t>
            </a:r>
            <a:r>
              <a:rPr lang="zh-TW" altLang="en-US" sz="3100" spc="-130" dirty="0">
                <a:solidFill>
                  <a:schemeClr val="tx1"/>
                </a:solidFill>
                <a:ea typeface="華康正顏楷體W7(P)" panose="03000700000000000000" pitchFamily="66" charset="-120"/>
              </a:rPr>
              <a:t>擁抱著這世界</a:t>
            </a:r>
            <a:r>
              <a:rPr lang="en-US" altLang="zh-TW" sz="3100" spc="-130" dirty="0">
                <a:solidFill>
                  <a:schemeClr val="tx1"/>
                </a:solidFill>
                <a:ea typeface="華康正顏楷體W7(P)" panose="03000700000000000000" pitchFamily="66" charset="-120"/>
              </a:rPr>
              <a:t>.</a:t>
            </a:r>
            <a:r>
              <a:rPr lang="zh-TW" altLang="en-US" sz="3100" spc="-130" dirty="0">
                <a:solidFill>
                  <a:srgbClr val="9900CC"/>
                </a:solidFill>
                <a:ea typeface="華康正顏楷體W7(P)" panose="03000700000000000000" pitchFamily="66" charset="-120"/>
              </a:rPr>
              <a:t>跨越山海</a:t>
            </a:r>
            <a:r>
              <a:rPr lang="en-US" altLang="zh-TW" sz="3100" spc="-130" dirty="0">
                <a:solidFill>
                  <a:srgbClr val="9900CC"/>
                </a:solidFill>
                <a:ea typeface="華康正顏楷體W7(P)" panose="03000700000000000000" pitchFamily="66" charset="-120"/>
              </a:rPr>
              <a:t>,</a:t>
            </a:r>
            <a:r>
              <a:rPr lang="zh-TW" altLang="en-US" sz="3100" spc="-130" dirty="0">
                <a:solidFill>
                  <a:srgbClr val="9900CC"/>
                </a:solidFill>
                <a:ea typeface="華康正顏楷體W7(P)" panose="03000700000000000000" pitchFamily="66" charset="-120"/>
              </a:rPr>
              <a:t>譜寫大愛</a:t>
            </a:r>
            <a:r>
              <a:rPr lang="en-US" altLang="zh-TW" sz="3100" spc="-130" dirty="0">
                <a:solidFill>
                  <a:srgbClr val="9900CC"/>
                </a:solidFill>
                <a:ea typeface="華康正顏楷體W7(P)" panose="03000700000000000000" pitchFamily="66" charset="-120"/>
              </a:rPr>
              <a:t>,</a:t>
            </a:r>
            <a:r>
              <a:rPr lang="zh-TW" altLang="en-US" sz="3100" spc="-130" dirty="0">
                <a:solidFill>
                  <a:srgbClr val="9900CC"/>
                </a:solidFill>
                <a:ea typeface="華康正顏楷體W7(P)" panose="03000700000000000000" pitchFamily="66" charset="-120"/>
              </a:rPr>
              <a:t>迎接這偉大時代</a:t>
            </a:r>
            <a:r>
              <a:rPr lang="en-US" altLang="zh-TW" sz="3100" spc="-130" dirty="0">
                <a:solidFill>
                  <a:srgbClr val="9900CC"/>
                </a:solidFill>
                <a:ea typeface="華康正顏楷體W7(P)" panose="03000700000000000000" pitchFamily="66" charset="-120"/>
              </a:rPr>
              <a:t>.</a:t>
            </a:r>
            <a:r>
              <a:rPr lang="zh-TW" altLang="en-US" sz="3100" spc="-130" dirty="0">
                <a:solidFill>
                  <a:schemeClr val="tx1"/>
                </a:solidFill>
                <a:ea typeface="華康正顏楷體W7(P)" panose="03000700000000000000" pitchFamily="66" charset="-120"/>
              </a:rPr>
              <a:t>所有的如盤風雨</a:t>
            </a:r>
            <a:r>
              <a:rPr lang="en-US" altLang="zh-TW" sz="3100" spc="-130" dirty="0">
                <a:solidFill>
                  <a:schemeClr val="tx1"/>
                </a:solidFill>
                <a:ea typeface="華康正顏楷體W7(P)" panose="03000700000000000000" pitchFamily="66" charset="-120"/>
              </a:rPr>
              <a:t>,</a:t>
            </a:r>
            <a:r>
              <a:rPr lang="zh-TW" altLang="en-US" sz="3100" spc="-130" dirty="0">
                <a:solidFill>
                  <a:schemeClr val="tx1"/>
                </a:solidFill>
                <a:ea typeface="華康正顏楷體W7(P)" panose="03000700000000000000" pitchFamily="66" charset="-120"/>
              </a:rPr>
              <a:t>會被風吹向大海</a:t>
            </a:r>
            <a:r>
              <a:rPr lang="en-US" altLang="zh-TW" sz="3100" spc="-130" dirty="0">
                <a:solidFill>
                  <a:schemeClr val="tx1"/>
                </a:solidFill>
                <a:ea typeface="華康正顏楷體W7(P)" panose="03000700000000000000" pitchFamily="66" charset="-120"/>
              </a:rPr>
              <a:t>,</a:t>
            </a:r>
            <a:r>
              <a:rPr lang="zh-TW" altLang="en-US" sz="3100" spc="-130" dirty="0">
                <a:solidFill>
                  <a:schemeClr val="tx1"/>
                </a:solidFill>
                <a:ea typeface="華康正顏楷體W7(P)" panose="03000700000000000000" pitchFamily="66" charset="-120"/>
              </a:rPr>
              <a:t>不再回來</a:t>
            </a:r>
            <a:r>
              <a:rPr lang="en-US" altLang="zh-TW" sz="3100" spc="-130" dirty="0">
                <a:solidFill>
                  <a:schemeClr val="tx1"/>
                </a:solidFill>
                <a:ea typeface="華康正顏楷體W7(P)" panose="03000700000000000000" pitchFamily="66" charset="-120"/>
              </a:rPr>
              <a:t>.</a:t>
            </a:r>
            <a:r>
              <a:rPr lang="zh-TW" altLang="en-US" sz="3100" spc="-130" dirty="0">
                <a:solidFill>
                  <a:srgbClr val="FF0000"/>
                </a:solidFill>
                <a:ea typeface="華康正顏楷體W7(P)" panose="03000700000000000000" pitchFamily="66" charset="-120"/>
              </a:rPr>
              <a:t>每當祢向我走來</a:t>
            </a:r>
            <a:r>
              <a:rPr lang="en-US" altLang="zh-TW" sz="3100" spc="-130" dirty="0">
                <a:solidFill>
                  <a:srgbClr val="FF0000"/>
                </a:solidFill>
                <a:ea typeface="華康正顏楷體W7(P)" panose="03000700000000000000" pitchFamily="66" charset="-120"/>
              </a:rPr>
              <a:t>,</a:t>
            </a:r>
            <a:r>
              <a:rPr lang="zh-TW" altLang="en-US" sz="3100" spc="-130" dirty="0">
                <a:solidFill>
                  <a:srgbClr val="FF0000"/>
                </a:solidFill>
                <a:ea typeface="華康正顏楷體W7(P)" panose="03000700000000000000" pitchFamily="66" charset="-120"/>
              </a:rPr>
              <a:t>告訴我星辰大海</a:t>
            </a:r>
            <a:r>
              <a:rPr lang="en-US" altLang="zh-TW" sz="3100" spc="-130" dirty="0">
                <a:solidFill>
                  <a:srgbClr val="FF0000"/>
                </a:solidFill>
                <a:ea typeface="華康正顏楷體W7(P)" panose="03000700000000000000" pitchFamily="66" charset="-120"/>
              </a:rPr>
              <a:t>,</a:t>
            </a:r>
            <a:r>
              <a:rPr lang="zh-TW" altLang="en-US" sz="3100" spc="-130" dirty="0">
                <a:solidFill>
                  <a:srgbClr val="FF0000"/>
                </a:solidFill>
                <a:ea typeface="華康正顏楷體W7(P)" panose="03000700000000000000" pitchFamily="66" charset="-120"/>
              </a:rPr>
              <a:t>永遠都心懷期待</a:t>
            </a:r>
            <a:r>
              <a:rPr lang="en-US" altLang="zh-TW" sz="3100" spc="-130" dirty="0">
                <a:solidFill>
                  <a:srgbClr val="FF0000"/>
                </a:solidFill>
                <a:ea typeface="華康正顏楷體W7(P)" panose="03000700000000000000" pitchFamily="66" charset="-120"/>
              </a:rPr>
              <a:t>.</a:t>
            </a:r>
            <a:r>
              <a:rPr lang="zh-TW" altLang="en-US" sz="3100" spc="-130" dirty="0">
                <a:solidFill>
                  <a:schemeClr val="tx1"/>
                </a:solidFill>
                <a:ea typeface="華康正顏楷體W7(P)" panose="03000700000000000000" pitchFamily="66" charset="-120"/>
              </a:rPr>
              <a:t>所有的坎坷挫敗</a:t>
            </a:r>
            <a:r>
              <a:rPr lang="en-US" altLang="zh-TW" sz="3100" spc="-130" dirty="0">
                <a:solidFill>
                  <a:schemeClr val="tx1"/>
                </a:solidFill>
                <a:ea typeface="華康正顏楷體W7(P)" panose="03000700000000000000" pitchFamily="66" charset="-120"/>
              </a:rPr>
              <a:t>,</a:t>
            </a:r>
            <a:r>
              <a:rPr lang="zh-TW" altLang="en-US" sz="3100" spc="-130" dirty="0">
                <a:solidFill>
                  <a:schemeClr val="tx1"/>
                </a:solidFill>
                <a:ea typeface="華康正顏楷體W7(P)" panose="03000700000000000000" pitchFamily="66" charset="-120"/>
              </a:rPr>
              <a:t>終被風吹進</a:t>
            </a:r>
            <a:r>
              <a:rPr lang="zh-TW" altLang="en-US" sz="3100" spc="-160" dirty="0">
                <a:solidFill>
                  <a:schemeClr val="tx1"/>
                </a:solidFill>
                <a:ea typeface="華康正顏楷體W7(P)" panose="03000700000000000000" pitchFamily="66" charset="-120"/>
              </a:rPr>
              <a:t>塵埃</a:t>
            </a:r>
            <a:r>
              <a:rPr lang="en-US" altLang="zh-TW" sz="3100" spc="-160" dirty="0">
                <a:solidFill>
                  <a:schemeClr val="tx1"/>
                </a:solidFill>
                <a:ea typeface="華康正顏楷體W7(P)" panose="03000700000000000000" pitchFamily="66" charset="-120"/>
              </a:rPr>
              <a:t>,</a:t>
            </a:r>
            <a:r>
              <a:rPr lang="zh-TW" altLang="en-US" sz="3100" spc="-160" dirty="0">
                <a:solidFill>
                  <a:schemeClr val="tx1"/>
                </a:solidFill>
                <a:ea typeface="華康正顏楷體W7(P)" panose="03000700000000000000" pitchFamily="66" charset="-120"/>
              </a:rPr>
              <a:t>不再回來</a:t>
            </a:r>
            <a:r>
              <a:rPr lang="en-US" altLang="zh-TW" sz="3100" spc="-160" dirty="0">
                <a:solidFill>
                  <a:schemeClr val="tx1"/>
                </a:solidFill>
                <a:ea typeface="華康正顏楷體W7(P)" panose="03000700000000000000" pitchFamily="66" charset="-120"/>
              </a:rPr>
              <a:t>.</a:t>
            </a:r>
            <a:r>
              <a:rPr lang="zh-TW" altLang="en-US" sz="3100" spc="-160" dirty="0">
                <a:solidFill>
                  <a:srgbClr val="0000FF"/>
                </a:solidFill>
                <a:ea typeface="華康正顏楷體W7(P)" panose="03000700000000000000" pitchFamily="66" charset="-120"/>
              </a:rPr>
              <a:t>懷信心向祢走來</a:t>
            </a:r>
            <a:r>
              <a:rPr lang="en-US" altLang="zh-TW" sz="3100" spc="-160" dirty="0">
                <a:solidFill>
                  <a:srgbClr val="0000FF"/>
                </a:solidFill>
                <a:ea typeface="華康正顏楷體W7(P)" panose="03000700000000000000" pitchFamily="66" charset="-120"/>
              </a:rPr>
              <a:t>,</a:t>
            </a:r>
            <a:r>
              <a:rPr lang="zh-TW" altLang="en-US" sz="3100" spc="-160" dirty="0">
                <a:solidFill>
                  <a:srgbClr val="0000FF"/>
                </a:solidFill>
                <a:ea typeface="華康正顏楷體W7(P)" panose="03000700000000000000" pitchFamily="66" charset="-120"/>
              </a:rPr>
              <a:t>跨越過星辰大海</a:t>
            </a:r>
            <a:r>
              <a:rPr lang="en-US" altLang="zh-TW" sz="3100" spc="-160" dirty="0">
                <a:solidFill>
                  <a:srgbClr val="0000FF"/>
                </a:solidFill>
                <a:ea typeface="華康正顏楷體W7(P)" panose="03000700000000000000" pitchFamily="66" charset="-120"/>
              </a:rPr>
              <a:t>.</a:t>
            </a:r>
            <a:r>
              <a:rPr lang="zh-TW" altLang="en-US" sz="3100" spc="-160" dirty="0">
                <a:solidFill>
                  <a:schemeClr val="bg1"/>
                </a:solidFill>
                <a:highlight>
                  <a:srgbClr val="FF0000"/>
                </a:highlight>
                <a:ea typeface="華康正顏楷體W7(P)" panose="03000700000000000000" pitchFamily="66" charset="-120"/>
              </a:rPr>
              <a:t>尋天國</a:t>
            </a:r>
            <a:r>
              <a:rPr lang="zh-TW" altLang="en-US" sz="3100" spc="-130" dirty="0">
                <a:solidFill>
                  <a:schemeClr val="tx1"/>
                </a:solidFill>
                <a:ea typeface="華康正顏楷體W7(P)" panose="03000700000000000000" pitchFamily="66" charset="-120"/>
              </a:rPr>
              <a:t>熱血澎湃</a:t>
            </a:r>
            <a:r>
              <a:rPr lang="en-US" altLang="zh-TW" sz="3100" spc="-130" dirty="0">
                <a:solidFill>
                  <a:schemeClr val="tx1"/>
                </a:solidFill>
                <a:ea typeface="華康正顏楷體W7(P)" panose="03000700000000000000" pitchFamily="66" charset="-120"/>
              </a:rPr>
              <a:t>,</a:t>
            </a:r>
            <a:r>
              <a:rPr lang="zh-TW" altLang="en-US" sz="3100" spc="-130" dirty="0">
                <a:solidFill>
                  <a:srgbClr val="9900CC"/>
                </a:solidFill>
                <a:highlight>
                  <a:srgbClr val="FFFF00"/>
                </a:highlight>
                <a:ea typeface="華康正顏楷體W7(P)" panose="03000700000000000000" pitchFamily="66" charset="-120"/>
              </a:rPr>
              <a:t>用一生譜寫精彩</a:t>
            </a:r>
            <a:r>
              <a:rPr lang="en-US" altLang="zh-TW" sz="3100" spc="-130" dirty="0">
                <a:solidFill>
                  <a:schemeClr val="tx1"/>
                </a:solidFill>
                <a:highlight>
                  <a:srgbClr val="FFFF00"/>
                </a:highlight>
                <a:ea typeface="華康正顏楷體W7(P)" panose="03000700000000000000" pitchFamily="66" charset="-120"/>
              </a:rPr>
              <a:t>,</a:t>
            </a:r>
            <a:r>
              <a:rPr lang="zh-TW" altLang="en-US" sz="3100" spc="-130" dirty="0">
                <a:solidFill>
                  <a:schemeClr val="tx1"/>
                </a:solidFill>
                <a:highlight>
                  <a:srgbClr val="FFFF00"/>
                </a:highlight>
                <a:ea typeface="華康正顏楷體W7(P)" panose="03000700000000000000" pitchFamily="66" charset="-120"/>
              </a:rPr>
              <a:t>不曾徘徊</a:t>
            </a:r>
            <a:r>
              <a:rPr lang="en-US" altLang="zh-TW" sz="3100" spc="-130" dirty="0">
                <a:solidFill>
                  <a:schemeClr val="tx1"/>
                </a:solidFill>
                <a:ea typeface="華康正顏楷體W7(P)" panose="03000700000000000000" pitchFamily="66" charset="-120"/>
              </a:rPr>
              <a:t>;</a:t>
            </a:r>
            <a:r>
              <a:rPr lang="zh-TW" altLang="en-US" sz="3100" spc="-130" dirty="0">
                <a:solidFill>
                  <a:schemeClr val="tx1"/>
                </a:solidFill>
                <a:ea typeface="華康正顏楷體W7(P)" panose="03000700000000000000" pitchFamily="66" charset="-120"/>
              </a:rPr>
              <a:t>我向祢奔赴而來</a:t>
            </a:r>
            <a:r>
              <a:rPr lang="en-US" altLang="zh-TW" sz="3100" spc="-130" dirty="0">
                <a:solidFill>
                  <a:schemeClr val="tx1"/>
                </a:solidFill>
                <a:ea typeface="華康正顏楷體W7(P)" panose="03000700000000000000" pitchFamily="66" charset="-120"/>
              </a:rPr>
              <a:t>,</a:t>
            </a:r>
            <a:r>
              <a:rPr lang="zh-TW" altLang="en-US" sz="3100" spc="-130" dirty="0">
                <a:solidFill>
                  <a:schemeClr val="tx1"/>
                </a:solidFill>
                <a:ea typeface="華康正顏楷體W7(P)" panose="03000700000000000000" pitchFamily="66" charset="-120"/>
              </a:rPr>
              <a:t>跨越過星辰大海</a:t>
            </a:r>
            <a:r>
              <a:rPr lang="en-US" altLang="zh-TW" sz="3100" spc="-130" dirty="0">
                <a:solidFill>
                  <a:schemeClr val="tx1"/>
                </a:solidFill>
                <a:ea typeface="華康正顏楷體W7(P)" panose="03000700000000000000" pitchFamily="66" charset="-120"/>
              </a:rPr>
              <a:t>.</a:t>
            </a:r>
            <a:r>
              <a:rPr lang="zh-TW" altLang="en-US" sz="3100" spc="-40" dirty="0">
                <a:solidFill>
                  <a:srgbClr val="9900CC"/>
                </a:solidFill>
                <a:ea typeface="華康正顏楷體W7(P)" panose="03000700000000000000" pitchFamily="66" charset="-120"/>
              </a:rPr>
              <a:t>我心中熾熱的恆星</a:t>
            </a:r>
            <a:r>
              <a:rPr lang="en-US" altLang="zh-TW" sz="3100" spc="-40" dirty="0">
                <a:solidFill>
                  <a:srgbClr val="FF0000"/>
                </a:solidFill>
                <a:ea typeface="華康正顏楷體W7(P)" panose="03000700000000000000" pitchFamily="66" charset="-120"/>
              </a:rPr>
              <a:t>,</a:t>
            </a:r>
            <a:r>
              <a:rPr lang="zh-TW" altLang="en-US" sz="3100" spc="-40" dirty="0">
                <a:solidFill>
                  <a:srgbClr val="FF0000"/>
                </a:solidFill>
                <a:ea typeface="華康正顏楷體W7(P)" panose="03000700000000000000" pitchFamily="66" charset="-120"/>
              </a:rPr>
              <a:t>陪我勇敢</a:t>
            </a:r>
            <a:r>
              <a:rPr lang="zh-TW" altLang="en-US" sz="3100" spc="300" dirty="0">
                <a:solidFill>
                  <a:srgbClr val="FFFF00"/>
                </a:solidFill>
                <a:highlight>
                  <a:srgbClr val="FF0000"/>
                </a:highlight>
                <a:ea typeface="華康正顏楷體W7(P)" panose="03000700000000000000" pitchFamily="66" charset="-120"/>
              </a:rPr>
              <a:t>再啟航</a:t>
            </a: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3" descr="E:\Desktop\37a#你稱我…卻不#.jpg">
            <a:extLst>
              <a:ext uri="{FF2B5EF4-FFF2-40B4-BE49-F238E27FC236}">
                <a16:creationId xmlns="" xmlns:a16="http://schemas.microsoft.com/office/drawing/2014/main" id="{CC657A7C-7284-41D7-AE8D-1D5A592C5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" y="0"/>
            <a:ext cx="9120188" cy="564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>
            <a:extLst>
              <a:ext uri="{FF2B5EF4-FFF2-40B4-BE49-F238E27FC236}">
                <a16:creationId xmlns="" xmlns:a16="http://schemas.microsoft.com/office/drawing/2014/main" id="{2E6F5745-4D6D-49DF-BBDD-AD36A312F163}"/>
              </a:ext>
            </a:extLst>
          </p:cNvPr>
          <p:cNvSpPr txBox="1"/>
          <p:nvPr/>
        </p:nvSpPr>
        <p:spPr>
          <a:xfrm>
            <a:off x="179512" y="5843814"/>
            <a:ext cx="8784976" cy="83185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zh-TW" altLang="en-US" sz="2400" spc="300" dirty="0">
                <a:solidFill>
                  <a:srgbClr val="FFFFFF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你在教堂中像個天使</a:t>
            </a:r>
            <a:endParaRPr lang="en-US" altLang="zh-TW" sz="2400" spc="300" dirty="0">
              <a:solidFill>
                <a:srgbClr val="FFFFFF"/>
              </a:solidFill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pPr algn="ctr" eaLnBrk="1" hangingPunct="1">
              <a:defRPr/>
            </a:pPr>
            <a:r>
              <a:rPr lang="zh-TW" altLang="en-US" sz="24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但你有沒有    一踏出教堂就立刻變臉</a:t>
            </a:r>
            <a:r>
              <a:rPr lang="en-US" altLang="zh-TW" sz="24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?</a:t>
            </a:r>
            <a:endParaRPr lang="zh-HK" altLang="en-US" sz="2400" dirty="0">
              <a:solidFill>
                <a:srgbClr val="FFFF00"/>
              </a:solidFill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E99A1682-6EA8-4A43-8D52-8CA1D5B5D0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6000" contrast="-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36538"/>
            <a:ext cx="4588533" cy="6184924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sp>
        <p:nvSpPr>
          <p:cNvPr id="45058" name="副標題 2">
            <a:extLst>
              <a:ext uri="{FF2B5EF4-FFF2-40B4-BE49-F238E27FC236}">
                <a16:creationId xmlns="" xmlns:a16="http://schemas.microsoft.com/office/drawing/2014/main" id="{43D69E9E-6102-498B-A6C3-B0732063244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597119" y="1340768"/>
            <a:ext cx="4395066" cy="2844254"/>
          </a:xfrm>
        </p:spPr>
        <p:txBody>
          <a:bodyPr/>
          <a:lstStyle/>
          <a:p>
            <a:r>
              <a:rPr lang="zh-TW" altLang="en-US" sz="3400" dirty="0"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耶穌會向你說什麼</a:t>
            </a:r>
            <a:r>
              <a:rPr lang="en-US" altLang="zh-TW" sz="3400" dirty="0"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? </a:t>
            </a:r>
            <a:r>
              <a:rPr lang="zh-TW" altLang="en-US" sz="3400" dirty="0"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請寫下來</a:t>
            </a:r>
            <a:r>
              <a:rPr lang="en-US" altLang="zh-TW" sz="3400" dirty="0"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:</a:t>
            </a:r>
          </a:p>
          <a:p>
            <a:endParaRPr lang="en-US" altLang="zh-TW" sz="3600" dirty="0">
              <a:latin typeface="華康中黑體" panose="020B0509000000000000" pitchFamily="49" charset="-120"/>
              <a:ea typeface="華康中黑體" panose="020B0509000000000000" pitchFamily="49" charset="-120"/>
              <a:cs typeface="華康中黑體" panose="020B0509000000000000" pitchFamily="49" charset="-120"/>
            </a:endParaRPr>
          </a:p>
          <a:p>
            <a:pPr>
              <a:spcAft>
                <a:spcPts val="1800"/>
              </a:spcAft>
            </a:pPr>
            <a:r>
              <a:rPr lang="zh-TW" altLang="en-US" sz="3600" dirty="0">
                <a:solidFill>
                  <a:srgbClr val="0000FF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你稱我為</a:t>
            </a:r>
            <a:r>
              <a:rPr lang="en-US" altLang="zh-TW" sz="3600" dirty="0">
                <a:solidFill>
                  <a:srgbClr val="0000FF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_________,</a:t>
            </a:r>
          </a:p>
          <a:p>
            <a:r>
              <a:rPr lang="zh-TW" altLang="en-US" sz="3600" dirty="0">
                <a:solidFill>
                  <a:srgbClr val="0000FF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卻</a:t>
            </a:r>
            <a:r>
              <a:rPr lang="en-US" altLang="zh-TW" sz="3600" dirty="0">
                <a:solidFill>
                  <a:srgbClr val="0000FF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_______________.</a:t>
            </a:r>
          </a:p>
          <a:p>
            <a:endParaRPr lang="en-US" altLang="zh-TW" sz="4800" dirty="0"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  <a:p>
            <a:endParaRPr lang="en-US" altLang="zh-TW" sz="4800" dirty="0"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  <a:p>
            <a:endParaRPr lang="zh-TW" altLang="en-US" sz="4800" dirty="0"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副標題 2">
            <a:extLst>
              <a:ext uri="{FF2B5EF4-FFF2-40B4-BE49-F238E27FC236}">
                <a16:creationId xmlns="" xmlns:a16="http://schemas.microsoft.com/office/drawing/2014/main" id="{2EA2347B-1B75-4A0F-882D-DEAC25EBC25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549275"/>
            <a:ext cx="9144000" cy="6308725"/>
          </a:xfrm>
        </p:spPr>
        <p:txBody>
          <a:bodyPr/>
          <a:lstStyle/>
          <a:p>
            <a:pPr eaLnBrk="1">
              <a:lnSpc>
                <a:spcPts val="55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altLang="zh-TW" sz="4000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Ch.38 </a:t>
            </a:r>
            <a:r>
              <a:rPr lang="zh-TW" altLang="en-US" sz="4000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修好聖事</a:t>
            </a:r>
            <a:r>
              <a:rPr lang="en-US" altLang="zh-HK" sz="4000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  <a:sym typeface="Symbol" panose="05050102010706020507" pitchFamily="18" charset="2"/>
              </a:rPr>
              <a:t></a:t>
            </a:r>
            <a:r>
              <a:rPr lang="zh-TW" altLang="en-US" sz="4000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告解</a:t>
            </a:r>
          </a:p>
          <a:p>
            <a:pPr algn="just">
              <a:lnSpc>
                <a:spcPts val="5100"/>
              </a:lnSpc>
              <a:spcBef>
                <a:spcPct val="0"/>
              </a:spcBef>
            </a:pPr>
            <a:r>
              <a:rPr lang="zh-TW" altLang="en-US" sz="3000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  </a:t>
            </a:r>
            <a:r>
              <a:rPr lang="zh-TW" altLang="en-US" sz="3600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修好聖事也稱為修和聖事、悔改聖事、懺悔聖事、寬恕聖事、和好聖事、告解聖事。</a:t>
            </a:r>
          </a:p>
          <a:p>
            <a:pPr algn="just" eaLnBrk="1">
              <a:lnSpc>
                <a:spcPts val="5100"/>
              </a:lnSpc>
              <a:spcBef>
                <a:spcPct val="0"/>
              </a:spcBef>
            </a:pPr>
            <a:r>
              <a:rPr lang="en-US" altLang="zh-HK" sz="3600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  </a:t>
            </a:r>
            <a:r>
              <a:rPr lang="zh-TW" altLang="en-US" sz="3600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告解或修好聖事的目的，並不單純在個人悔改及獲得罪之赦，更在乎彰顯上主的仁慈，並藉此而感受到和領會到天父的慈愛。告解也是</a:t>
            </a:r>
            <a:r>
              <a:rPr lang="zh-TW" altLang="en-US" sz="3600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教友在洗禮後獲得罪赦的正常途徑</a:t>
            </a:r>
            <a:r>
              <a:rPr lang="zh-TW" altLang="en-US" sz="3600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副標題 2">
            <a:extLst>
              <a:ext uri="{FF2B5EF4-FFF2-40B4-BE49-F238E27FC236}">
                <a16:creationId xmlns="" xmlns:a16="http://schemas.microsoft.com/office/drawing/2014/main" id="{E7523041-9A03-4370-B7A9-8A4036B52CD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eaLnBrk="1">
              <a:lnSpc>
                <a:spcPts val="5500"/>
              </a:lnSpc>
              <a:spcBef>
                <a:spcPct val="0"/>
              </a:spcBef>
            </a:pPr>
            <a:r>
              <a:rPr lang="zh-TW" altLang="en-US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四、修好聖事的傳統五步驟</a:t>
            </a:r>
          </a:p>
          <a:p>
            <a:pPr algn="just" eaLnBrk="1">
              <a:lnSpc>
                <a:spcPts val="4000"/>
              </a:lnSpc>
              <a:spcBef>
                <a:spcPct val="0"/>
              </a:spcBef>
            </a:pPr>
            <a:r>
              <a:rPr lang="en-US" altLang="zh-HK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  </a:t>
            </a:r>
            <a:r>
              <a:rPr lang="en-US" altLang="zh-TW" dirty="0">
                <a:ea typeface="華康粗黑體" panose="020B0709000000000000" pitchFamily="49" charset="-120"/>
              </a:rPr>
              <a:t>1.</a:t>
            </a:r>
            <a:r>
              <a:rPr lang="zh-TW" altLang="en-US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省察</a:t>
            </a: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：可以依天主十誡，或依對天主、對別人、對自己、對教會、對團體的責任而加以反省。</a:t>
            </a:r>
          </a:p>
          <a:p>
            <a:pPr algn="just" eaLnBrk="1">
              <a:lnSpc>
                <a:spcPts val="4000"/>
              </a:lnSpc>
              <a:spcBef>
                <a:spcPct val="0"/>
              </a:spcBef>
            </a:pPr>
            <a:r>
              <a:rPr lang="en-US" altLang="zh-TW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  </a:t>
            </a:r>
            <a:r>
              <a:rPr lang="en-US" altLang="zh-TW" dirty="0">
                <a:ea typeface="華康粗黑體" panose="020B0709000000000000" pitchFamily="49" charset="-120"/>
              </a:rPr>
              <a:t>2.</a:t>
            </a:r>
            <a:r>
              <a:rPr lang="zh-TW" altLang="en-US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痛悔</a:t>
            </a: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：真誠的懺悔。</a:t>
            </a:r>
            <a:endParaRPr lang="en-US" altLang="zh-TW" dirty="0"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  <a:p>
            <a:pPr algn="just" eaLnBrk="1">
              <a:lnSpc>
                <a:spcPts val="4000"/>
              </a:lnSpc>
              <a:spcBef>
                <a:spcPct val="0"/>
              </a:spcBef>
            </a:pPr>
            <a:r>
              <a:rPr lang="en-US" altLang="zh-TW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  </a:t>
            </a:r>
            <a:r>
              <a:rPr lang="en-US" altLang="zh-TW" dirty="0">
                <a:ea typeface="華康粗黑體" panose="020B0709000000000000" pitchFamily="49" charset="-120"/>
              </a:rPr>
              <a:t>3.</a:t>
            </a:r>
            <a:r>
              <a:rPr lang="zh-TW" altLang="en-US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定改</a:t>
            </a: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：決心改過，並設法躲避犯罪的機會。</a:t>
            </a:r>
          </a:p>
          <a:p>
            <a:pPr algn="just" eaLnBrk="1">
              <a:lnSpc>
                <a:spcPts val="4000"/>
              </a:lnSpc>
              <a:spcBef>
                <a:spcPct val="0"/>
              </a:spcBef>
            </a:pPr>
            <a:r>
              <a:rPr lang="en-US" altLang="zh-TW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  </a:t>
            </a:r>
            <a:r>
              <a:rPr lang="en-US" altLang="zh-TW" dirty="0">
                <a:ea typeface="華康粗黑體" panose="020B0709000000000000" pitchFamily="49" charset="-120"/>
              </a:rPr>
              <a:t>4.</a:t>
            </a:r>
            <a:r>
              <a:rPr lang="zh-TW" altLang="en-US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告明</a:t>
            </a: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：到神父面前告解。大罪要全數告明；如無大罪，則可把最遺憾的幾件事，握要地、誠實地告明。</a:t>
            </a:r>
          </a:p>
          <a:p>
            <a:pPr algn="just" eaLnBrk="1">
              <a:lnSpc>
                <a:spcPts val="4000"/>
              </a:lnSpc>
              <a:spcBef>
                <a:spcPct val="0"/>
              </a:spcBef>
            </a:pPr>
            <a:r>
              <a:rPr lang="en-US" altLang="zh-TW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  </a:t>
            </a:r>
            <a:r>
              <a:rPr lang="en-US" altLang="zh-TW" dirty="0">
                <a:ea typeface="華康粗黑體" panose="020B0709000000000000" pitchFamily="49" charset="-120"/>
              </a:rPr>
              <a:t>5.</a:t>
            </a:r>
            <a:r>
              <a:rPr lang="zh-TW" altLang="en-US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補贖</a:t>
            </a: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：按神父給的補贖，忠實地去做（多數是念一些經文或作一些像徵悔改的行為）。但真正的補贖是彌補因罪而造成的裂痕。</a:t>
            </a:r>
          </a:p>
        </p:txBody>
      </p:sp>
    </p:spTree>
    <p:extLst>
      <p:ext uri="{BB962C8B-B14F-4D97-AF65-F5344CB8AC3E}">
        <p14:creationId xmlns:p14="http://schemas.microsoft.com/office/powerpoint/2010/main" val="113863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>
            <a:extLst>
              <a:ext uri="{FF2B5EF4-FFF2-40B4-BE49-F238E27FC236}">
                <a16:creationId xmlns="" xmlns:a16="http://schemas.microsoft.com/office/drawing/2014/main" id="{DFEF8B2B-E643-40BF-AD5C-192672D4010A}"/>
              </a:ext>
            </a:extLst>
          </p:cNvPr>
          <p:cNvGraphicFramePr>
            <a:graphicFrameLocks noGrp="1"/>
          </p:cNvGraphicFramePr>
          <p:nvPr/>
        </p:nvGraphicFramePr>
        <p:xfrm>
          <a:off x="323850" y="115888"/>
          <a:ext cx="8572500" cy="6710361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2865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79147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</a:rPr>
                        <a:t>修 好 聖 事 程 序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57497">
                <a:tc>
                  <a:txBody>
                    <a:bodyPr/>
                    <a:lstStyle>
                      <a:lvl1pPr marL="88900" indent="-88900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0" hangingPunct="1">
                        <a:lnSpc>
                          <a:spcPts val="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華康粗黑體" pitchFamily="49" charset="-120"/>
                          <a:cs typeface="Times New Roman" pitchFamily="18" charset="0"/>
                        </a:rPr>
                        <a:t>1.</a:t>
                      </a:r>
                      <a:r>
                        <a:rPr kumimoji="0" lang="zh-TW" altLang="zh-HK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charset="0"/>
                        </a:rPr>
                        <a:t>接待懺悔者</a:t>
                      </a:r>
                      <a:r>
                        <a:rPr kumimoji="0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Times New Roman" pitchFamily="18" charset="0"/>
                        </a:rPr>
                        <a:t>(</a:t>
                      </a:r>
                      <a:r>
                        <a:rPr kumimoji="0" lang="zh-TW" altLang="zh-HK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charset="0"/>
                        </a:rPr>
                        <a:t>右面說話只屬舉例</a:t>
                      </a:r>
                      <a:r>
                        <a:rPr kumimoji="0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Times New Roman" pitchFamily="18" charset="0"/>
                        </a:rPr>
                        <a:t>)</a:t>
                      </a:r>
                      <a:endParaRPr kumimoji="0" lang="zh-TW" altLang="zh-TW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華康粗黑體" pitchFamily="49" charset="-120"/>
                        <a:ea typeface="華康粗黑體" pitchFamily="49" charset="-120"/>
                        <a:cs typeface="Times New Roman" pitchFamily="18" charset="0"/>
                      </a:endParaRP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61925" indent="-146050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161925" marR="0" lvl="0" indent="-146050" algn="l" defTabSz="914400" rtl="0" eaLnBrk="1" fontAlgn="base" latinLnBrk="0" hangingPunct="0">
                        <a:lnSpc>
                          <a:spcPts val="33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HK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charset="0"/>
                        </a:rPr>
                        <a:t>教友到神父前坐下</a:t>
                      </a:r>
                      <a:r>
                        <a:rPr kumimoji="0" lang="en-US" altLang="zh-TW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Times New Roman" pitchFamily="18" charset="0"/>
                        </a:rPr>
                        <a:t>(</a:t>
                      </a:r>
                      <a:r>
                        <a:rPr kumimoji="0" lang="zh-TW" altLang="zh-HK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charset="0"/>
                        </a:rPr>
                        <a:t>或跪下</a:t>
                      </a:r>
                      <a:r>
                        <a:rPr kumimoji="0" lang="en-US" altLang="zh-TW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Times New Roman" pitchFamily="18" charset="0"/>
                        </a:rPr>
                        <a:t>)</a:t>
                      </a:r>
                      <a:r>
                        <a:rPr kumimoji="0" lang="zh-TW" altLang="zh-HK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charset="0"/>
                        </a:rPr>
                        <a:t>，劃十字聖號。</a:t>
                      </a:r>
                      <a:endParaRPr kumimoji="0" lang="zh-TW" altLang="zh-HK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華康粗黑體" pitchFamily="49" charset="-120"/>
                        <a:ea typeface="華康粗黑體" pitchFamily="49" charset="-120"/>
                        <a:cs typeface="Times New Roman" pitchFamily="18" charset="0"/>
                      </a:endParaRPr>
                    </a:p>
                    <a:p>
                      <a:pPr marL="161925" marR="0" lvl="0" indent="-146050" algn="l" defTabSz="914400" rtl="0" eaLnBrk="1" fontAlgn="base" latinLnBrk="0" hangingPunct="0">
                        <a:lnSpc>
                          <a:spcPts val="33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HK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charset="0"/>
                        </a:rPr>
                        <a:t>教友：「</a:t>
                      </a:r>
                      <a:r>
                        <a:rPr kumimoji="0" lang="zh-TW" altLang="zh-HK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charset="0"/>
                        </a:rPr>
                        <a:t>請神父祝福，我是一個罪人，願</a:t>
                      </a:r>
                      <a:r>
                        <a:rPr kumimoji="0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charset="0"/>
                        </a:rPr>
                        <a:t/>
                      </a:r>
                      <a:br>
                        <a:rPr kumimoji="0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charset="0"/>
                        </a:rPr>
                      </a:br>
                      <a:r>
                        <a:rPr kumimoji="0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charset="0"/>
                        </a:rPr>
                        <a:t>     </a:t>
                      </a:r>
                      <a:r>
                        <a:rPr kumimoji="0" lang="zh-TW" altLang="zh-HK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charset="0"/>
                        </a:rPr>
                        <a:t>在教會內悔改。</a:t>
                      </a:r>
                      <a:r>
                        <a:rPr kumimoji="0" lang="zh-TW" altLang="zh-HK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charset="0"/>
                        </a:rPr>
                        <a:t>」</a:t>
                      </a:r>
                      <a:endParaRPr kumimoji="0" lang="en-US" altLang="zh-TW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華康粗黑體" pitchFamily="49" charset="-120"/>
                        <a:ea typeface="華康粗黑體" pitchFamily="49" charset="-120"/>
                        <a:cs typeface="Arial" charset="0"/>
                      </a:endParaRPr>
                    </a:p>
                    <a:p>
                      <a:pPr marL="161925" marR="0" lvl="0" indent="-146050" algn="l" defTabSz="914400" rtl="0" eaLnBrk="1" fontAlgn="base" latinLnBrk="0" hangingPunct="0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HK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charset="0"/>
                        </a:rPr>
                        <a:t>司鐸：「</a:t>
                      </a:r>
                      <a:r>
                        <a:rPr kumimoji="0" lang="zh-TW" altLang="zh-HK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charset="0"/>
                        </a:rPr>
                        <a:t>願主啟發你的心，使你能誠心懺悔，誠實</a:t>
                      </a:r>
                      <a:endParaRPr kumimoji="0" lang="en-US" altLang="zh-TW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華康粗黑體" pitchFamily="49" charset="-120"/>
                        <a:ea typeface="華康粗黑體" pitchFamily="49" charset="-120"/>
                        <a:cs typeface="Arial" charset="0"/>
                      </a:endParaRPr>
                    </a:p>
                    <a:p>
                      <a:pPr marL="161925" marR="0" lvl="0" indent="-146050" algn="l" defTabSz="914400" rtl="0" eaLnBrk="1" fontAlgn="base" latinLnBrk="0" hangingPunct="0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charset="0"/>
                        </a:rPr>
                        <a:t>        </a:t>
                      </a:r>
                      <a:r>
                        <a:rPr kumimoji="0" lang="zh-TW" altLang="zh-HK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charset="0"/>
                        </a:rPr>
                        <a:t>告明。</a:t>
                      </a:r>
                      <a:r>
                        <a:rPr kumimoji="0" lang="zh-TW" altLang="zh-HK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charset="0"/>
                        </a:rPr>
                        <a:t>」</a:t>
                      </a:r>
                      <a:endParaRPr kumimoji="0" lang="zh-TW" altLang="zh-HK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華康粗黑體" pitchFamily="49" charset="-120"/>
                        <a:ea typeface="華康粗黑體" pitchFamily="49" charset="-120"/>
                        <a:cs typeface="Times New Roman" pitchFamily="18" charset="0"/>
                      </a:endParaRP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36721">
                <a:tc>
                  <a:txBody>
                    <a:bodyPr/>
                    <a:lstStyle>
                      <a:lvl1pPr marL="88900" indent="-88900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0" hangingPunct="1">
                        <a:lnSpc>
                          <a:spcPts val="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華康粗黑體" pitchFamily="49" charset="-120"/>
                          <a:cs typeface="Times New Roman" pitchFamily="18" charset="0"/>
                        </a:rPr>
                        <a:t>2.</a:t>
                      </a:r>
                      <a:r>
                        <a:rPr kumimoji="0" lang="zh-TW" altLang="zh-HK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Times New Roman" pitchFamily="18" charset="0"/>
                        </a:rPr>
                        <a:t>聖經選讀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5875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15875" marR="0" lvl="0" indent="0" algn="l" defTabSz="914400" rtl="0" eaLnBrk="1" fontAlgn="base" latinLnBrk="0" hangingPunct="0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HK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charset="0"/>
                        </a:rPr>
                        <a:t>教友的悔改乃由於聖經（基督）的感召，應按聖經精神革新自己的生活。修好聖事程式中有讀經一項，但由於時間關係，教友可於告明前先閱聖經。</a:t>
                      </a:r>
                      <a:endParaRPr kumimoji="0" lang="zh-TW" altLang="zh-HK" sz="2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華康粗黑體" pitchFamily="49" charset="-120"/>
                        <a:ea typeface="華康粗黑體" pitchFamily="49" charset="-120"/>
                        <a:cs typeface="Times New Roman" pitchFamily="18" charset="0"/>
                      </a:endParaRP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600275">
                <a:tc>
                  <a:txBody>
                    <a:bodyPr/>
                    <a:lstStyle>
                      <a:lvl1pPr marL="88900" indent="-88900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0" hangingPunct="1">
                        <a:lnSpc>
                          <a:spcPts val="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華康粗黑體" pitchFamily="49" charset="-120"/>
                          <a:cs typeface="Times New Roman" pitchFamily="18" charset="0"/>
                        </a:rPr>
                        <a:t>3.</a:t>
                      </a:r>
                      <a:r>
                        <a:rPr kumimoji="0" lang="zh-TW" altLang="zh-HK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Times New Roman" pitchFamily="18" charset="0"/>
                        </a:rPr>
                        <a:t>告罪</a:t>
                      </a:r>
                      <a:r>
                        <a:rPr kumimoji="0" lang="en-US" altLang="zh-HK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Times New Roman" pitchFamily="18" charset="0"/>
                          <a:sym typeface="Wingdings" pitchFamily="2" charset="2"/>
                        </a:rPr>
                        <a:t></a:t>
                      </a:r>
                      <a:r>
                        <a:rPr kumimoji="0" lang="zh-TW" altLang="zh-HK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Times New Roman" pitchFamily="18" charset="0"/>
                        </a:rPr>
                        <a:t>告明</a:t>
                      </a:r>
                      <a:r>
                        <a:rPr kumimoji="0" lang="en-US" altLang="zh-HK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Times New Roman" pitchFamily="18" charset="0"/>
                        </a:rPr>
                        <a:t/>
                      </a:r>
                      <a:br>
                        <a:rPr kumimoji="0" lang="en-US" altLang="zh-HK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Times New Roman" pitchFamily="18" charset="0"/>
                        </a:rPr>
                      </a:br>
                      <a:r>
                        <a:rPr kumimoji="0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Times New Roman" pitchFamily="18" charset="0"/>
                        </a:rPr>
                        <a:t>(</a:t>
                      </a:r>
                      <a:r>
                        <a:rPr kumimoji="0" lang="zh-TW" altLang="zh-HK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Times New Roman" pitchFamily="18" charset="0"/>
                        </a:rPr>
                        <a:t>交談式</a:t>
                      </a:r>
                      <a:r>
                        <a:rPr kumimoji="0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Times New Roman" pitchFamily="18" charset="0"/>
                        </a:rPr>
                        <a:t>)</a:t>
                      </a:r>
                      <a:endParaRPr kumimoji="0" lang="zh-TW" altLang="zh-TW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華康粗黑體" pitchFamily="49" charset="-120"/>
                        <a:ea typeface="華康粗黑體" pitchFamily="49" charset="-120"/>
                        <a:cs typeface="Times New Roman" pitchFamily="18" charset="0"/>
                      </a:endParaRP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5875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15875" marR="0" lvl="0" indent="0" algn="l" defTabSz="914400" rtl="0" eaLnBrk="1" fontAlgn="base" latinLnBrk="0" hangingPunct="0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HK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charset="0"/>
                        </a:rPr>
                        <a:t>首先</a:t>
                      </a:r>
                      <a:r>
                        <a:rPr kumimoji="0" lang="zh-TW" altLang="zh-HK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charset="0"/>
                        </a:rPr>
                        <a:t>述明</a:t>
                      </a:r>
                      <a:r>
                        <a:rPr kumimoji="0" lang="zh-TW" altLang="zh-HK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charset="0"/>
                        </a:rPr>
                        <a:t>上次領受修好聖事的大約時間</a:t>
                      </a:r>
                      <a:r>
                        <a:rPr kumimoji="0" lang="zh-TW" altLang="zh-HK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charset="0"/>
                        </a:rPr>
                        <a:t>，然後</a:t>
                      </a:r>
                      <a:r>
                        <a:rPr kumimoji="0" lang="zh-TW" altLang="zh-HK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charset="0"/>
                        </a:rPr>
                        <a:t>扼要</a:t>
                      </a:r>
                      <a:r>
                        <a:rPr kumimoji="0" lang="zh-TW" altLang="zh-HK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charset="0"/>
                        </a:rPr>
                        <a:t>講述自己的罪或缺失，最好能點明犯罪的原因。也可以只說一兩項自覺最遺憾的過失。</a:t>
                      </a:r>
                      <a:endParaRPr kumimoji="0" lang="en-US" altLang="zh-TW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華康粗黑體" pitchFamily="49" charset="-120"/>
                        <a:ea typeface="華康粗黑體" pitchFamily="49" charset="-120"/>
                        <a:cs typeface="Arial" charset="0"/>
                      </a:endParaRPr>
                    </a:p>
                    <a:p>
                      <a:pPr marL="15875" marR="0" lvl="0" indent="0" algn="l" defTabSz="914400" rtl="0" eaLnBrk="1" fontAlgn="base" latinLnBrk="0" hangingPunct="0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HK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charset="0"/>
                        </a:rPr>
                        <a:t>（</a:t>
                      </a:r>
                      <a:r>
                        <a:rPr kumimoji="0" lang="zh-TW" altLang="zh-HK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charset="0"/>
                        </a:rPr>
                        <a:t>大罪則要全部告明</a:t>
                      </a:r>
                      <a:r>
                        <a:rPr kumimoji="0" lang="zh-TW" altLang="zh-HK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charset="0"/>
                        </a:rPr>
                        <a:t>）</a:t>
                      </a:r>
                      <a:endParaRPr kumimoji="0" lang="zh-TW" altLang="zh-HK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華康粗黑體" pitchFamily="49" charset="-120"/>
                        <a:ea typeface="華康粗黑體" pitchFamily="49" charset="-120"/>
                        <a:cs typeface="Times New Roman" pitchFamily="18" charset="0"/>
                      </a:endParaRP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236721">
                <a:tc>
                  <a:txBody>
                    <a:bodyPr/>
                    <a:lstStyle>
                      <a:lvl1pPr marL="88900" indent="-88900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0" hangingPunct="1">
                        <a:lnSpc>
                          <a:spcPts val="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華康粗黑體" pitchFamily="49" charset="-120"/>
                          <a:cs typeface="Times New Roman" pitchFamily="18" charset="0"/>
                        </a:rPr>
                        <a:t>4.</a:t>
                      </a:r>
                      <a:r>
                        <a:rPr kumimoji="0" lang="zh-TW" altLang="zh-HK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Times New Roman" pitchFamily="18" charset="0"/>
                        </a:rPr>
                        <a:t>司鐸勸告和</a:t>
                      </a:r>
                      <a:r>
                        <a:rPr kumimoji="0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ts val="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Times New Roman" pitchFamily="18" charset="0"/>
                        </a:rPr>
                        <a:t>  </a:t>
                      </a:r>
                      <a:r>
                        <a:rPr kumimoji="0" lang="zh-TW" altLang="zh-HK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Times New Roman" pitchFamily="18" charset="0"/>
                        </a:rPr>
                        <a:t>給補贖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5875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15875" marR="0" lvl="0" indent="0" algn="l" defTabSz="914400" rtl="0" eaLnBrk="1" fontAlgn="base" latinLnBrk="0" hangingPunct="0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HK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charset="0"/>
                        </a:rPr>
                        <a:t>教友應以信德眼光接納司鐸的指導，視之為上主的教訓。</a:t>
                      </a:r>
                      <a:endParaRPr kumimoji="0" lang="zh-TW" altLang="zh-HK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華康粗黑體" pitchFamily="49" charset="-120"/>
                        <a:ea typeface="華康粗黑體" pitchFamily="49" charset="-120"/>
                        <a:cs typeface="Times New Roman" pitchFamily="18" charset="0"/>
                      </a:endParaRP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aguia18">
            <a:extLst>
              <a:ext uri="{FF2B5EF4-FFF2-40B4-BE49-F238E27FC236}">
                <a16:creationId xmlns="" xmlns:a16="http://schemas.microsoft.com/office/drawing/2014/main" id="{D7951913-602A-476F-AFF7-E367C93AE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>
            <a:extLst>
              <a:ext uri="{FF2B5EF4-FFF2-40B4-BE49-F238E27FC236}">
                <a16:creationId xmlns="" xmlns:a16="http://schemas.microsoft.com/office/drawing/2014/main" id="{ABCC9090-B255-4916-BCFA-6D30305C4C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941888"/>
            <a:ext cx="8893175" cy="1220787"/>
          </a:xfrm>
          <a:prstGeom prst="rect">
            <a:avLst/>
          </a:prstGeom>
          <a:solidFill>
            <a:schemeClr val="tx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zh-TW" sz="3600">
                <a:solidFill>
                  <a:srgbClr val="FFFFFF"/>
                </a:solidFill>
                <a:latin typeface="Arial" panose="020B0604020202020204" pitchFamily="34" charset="0"/>
              </a:rPr>
              <a:t>The eagle has the longest life-span of its’ species</a:t>
            </a:r>
            <a:r>
              <a:rPr kumimoji="0" lang="en-US" altLang="zh-TW" sz="3600" b="1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kumimoji="0" lang="zh-TW" altLang="en-US" sz="38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蒼鷹是牠同類中最長壽的</a:t>
            </a: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>
            <a:extLst>
              <a:ext uri="{FF2B5EF4-FFF2-40B4-BE49-F238E27FC236}">
                <a16:creationId xmlns="" xmlns:a16="http://schemas.microsoft.com/office/drawing/2014/main" id="{B5F8E4A6-070F-461C-9A69-7283D43D8680}"/>
              </a:ext>
            </a:extLst>
          </p:cNvPr>
          <p:cNvGraphicFramePr>
            <a:graphicFrameLocks noGrp="1"/>
          </p:cNvGraphicFramePr>
          <p:nvPr/>
        </p:nvGraphicFramePr>
        <p:xfrm>
          <a:off x="357188" y="285750"/>
          <a:ext cx="8572500" cy="6126164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2865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778000">
                <a:tc>
                  <a:txBody>
                    <a:bodyPr/>
                    <a:lstStyle>
                      <a:lvl1pPr indent="-88900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-88900" algn="l" defTabSz="914400" rtl="0" eaLnBrk="1" fontAlgn="base" latinLnBrk="0" hangingPunct="1">
                        <a:lnSpc>
                          <a:spcPts val="3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華康粗黑體" pitchFamily="49" charset="-120"/>
                          <a:cs typeface="Times New Roman" pitchFamily="18" charset="0"/>
                        </a:rPr>
                        <a:t>5.</a:t>
                      </a:r>
                      <a:r>
                        <a:rPr kumimoji="0" lang="zh-TW" altLang="zh-HK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華康粗黑體" pitchFamily="49" charset="-120"/>
                          <a:cs typeface="Times New Roman" pitchFamily="18" charset="0"/>
                        </a:rPr>
                        <a:t>念悔罪經表</a:t>
                      </a:r>
                      <a:endParaRPr kumimoji="0" lang="en-US" altLang="zh-TW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華康粗黑體" pitchFamily="49" charset="-120"/>
                        <a:cs typeface="Times New Roman" pitchFamily="18" charset="0"/>
                      </a:endParaRPr>
                    </a:p>
                    <a:p>
                      <a:pPr marL="0" marR="0" lvl="0" indent="-88900" algn="l" defTabSz="914400" rtl="0" eaLnBrk="1" fontAlgn="base" latinLnBrk="0" hangingPunct="1">
                        <a:lnSpc>
                          <a:spcPts val="3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華康粗黑體" pitchFamily="49" charset="-120"/>
                          <a:cs typeface="Times New Roman" pitchFamily="18" charset="0"/>
                        </a:rPr>
                        <a:t>   </a:t>
                      </a:r>
                      <a:r>
                        <a:rPr kumimoji="0" lang="zh-TW" altLang="zh-HK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華康粗黑體" pitchFamily="49" charset="-120"/>
                          <a:cs typeface="Times New Roman" pitchFamily="18" charset="0"/>
                        </a:rPr>
                        <a:t>示懺悔</a:t>
                      </a:r>
                      <a:endParaRPr kumimoji="0" lang="en-US" altLang="zh-TW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華康粗黑體" pitchFamily="49" charset="-120"/>
                        <a:cs typeface="Times New Roman" pitchFamily="18" charset="0"/>
                      </a:endParaRPr>
                    </a:p>
                    <a:p>
                      <a:pPr marL="0" marR="0" lvl="0" indent="-88900" algn="l" defTabSz="914400" rtl="0" eaLnBrk="1" fontAlgn="base" latinLnBrk="0" hangingPunct="1">
                        <a:lnSpc>
                          <a:spcPts val="3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華康粗黑體" pitchFamily="49" charset="-12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華康粗黑體" pitchFamily="49" charset="-120"/>
                          <a:cs typeface="Times New Roman" pitchFamily="18" charset="0"/>
                        </a:rPr>
                        <a:t>(</a:t>
                      </a:r>
                      <a:r>
                        <a:rPr kumimoji="0" lang="zh-TW" altLang="zh-HK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華康粗黑體" pitchFamily="49" charset="-120"/>
                          <a:cs typeface="Times New Roman" pitchFamily="18" charset="0"/>
                        </a:rPr>
                        <a:t>稍大聲</a:t>
                      </a:r>
                      <a:r>
                        <a:rPr kumimoji="0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華康粗黑體" pitchFamily="49" charset="-120"/>
                          <a:cs typeface="Times New Roman" pitchFamily="18" charset="0"/>
                        </a:rPr>
                        <a:t>)</a:t>
                      </a:r>
                      <a:endParaRPr kumimoji="0" lang="zh-TW" altLang="zh-TW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華康粗黑體" pitchFamily="49" charset="-120"/>
                        <a:cs typeface="Times New Roman" pitchFamily="18" charset="0"/>
                      </a:endParaRP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5875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15875" marR="0" lvl="0" indent="0" algn="l" defTabSz="914400" rtl="0" eaLnBrk="1" fontAlgn="base" latinLnBrk="0" hangingPunct="0">
                        <a:lnSpc>
                          <a:spcPts val="3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HK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charset="0"/>
                        </a:rPr>
                        <a:t>念</a:t>
                      </a:r>
                      <a:r>
                        <a:rPr kumimoji="0" lang="zh-TW" altLang="zh-H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charset="0"/>
                        </a:rPr>
                        <a:t>上等痛悔經</a:t>
                      </a:r>
                      <a:r>
                        <a:rPr kumimoji="0" lang="zh-TW" altLang="zh-HK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charset="0"/>
                        </a:rPr>
                        <a:t>「吾主耶穌基利斯督，造我養我</a:t>
                      </a:r>
                      <a:r>
                        <a:rPr kumimoji="0" lang="en-US" altLang="zh-TW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charset="0"/>
                        </a:rPr>
                        <a:t>……</a:t>
                      </a:r>
                      <a:r>
                        <a:rPr kumimoji="0" lang="zh-TW" altLang="zh-HK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charset="0"/>
                        </a:rPr>
                        <a:t>」；或任何「</a:t>
                      </a:r>
                      <a:r>
                        <a:rPr kumimoji="0" lang="zh-TW" altLang="zh-HK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charset="0"/>
                        </a:rPr>
                        <a:t>自發性</a:t>
                      </a:r>
                      <a:r>
                        <a:rPr kumimoji="0" lang="zh-TW" altLang="zh-HK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charset="0"/>
                        </a:rPr>
                        <a:t>」的表示懺悔的話，如：「</a:t>
                      </a:r>
                      <a:r>
                        <a:rPr kumimoji="0" lang="zh-TW" altLang="zh-HK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charset="0"/>
                        </a:rPr>
                        <a:t>主，求你寬恕我，因為我是罪人</a:t>
                      </a:r>
                      <a:r>
                        <a:rPr kumimoji="0" lang="zh-TW" altLang="zh-HK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charset="0"/>
                        </a:rPr>
                        <a:t>」</a:t>
                      </a:r>
                      <a:r>
                        <a:rPr kumimoji="0" lang="en-US" altLang="zh-TW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charset="0"/>
                        </a:rPr>
                        <a:t/>
                      </a:r>
                      <a:br>
                        <a:rPr kumimoji="0" lang="en-US" altLang="zh-TW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charset="0"/>
                        </a:rPr>
                      </a:br>
                      <a:r>
                        <a:rPr kumimoji="0" lang="en-US" altLang="zh-TW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charset="0"/>
                        </a:rPr>
                        <a:t>      </a:t>
                      </a:r>
                      <a:r>
                        <a:rPr kumimoji="0" lang="zh-TW" altLang="zh-HK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charset="0"/>
                        </a:rPr>
                        <a:t>等等。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73188">
                <a:tc>
                  <a:txBody>
                    <a:bodyPr/>
                    <a:lstStyle>
                      <a:lvl1pPr marL="88900" indent="-88900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0" hangingPunct="1">
                        <a:lnSpc>
                          <a:spcPts val="3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華康粗黑體" pitchFamily="49" charset="-120"/>
                          <a:cs typeface="Times New Roman" pitchFamily="18" charset="0"/>
                        </a:rPr>
                        <a:t>6.</a:t>
                      </a:r>
                      <a:r>
                        <a:rPr kumimoji="0" lang="zh-TW" altLang="zh-HK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華康粗黑體" pitchFamily="49" charset="-120"/>
                          <a:cs typeface="Times New Roman" pitchFamily="18" charset="0"/>
                        </a:rPr>
                        <a:t>司鐸高聲誦</a:t>
                      </a:r>
                      <a:r>
                        <a:rPr kumimoji="0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華康粗黑體" pitchFamily="49" charset="-12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ts val="3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華康粗黑體" pitchFamily="49" charset="-120"/>
                          <a:cs typeface="Times New Roman" pitchFamily="18" charset="0"/>
                        </a:rPr>
                        <a:t>   </a:t>
                      </a:r>
                      <a:r>
                        <a:rPr kumimoji="0" lang="zh-TW" altLang="zh-HK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華康粗黑體" pitchFamily="49" charset="-120"/>
                          <a:cs typeface="Times New Roman" pitchFamily="18" charset="0"/>
                        </a:rPr>
                        <a:t>念赦罪經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5875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15875" marR="0" lvl="0" indent="0" algn="l" defTabSz="914400" rtl="0" eaLnBrk="1" fontAlgn="base" latinLnBrk="0" hangingPunct="0">
                        <a:lnSpc>
                          <a:spcPts val="3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HK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charset="0"/>
                        </a:rPr>
                        <a:t>司鐸念赦罪經時可在教友頭上覆手（或舉手呈降福狀）；在司鐸舉手降福時，</a:t>
                      </a:r>
                      <a:r>
                        <a:rPr kumimoji="0" lang="zh-TW" altLang="zh-HK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charset="0"/>
                        </a:rPr>
                        <a:t>教友亦同時劃十字</a:t>
                      </a:r>
                      <a:r>
                        <a:rPr kumimoji="0" lang="zh-TW" altLang="zh-HK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charset="0"/>
                        </a:rPr>
                        <a:t>，並等司鐸念完赦罪經後高聲答：「</a:t>
                      </a:r>
                      <a:r>
                        <a:rPr kumimoji="0" lang="zh-TW" altLang="zh-H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charset="0"/>
                        </a:rPr>
                        <a:t>亞孟</a:t>
                      </a:r>
                      <a:r>
                        <a:rPr kumimoji="0" lang="zh-TW" altLang="zh-HK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charset="0"/>
                        </a:rPr>
                        <a:t>」。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601788">
                <a:tc>
                  <a:txBody>
                    <a:bodyPr/>
                    <a:lstStyle>
                      <a:lvl1pPr marL="88900" indent="-88900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0" hangingPunct="1">
                        <a:lnSpc>
                          <a:spcPts val="3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華康粗黑體" pitchFamily="49" charset="-120"/>
                          <a:cs typeface="Times New Roman" pitchFamily="18" charset="0"/>
                        </a:rPr>
                        <a:t>7.</a:t>
                      </a:r>
                      <a:r>
                        <a:rPr kumimoji="0" lang="zh-TW" altLang="zh-HK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華康粗黑體" pitchFamily="49" charset="-120"/>
                          <a:cs typeface="Times New Roman" pitchFamily="18" charset="0"/>
                        </a:rPr>
                        <a:t>頌謝天主</a:t>
                      </a:r>
                      <a:endParaRPr kumimoji="0" lang="en-US" altLang="zh-TW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華康粗黑體" pitchFamily="49" charset="-120"/>
                        <a:cs typeface="Times New Roman" pitchFamily="18" charset="0"/>
                      </a:endParaRP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ts val="3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華康粗黑體" pitchFamily="49" charset="-120"/>
                          <a:cs typeface="Times New Roman" pitchFamily="18" charset="0"/>
                        </a:rPr>
                        <a:t>   </a:t>
                      </a:r>
                      <a:r>
                        <a:rPr kumimoji="0" lang="zh-TW" altLang="zh-HK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華康粗黑體" pitchFamily="49" charset="-120"/>
                          <a:cs typeface="Times New Roman" pitchFamily="18" charset="0"/>
                        </a:rPr>
                        <a:t>仁慈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5875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15875" marR="0" lvl="0" indent="0" algn="l" defTabSz="914400" rtl="0" eaLnBrk="1" fontAlgn="base" latinLnBrk="0" hangingPunct="0">
                        <a:lnSpc>
                          <a:spcPts val="3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HK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charset="0"/>
                        </a:rPr>
                        <a:t>司鐸：「</a:t>
                      </a:r>
                      <a:r>
                        <a:rPr kumimoji="0" lang="zh-TW" altLang="zh-H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charset="0"/>
                        </a:rPr>
                        <a:t>天主已經寬恕了你，平安回去吧！</a:t>
                      </a:r>
                      <a:r>
                        <a:rPr kumimoji="0" lang="zh-TW" altLang="zh-HK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charset="0"/>
                        </a:rPr>
                        <a:t>」</a:t>
                      </a:r>
                      <a:endParaRPr kumimoji="0" lang="en-US" altLang="zh-TW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華康粗黑體" pitchFamily="49" charset="-120"/>
                        <a:ea typeface="華康粗黑體" pitchFamily="49" charset="-120"/>
                        <a:cs typeface="Arial" charset="0"/>
                      </a:endParaRPr>
                    </a:p>
                    <a:p>
                      <a:pPr marL="15875" marR="0" lvl="0" indent="0" algn="l" defTabSz="914400" rtl="0" eaLnBrk="1" fontAlgn="base" latinLnBrk="0" hangingPunct="0">
                        <a:lnSpc>
                          <a:spcPts val="3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charset="0"/>
                        </a:rPr>
                        <a:t>       </a:t>
                      </a:r>
                      <a:r>
                        <a:rPr kumimoji="0" lang="zh-TW" altLang="zh-HK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charset="0"/>
                        </a:rPr>
                        <a:t>（或說：「</a:t>
                      </a:r>
                      <a:r>
                        <a:rPr kumimoji="0" lang="zh-TW" altLang="zh-HK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charset="0"/>
                        </a:rPr>
                        <a:t>天主保佑</a:t>
                      </a:r>
                      <a:r>
                        <a:rPr kumimoji="0" lang="zh-TW" altLang="zh-HK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charset="0"/>
                        </a:rPr>
                        <a:t>」）</a:t>
                      </a:r>
                    </a:p>
                    <a:p>
                      <a:pPr marL="15875" marR="0" lvl="0" indent="0" algn="l" defTabSz="914400" rtl="0" eaLnBrk="1" fontAlgn="base" latinLnBrk="0" hangingPunct="0">
                        <a:lnSpc>
                          <a:spcPts val="3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HK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charset="0"/>
                        </a:rPr>
                        <a:t>教友答：「</a:t>
                      </a:r>
                      <a:r>
                        <a:rPr kumimoji="0" lang="zh-TW" altLang="zh-HK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charset="0"/>
                        </a:rPr>
                        <a:t>感謝天主！</a:t>
                      </a:r>
                      <a:r>
                        <a:rPr kumimoji="0" lang="zh-TW" altLang="zh-HK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charset="0"/>
                        </a:rPr>
                        <a:t>」</a:t>
                      </a:r>
                      <a:r>
                        <a:rPr kumimoji="0" lang="en-US" altLang="zh-TW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charset="0"/>
                        </a:rPr>
                        <a:t>(</a:t>
                      </a:r>
                      <a:r>
                        <a:rPr kumimoji="0" lang="zh-TW" altLang="zh-HK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charset="0"/>
                        </a:rPr>
                        <a:t>或「天主保佑」</a:t>
                      </a:r>
                      <a:r>
                        <a:rPr kumimoji="0" lang="en-US" altLang="zh-TW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charset="0"/>
                        </a:rPr>
                        <a:t>)</a:t>
                      </a:r>
                      <a:endParaRPr kumimoji="0" lang="zh-TW" altLang="zh-HK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華康粗黑體" pitchFamily="49" charset="-120"/>
                        <a:ea typeface="華康粗黑體" pitchFamily="49" charset="-120"/>
                        <a:cs typeface="Arial" charset="0"/>
                      </a:endParaRP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373188">
                <a:tc>
                  <a:txBody>
                    <a:bodyPr/>
                    <a:lstStyle>
                      <a:lvl1pPr marL="88900" indent="-88900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0" hangingPunct="1">
                        <a:lnSpc>
                          <a:spcPts val="3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華康粗黑體" pitchFamily="49" charset="-120"/>
                          <a:cs typeface="Times New Roman" pitchFamily="18" charset="0"/>
                        </a:rPr>
                        <a:t>8.</a:t>
                      </a:r>
                      <a:r>
                        <a:rPr kumimoji="0" lang="zh-TW" altLang="zh-HK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華康粗黑體" pitchFamily="49" charset="-120"/>
                          <a:cs typeface="Times New Roman" pitchFamily="18" charset="0"/>
                        </a:rPr>
                        <a:t>懺悔者退去</a:t>
                      </a:r>
                      <a:r>
                        <a:rPr kumimoji="0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華康粗黑體" pitchFamily="49" charset="-12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ts val="3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華康粗黑體" pitchFamily="49" charset="-12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華康粗黑體" pitchFamily="49" charset="-120"/>
                          <a:cs typeface="Times New Roman" pitchFamily="18" charset="0"/>
                        </a:rPr>
                        <a:t>(</a:t>
                      </a:r>
                      <a:r>
                        <a:rPr kumimoji="0" lang="zh-TW" altLang="zh-HK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華康粗黑體" pitchFamily="49" charset="-120"/>
                          <a:cs typeface="Times New Roman" pitchFamily="18" charset="0"/>
                        </a:rPr>
                        <a:t>做補贖</a:t>
                      </a:r>
                      <a:r>
                        <a:rPr kumimoji="0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華康粗黑體" pitchFamily="49" charset="-120"/>
                          <a:cs typeface="Times New Roman" pitchFamily="18" charset="0"/>
                        </a:rPr>
                        <a:t>)</a:t>
                      </a:r>
                      <a:endParaRPr kumimoji="0" lang="zh-TW" altLang="zh-TW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華康粗黑體" pitchFamily="49" charset="-120"/>
                        <a:cs typeface="Times New Roman" pitchFamily="18" charset="0"/>
                      </a:endParaRP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5875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15875" marR="0" lvl="0" indent="0" algn="l" defTabSz="914400" rtl="0" eaLnBrk="1" fontAlgn="base" latinLnBrk="0" hangingPunct="0">
                        <a:lnSpc>
                          <a:spcPts val="3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H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charset="0"/>
                        </a:rPr>
                        <a:t>做司鐸規定的「</a:t>
                      </a:r>
                      <a:r>
                        <a:rPr kumimoji="0" lang="zh-TW" altLang="zh-HK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charset="0"/>
                        </a:rPr>
                        <a:t>補贖</a:t>
                      </a:r>
                      <a:r>
                        <a:rPr kumimoji="0" lang="zh-TW" altLang="zh-H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charset="0"/>
                        </a:rPr>
                        <a:t>」</a:t>
                      </a:r>
                      <a:r>
                        <a:rPr kumimoji="0" lang="zh-TW" altLang="zh-HK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charset="0"/>
                        </a:rPr>
                        <a:t>（念某些經文，或作某些像徵悔改的行為），作為徹底皈依上主的標記。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副標題 2">
            <a:extLst>
              <a:ext uri="{FF2B5EF4-FFF2-40B4-BE49-F238E27FC236}">
                <a16:creationId xmlns="" xmlns:a16="http://schemas.microsoft.com/office/drawing/2014/main" id="{F1C9AEFD-49FF-467A-B875-AA20F997001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eaLnBrk="1">
              <a:lnSpc>
                <a:spcPts val="4000"/>
              </a:lnSpc>
              <a:spcBef>
                <a:spcPct val="0"/>
              </a:spcBef>
              <a:defRPr/>
            </a:pP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現行規定是每年至少告解一次。</a:t>
            </a:r>
            <a:r>
              <a:rPr lang="zh-TW" altLang="en-US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四旬期</a:t>
            </a: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及</a:t>
            </a:r>
            <a:r>
              <a:rPr lang="zh-TW" altLang="en-US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將臨期</a:t>
            </a:r>
            <a:endParaRPr lang="en-US" altLang="zh-TW" dirty="0">
              <a:solidFill>
                <a:srgbClr val="FF0000"/>
              </a:solidFill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  <a:p>
            <a:pPr algn="just" eaLnBrk="1">
              <a:lnSpc>
                <a:spcPts val="4000"/>
              </a:lnSpc>
              <a:spcBef>
                <a:spcPct val="0"/>
              </a:spcBef>
              <a:defRPr/>
            </a:pP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都是告解的適當時候。  </a:t>
            </a:r>
            <a:r>
              <a:rPr lang="zh-TW" altLang="en-US" dirty="0">
                <a:highlight>
                  <a:srgbClr val="FFFF00"/>
                </a:highlight>
                <a:latin typeface="華康粗黑體" panose="020B0709000000000000" pitchFamily="49" charset="-120"/>
                <a:ea typeface="華康粗黑體" panose="020B0709000000000000" pitchFamily="49" charset="-120"/>
              </a:rPr>
              <a:t>下面示範如何省察：</a:t>
            </a:r>
          </a:p>
          <a:p>
            <a:pPr algn="l" eaLnBrk="1">
              <a:lnSpc>
                <a:spcPts val="5500"/>
              </a:lnSpc>
              <a:spcBef>
                <a:spcPct val="0"/>
              </a:spcBef>
              <a:defRPr/>
            </a:pPr>
            <a:r>
              <a:rPr lang="en-US" altLang="zh-TW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 </a:t>
            </a:r>
          </a:p>
          <a:p>
            <a:pPr algn="l" eaLnBrk="1">
              <a:lnSpc>
                <a:spcPts val="5500"/>
              </a:lnSpc>
              <a:spcBef>
                <a:spcPct val="0"/>
              </a:spcBef>
              <a:defRPr/>
            </a:pPr>
            <a:endParaRPr lang="en-US" altLang="zh-TW" dirty="0"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  <a:p>
            <a:pPr algn="l" eaLnBrk="1">
              <a:lnSpc>
                <a:spcPts val="5500"/>
              </a:lnSpc>
              <a:spcBef>
                <a:spcPct val="0"/>
              </a:spcBef>
              <a:defRPr/>
            </a:pPr>
            <a:endParaRPr lang="en-US" altLang="zh-TW" dirty="0">
              <a:solidFill>
                <a:srgbClr val="FF0000"/>
              </a:solidFill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  <a:p>
            <a:pPr algn="l" eaLnBrk="1">
              <a:lnSpc>
                <a:spcPts val="5500"/>
              </a:lnSpc>
              <a:spcBef>
                <a:spcPct val="0"/>
              </a:spcBef>
              <a:defRPr/>
            </a:pPr>
            <a:endParaRPr lang="en-US" altLang="zh-TW" dirty="0">
              <a:solidFill>
                <a:srgbClr val="FF0000"/>
              </a:solidFill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  <a:p>
            <a:pPr algn="l" eaLnBrk="1">
              <a:lnSpc>
                <a:spcPts val="5500"/>
              </a:lnSpc>
              <a:spcBef>
                <a:spcPct val="0"/>
              </a:spcBef>
              <a:defRPr/>
            </a:pPr>
            <a:endParaRPr lang="en-US" altLang="zh-TW" dirty="0">
              <a:solidFill>
                <a:srgbClr val="FF0000"/>
              </a:solidFill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  <a:p>
            <a:pPr algn="l" eaLnBrk="1">
              <a:lnSpc>
                <a:spcPts val="5500"/>
              </a:lnSpc>
              <a:spcBef>
                <a:spcPct val="0"/>
              </a:spcBef>
              <a:defRPr/>
            </a:pPr>
            <a:endParaRPr lang="en-US" altLang="zh-TW" dirty="0">
              <a:solidFill>
                <a:srgbClr val="FF0000"/>
              </a:solidFill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  <a:p>
            <a:pPr algn="l" eaLnBrk="1">
              <a:lnSpc>
                <a:spcPts val="5500"/>
              </a:lnSpc>
              <a:spcBef>
                <a:spcPct val="0"/>
              </a:spcBef>
              <a:defRPr/>
            </a:pPr>
            <a:endParaRPr lang="en-US" altLang="zh-TW" dirty="0">
              <a:solidFill>
                <a:srgbClr val="FF0000"/>
              </a:solidFill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  <a:p>
            <a:pPr algn="l" eaLnBrk="1">
              <a:lnSpc>
                <a:spcPts val="4000"/>
              </a:lnSpc>
              <a:spcBef>
                <a:spcPct val="0"/>
              </a:spcBef>
              <a:defRPr/>
            </a:pPr>
            <a:endParaRPr lang="en-US" altLang="zh-TW" dirty="0"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</p:txBody>
      </p:sp>
      <p:pic>
        <p:nvPicPr>
          <p:cNvPr id="43011" name="Picture 3" descr="E:\Desktop\37a#你稱我…卻不#.jpg">
            <a:extLst>
              <a:ext uri="{FF2B5EF4-FFF2-40B4-BE49-F238E27FC236}">
                <a16:creationId xmlns="" xmlns:a16="http://schemas.microsoft.com/office/drawing/2014/main" id="{CC657A7C-7284-41D7-AE8D-1D5A592C5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3800"/>
            <a:ext cx="9156700" cy="566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>
            <a:extLst>
              <a:ext uri="{FF2B5EF4-FFF2-40B4-BE49-F238E27FC236}">
                <a16:creationId xmlns="" xmlns:a16="http://schemas.microsoft.com/office/drawing/2014/main" id="{2E6F5745-4D6D-49DF-BBDD-AD36A312F163}"/>
              </a:ext>
            </a:extLst>
          </p:cNvPr>
          <p:cNvSpPr txBox="1"/>
          <p:nvPr/>
        </p:nvSpPr>
        <p:spPr>
          <a:xfrm>
            <a:off x="395288" y="5876925"/>
            <a:ext cx="3384550" cy="83185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zh-TW" altLang="en-US" sz="2400" spc="300" dirty="0">
                <a:solidFill>
                  <a:srgbClr val="FFFFFF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你在教堂中像個天使</a:t>
            </a:r>
            <a:endParaRPr lang="en-US" altLang="zh-TW" sz="2400" spc="300" dirty="0">
              <a:solidFill>
                <a:srgbClr val="FFFFFF"/>
              </a:solidFill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pPr algn="ctr" eaLnBrk="1" hangingPunct="1">
              <a:defRPr/>
            </a:pPr>
            <a:r>
              <a:rPr lang="zh-TW" altLang="en-US" sz="24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一踏出教堂卻立刻變臉</a:t>
            </a:r>
            <a:endParaRPr lang="zh-HK" altLang="en-US" sz="2400" dirty="0">
              <a:solidFill>
                <a:srgbClr val="FFFF00"/>
              </a:solidFill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2662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D1F03243-99E0-432A-833B-6BC4A90A4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z="4000" dirty="0">
                <a:solidFill>
                  <a:srgbClr val="0000FF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Helen </a:t>
            </a:r>
            <a:r>
              <a:rPr lang="zh-TW" altLang="en-US" sz="4000" dirty="0">
                <a:solidFill>
                  <a:srgbClr val="0000FF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示範向神父辦告解</a:t>
            </a:r>
            <a:endParaRPr lang="zh-HK" altLang="en-US" sz="4000" dirty="0">
              <a:solidFill>
                <a:srgbClr val="0000FF"/>
              </a:solidFill>
              <a:latin typeface="華康POP1體W7" panose="040B0709000000000000" pitchFamily="81" charset="-120"/>
              <a:ea typeface="華康POP1體W7" panose="040B07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4432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CFE79D57-2DDE-49C8-BB6D-B55AA99F1F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0210" y="198262"/>
            <a:ext cx="7772400" cy="864096"/>
          </a:xfrm>
        </p:spPr>
        <p:txBody>
          <a:bodyPr/>
          <a:lstStyle/>
          <a:p>
            <a:r>
              <a:rPr lang="zh-TW" altLang="en-US" dirty="0">
                <a:solidFill>
                  <a:srgbClr val="9900CC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扮</a:t>
            </a:r>
            <a:r>
              <a:rPr lang="en-US" altLang="zh-TW" dirty="0">
                <a:solidFill>
                  <a:srgbClr val="9900CC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“</a:t>
            </a:r>
            <a:r>
              <a:rPr lang="zh-TW" altLang="en-US" dirty="0">
                <a:solidFill>
                  <a:srgbClr val="9900CC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辦告解</a:t>
            </a:r>
            <a:r>
              <a:rPr lang="en-US" altLang="zh-TW" dirty="0">
                <a:solidFill>
                  <a:srgbClr val="9900CC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”</a:t>
            </a:r>
            <a:endParaRPr lang="zh-HK" altLang="en-US" dirty="0">
              <a:solidFill>
                <a:srgbClr val="9900CC"/>
              </a:solidFill>
              <a:latin typeface="華康POP1體W7" panose="040B0709000000000000" pitchFamily="81" charset="-120"/>
              <a:ea typeface="華康POP1體W7" panose="040B0709000000000000" pitchFamily="81" charset="-120"/>
            </a:endParaRPr>
          </a:p>
        </p:txBody>
      </p:sp>
      <p:graphicFrame>
        <p:nvGraphicFramePr>
          <p:cNvPr id="7" name="表格 6">
            <a:extLst>
              <a:ext uri="{FF2B5EF4-FFF2-40B4-BE49-F238E27FC236}">
                <a16:creationId xmlns="" xmlns:a16="http://schemas.microsoft.com/office/drawing/2014/main" id="{908C0AD6-D434-49D2-905C-C024B763B8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7530820"/>
              </p:ext>
            </p:extLst>
          </p:nvPr>
        </p:nvGraphicFramePr>
        <p:xfrm>
          <a:off x="953916" y="1147989"/>
          <a:ext cx="7438694" cy="3981956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103784">
                  <a:extLst>
                    <a:ext uri="{9D8B030D-6E8A-4147-A177-3AD203B41FA5}">
                      <a16:colId xmlns="" xmlns:a16="http://schemas.microsoft.com/office/drawing/2014/main" val="4082583667"/>
                    </a:ext>
                  </a:extLst>
                </a:gridCol>
                <a:gridCol w="6334910">
                  <a:extLst>
                    <a:ext uri="{9D8B030D-6E8A-4147-A177-3AD203B41FA5}">
                      <a16:colId xmlns="" xmlns:a16="http://schemas.microsoft.com/office/drawing/2014/main" val="3626298060"/>
                    </a:ext>
                  </a:extLst>
                </a:gridCol>
              </a:tblGrid>
              <a:tr h="514856">
                <a:tc>
                  <a:txBody>
                    <a:bodyPr/>
                    <a:lstStyle/>
                    <a:p>
                      <a:pPr algn="ctr" fontAlgn="ctr"/>
                      <a:r>
                        <a:rPr lang="zh-HK" altLang="en-US" sz="3200" b="0" i="0" u="none" strike="noStrike" dirty="0">
                          <a:effectLst/>
                          <a:latin typeface="華康中黑體" panose="020B0509000000000000" pitchFamily="49" charset="-120"/>
                          <a:ea typeface="華康中黑體" panose="020B0509000000000000" pitchFamily="49" charset="-120"/>
                        </a:rPr>
                        <a:t>組別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HK" altLang="en-US" sz="3200" b="0" i="0" u="none" strike="noStrike">
                          <a:effectLst/>
                          <a:latin typeface="華康中黑體" panose="020B0509000000000000" pitchFamily="49" charset="-120"/>
                          <a:ea typeface="華康中黑體" panose="020B0509000000000000" pitchFamily="49" charset="-120"/>
                        </a:rPr>
                        <a:t>姓名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92055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HK" sz="3200" b="1" i="0" u="none" strike="noStrike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3200" b="0" i="0" u="none" strike="noStrike">
                          <a:effectLst/>
                          <a:latin typeface="華康中黑體" panose="020B0509000000000000" pitchFamily="49" charset="-120"/>
                          <a:ea typeface="華康中黑體" panose="020B0509000000000000" pitchFamily="49" charset="-120"/>
                        </a:rPr>
                        <a:t>李家駿</a:t>
                      </a:r>
                      <a:r>
                        <a:rPr lang="en-US" altLang="zh-TW" sz="3200" b="0" i="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3200" b="0" i="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信一</a:t>
                      </a:r>
                      <a:r>
                        <a:rPr lang="en-US" altLang="zh-TW" sz="3200" b="0" i="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altLang="en-US" sz="3200" b="0" i="0" u="none" strike="noStrike">
                          <a:effectLst/>
                          <a:latin typeface="華康中黑體" panose="020B0509000000000000" pitchFamily="49" charset="-120"/>
                          <a:ea typeface="華康中黑體" panose="020B0509000000000000" pitchFamily="49" charset="-120"/>
                        </a:rPr>
                        <a:t>、 阮錦輝</a:t>
                      </a:r>
                      <a:r>
                        <a:rPr lang="en-US" altLang="zh-TW" sz="3200" b="0" i="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3200" b="0" i="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導師</a:t>
                      </a:r>
                      <a:r>
                        <a:rPr lang="en-US" altLang="zh-TW" sz="3200" b="0" i="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3200" b="0" i="0" u="none" strike="noStrike">
                        <a:effectLst/>
                        <a:latin typeface="華康中黑體" panose="020B0509000000000000" pitchFamily="49" charset="-120"/>
                        <a:ea typeface="華康中黑體" panose="020B0509000000000000" pitchFamily="49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2083417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HK" sz="3200" b="1" i="0" u="none" strike="noStrike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3200" b="0" i="0" u="none" strike="noStrike" dirty="0">
                          <a:effectLst/>
                          <a:latin typeface="華康中黑體" panose="020B0509000000000000" pitchFamily="49" charset="-120"/>
                          <a:ea typeface="華康中黑體" panose="020B0509000000000000" pitchFamily="49" charset="-120"/>
                        </a:rPr>
                        <a:t>陳振秋</a:t>
                      </a:r>
                      <a:r>
                        <a:rPr lang="en-US" altLang="zh-TW" sz="3200" b="0" i="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3200" b="0" i="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信二</a:t>
                      </a:r>
                      <a:r>
                        <a:rPr lang="en-US" altLang="zh-TW" sz="3200" b="0" i="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altLang="en-US" sz="3200" b="0" i="0" u="none" strike="noStrike">
                          <a:effectLst/>
                          <a:latin typeface="華康中黑體" panose="020B0509000000000000" pitchFamily="49" charset="-120"/>
                          <a:ea typeface="華康中黑體" panose="020B0509000000000000" pitchFamily="49" charset="-120"/>
                        </a:rPr>
                        <a:t>、 </a:t>
                      </a:r>
                      <a:r>
                        <a:rPr lang="zh-TW" altLang="en-US" sz="3200" b="0" i="0" u="none" strike="noStrike" smtClean="0">
                          <a:effectLst/>
                          <a:latin typeface="華康中黑體" panose="020B0509000000000000" pitchFamily="49" charset="-120"/>
                          <a:ea typeface="華康中黑體" panose="020B0509000000000000" pitchFamily="49" charset="-120"/>
                        </a:rPr>
                        <a:t>王淑玲</a:t>
                      </a:r>
                      <a:r>
                        <a:rPr lang="en-US" altLang="zh-TW" sz="3200" b="0" i="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3200" b="0" i="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職員</a:t>
                      </a:r>
                      <a:r>
                        <a:rPr lang="en-US" altLang="zh-TW" sz="3200" b="0" i="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3200" b="0" i="0" u="none" strike="noStrike" dirty="0">
                        <a:effectLst/>
                        <a:latin typeface="華康中黑體" panose="020B0509000000000000" pitchFamily="49" charset="-120"/>
                        <a:ea typeface="華康中黑體" panose="020B0509000000000000" pitchFamily="49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36605228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HK" sz="3200" b="1" i="0" u="none" strike="noStrike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3200" b="0" i="0" u="none" strike="noStrike">
                          <a:effectLst/>
                          <a:latin typeface="華康中黑體" panose="020B0509000000000000" pitchFamily="49" charset="-120"/>
                          <a:ea typeface="華康中黑體" panose="020B0509000000000000" pitchFamily="49" charset="-120"/>
                        </a:rPr>
                        <a:t>梁韻誼</a:t>
                      </a:r>
                      <a:r>
                        <a:rPr lang="en-US" altLang="zh-TW" sz="3200" b="0" i="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3200" b="0" i="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信二</a:t>
                      </a:r>
                      <a:r>
                        <a:rPr lang="en-US" altLang="zh-TW" sz="3200" b="0" i="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altLang="en-US" sz="3200" b="0" i="0" u="none" strike="noStrike">
                          <a:effectLst/>
                          <a:latin typeface="華康中黑體" panose="020B0509000000000000" pitchFamily="49" charset="-120"/>
                          <a:ea typeface="華康中黑體" panose="020B0509000000000000" pitchFamily="49" charset="-120"/>
                        </a:rPr>
                        <a:t>、 楊淑嫻</a:t>
                      </a:r>
                      <a:r>
                        <a:rPr lang="en-US" altLang="zh-TW" sz="3200" b="0" i="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3200" b="0" i="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導師</a:t>
                      </a:r>
                      <a:r>
                        <a:rPr lang="en-US" altLang="zh-TW" sz="3200" b="0" i="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3200" b="0" i="0" u="none" strike="noStrike">
                        <a:effectLst/>
                        <a:latin typeface="華康中黑體" panose="020B0509000000000000" pitchFamily="49" charset="-120"/>
                        <a:ea typeface="華康中黑體" panose="020B0509000000000000" pitchFamily="49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200890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HK" sz="3200" b="1" i="0" u="none" strike="noStrike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3200" b="0" i="0" u="none" strike="noStrike">
                          <a:effectLst/>
                          <a:latin typeface="華康中黑體" panose="020B0509000000000000" pitchFamily="49" charset="-120"/>
                          <a:ea typeface="華康中黑體" panose="020B0509000000000000" pitchFamily="49" charset="-120"/>
                        </a:rPr>
                        <a:t>阮  悠</a:t>
                      </a:r>
                      <a:r>
                        <a:rPr lang="en-US" altLang="zh-TW" sz="3200" b="0" i="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3200" b="0" i="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信三</a:t>
                      </a:r>
                      <a:r>
                        <a:rPr lang="en-US" altLang="zh-TW" sz="3200" b="0" i="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altLang="en-US" sz="3200" b="0" i="0" u="none" strike="noStrike">
                          <a:effectLst/>
                          <a:latin typeface="華康中黑體" panose="020B0509000000000000" pitchFamily="49" charset="-120"/>
                          <a:ea typeface="華康中黑體" panose="020B0509000000000000" pitchFamily="49" charset="-120"/>
                        </a:rPr>
                        <a:t>、 潘德華</a:t>
                      </a:r>
                      <a:r>
                        <a:rPr lang="en-US" altLang="zh-TW" sz="3200" b="0" i="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3200" b="0" i="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導師</a:t>
                      </a:r>
                      <a:r>
                        <a:rPr lang="en-US" altLang="zh-TW" sz="3200" b="0" i="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3200" b="0" i="0" u="none" strike="noStrike">
                        <a:effectLst/>
                        <a:latin typeface="華康中黑體" panose="020B0509000000000000" pitchFamily="49" charset="-120"/>
                        <a:ea typeface="華康中黑體" panose="020B0509000000000000" pitchFamily="49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748815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HK" sz="3200" b="1" i="0" u="none" strike="noStrike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3200" b="0" i="0" u="none" strike="noStrike">
                          <a:effectLst/>
                          <a:latin typeface="華康中黑體" panose="020B0509000000000000" pitchFamily="49" charset="-120"/>
                          <a:ea typeface="華康中黑體" panose="020B0509000000000000" pitchFamily="49" charset="-120"/>
                        </a:rPr>
                        <a:t>何鳳儀</a:t>
                      </a:r>
                      <a:r>
                        <a:rPr lang="en-US" altLang="zh-TW" sz="3200" b="0" i="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3200" b="0" i="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信三</a:t>
                      </a:r>
                      <a:r>
                        <a:rPr lang="en-US" altLang="zh-TW" sz="3200" b="0" i="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altLang="en-US" sz="3200" b="0" i="0" u="none" strike="noStrike">
                          <a:effectLst/>
                          <a:latin typeface="華康中黑體" panose="020B0509000000000000" pitchFamily="49" charset="-120"/>
                          <a:ea typeface="華康中黑體" panose="020B0509000000000000" pitchFamily="49" charset="-120"/>
                        </a:rPr>
                        <a:t>、 李佩賢</a:t>
                      </a:r>
                      <a:r>
                        <a:rPr lang="en-US" altLang="zh-TW" sz="3200" b="0" i="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3200" b="0" i="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導師</a:t>
                      </a:r>
                      <a:r>
                        <a:rPr lang="en-US" altLang="zh-TW" sz="3200" b="0" i="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3200" b="0" i="0" u="none" strike="noStrike">
                        <a:effectLst/>
                        <a:latin typeface="華康中黑體" panose="020B0509000000000000" pitchFamily="49" charset="-120"/>
                        <a:ea typeface="華康中黑體" panose="020B0509000000000000" pitchFamily="49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6749052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HK" sz="3200" b="1" i="0" u="none" strike="noStrike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3200" b="0" i="0" u="none" strike="noStrike">
                          <a:effectLst/>
                          <a:latin typeface="華康中黑體" panose="020B0509000000000000" pitchFamily="49" charset="-120"/>
                          <a:ea typeface="華康中黑體" panose="020B0509000000000000" pitchFamily="49" charset="-120"/>
                        </a:rPr>
                        <a:t>何沚旂</a:t>
                      </a:r>
                      <a:r>
                        <a:rPr lang="en-US" altLang="zh-TW" sz="3200" b="0" i="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3200" b="0" i="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信四</a:t>
                      </a:r>
                      <a:r>
                        <a:rPr lang="en-US" altLang="zh-TW" sz="3200" b="0" i="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altLang="en-US" sz="3200" b="0" i="0" u="none" strike="noStrike">
                          <a:effectLst/>
                          <a:latin typeface="華康中黑體" panose="020B0509000000000000" pitchFamily="49" charset="-120"/>
                          <a:ea typeface="華康中黑體" panose="020B0509000000000000" pitchFamily="49" charset="-120"/>
                        </a:rPr>
                        <a:t>、 張少儀</a:t>
                      </a:r>
                      <a:r>
                        <a:rPr lang="en-US" altLang="zh-TW" sz="3200" b="0" i="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3200" b="0" i="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導師</a:t>
                      </a:r>
                      <a:r>
                        <a:rPr lang="en-US" altLang="zh-TW" sz="3200" b="0" i="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3200" b="0" i="0" u="none" strike="noStrike">
                        <a:effectLst/>
                        <a:latin typeface="華康中黑體" panose="020B0509000000000000" pitchFamily="49" charset="-120"/>
                        <a:ea typeface="華康中黑體" panose="020B0509000000000000" pitchFamily="49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94686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HK" sz="3200" b="1" i="0" u="none" strike="noStrike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3200" b="0" i="0" u="none" strike="noStrike" dirty="0">
                          <a:effectLst/>
                          <a:latin typeface="華康中黑體" panose="020B0509000000000000" pitchFamily="49" charset="-120"/>
                          <a:ea typeface="華康中黑體" panose="020B0509000000000000" pitchFamily="49" charset="-120"/>
                        </a:rPr>
                        <a:t>韓錦鳳</a:t>
                      </a:r>
                      <a:r>
                        <a:rPr lang="en-US" altLang="zh-TW" sz="3200" b="0" i="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3200" b="0" i="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信四</a:t>
                      </a:r>
                      <a:r>
                        <a:rPr lang="en-US" altLang="zh-TW" sz="3200" b="0" i="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altLang="en-US" sz="3200" b="0" i="0" u="none" strike="noStrike" dirty="0">
                          <a:effectLst/>
                          <a:latin typeface="華康中黑體" panose="020B0509000000000000" pitchFamily="49" charset="-120"/>
                          <a:ea typeface="華康中黑體" panose="020B0509000000000000" pitchFamily="49" charset="-120"/>
                        </a:rPr>
                        <a:t>、 莊嘉寶</a:t>
                      </a:r>
                      <a:r>
                        <a:rPr lang="en-US" altLang="zh-TW" sz="3200" b="0" i="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3200" b="0" i="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導師</a:t>
                      </a:r>
                      <a:r>
                        <a:rPr lang="en-US" altLang="zh-TW" sz="3200" b="0" i="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3200" b="0" i="0" u="none" strike="noStrike" dirty="0">
                        <a:effectLst/>
                        <a:latin typeface="華康中黑體" panose="020B0509000000000000" pitchFamily="49" charset="-120"/>
                        <a:ea typeface="華康中黑體" panose="020B0509000000000000" pitchFamily="49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4235134938"/>
                  </a:ext>
                </a:extLst>
              </a:tr>
            </a:tbl>
          </a:graphicData>
        </a:graphic>
      </p:graphicFrame>
      <p:sp>
        <p:nvSpPr>
          <p:cNvPr id="8" name="矩形 7">
            <a:extLst>
              <a:ext uri="{FF2B5EF4-FFF2-40B4-BE49-F238E27FC236}">
                <a16:creationId xmlns="" xmlns:a16="http://schemas.microsoft.com/office/drawing/2014/main" id="{26DDCBF0-4E72-4388-8786-305A0EC0DD88}"/>
              </a:ext>
            </a:extLst>
          </p:cNvPr>
          <p:cNvSpPr/>
          <p:nvPr/>
        </p:nvSpPr>
        <p:spPr>
          <a:xfrm>
            <a:off x="939473" y="5301208"/>
            <a:ext cx="74386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>
                <a:latin typeface="華康中黑體" panose="020B0509000000000000" pitchFamily="49" charset="-120"/>
                <a:ea typeface="華康中黑體" panose="020B0509000000000000" pitchFamily="49" charset="-120"/>
              </a:rPr>
              <a:t>註：</a:t>
            </a:r>
            <a:r>
              <a:rPr lang="en-US" altLang="zh-TW" sz="3200" b="1" dirty="0">
                <a:latin typeface="華康中黑體" panose="020B0509000000000000" pitchFamily="49" charset="-120"/>
                <a:ea typeface="華康中黑體" panose="020B0509000000000000" pitchFamily="49" charset="-120"/>
              </a:rPr>
              <a:t>4</a:t>
            </a:r>
            <a:r>
              <a:rPr lang="zh-TW" altLang="en-US" sz="3200" b="1" dirty="0">
                <a:latin typeface="華康中黑體" panose="020B0509000000000000" pitchFamily="49" charset="-120"/>
                <a:ea typeface="華康中黑體" panose="020B0509000000000000" pitchFamily="49" charset="-120"/>
              </a:rPr>
              <a:t>位再慕道者自行組合扮</a:t>
            </a:r>
            <a:r>
              <a:rPr lang="en-US" altLang="zh-TW" sz="3200" b="1" dirty="0">
                <a:latin typeface="華康中黑體" panose="020B0509000000000000" pitchFamily="49" charset="-120"/>
                <a:ea typeface="華康中黑體" panose="020B0509000000000000" pitchFamily="49" charset="-120"/>
              </a:rPr>
              <a:t>『</a:t>
            </a:r>
            <a:r>
              <a:rPr lang="zh-TW" altLang="en-US" sz="3200" b="1" dirty="0">
                <a:latin typeface="華康中黑體" panose="020B0509000000000000" pitchFamily="49" charset="-120"/>
                <a:ea typeface="華康中黑體" panose="020B0509000000000000" pitchFamily="49" charset="-120"/>
              </a:rPr>
              <a:t>辦告解</a:t>
            </a:r>
            <a:r>
              <a:rPr lang="en-US" altLang="zh-TW" sz="3200" b="1" dirty="0">
                <a:latin typeface="華康中黑體" panose="020B0509000000000000" pitchFamily="49" charset="-120"/>
                <a:ea typeface="華康中黑體" panose="020B0509000000000000" pitchFamily="49" charset="-120"/>
              </a:rPr>
              <a:t>』</a:t>
            </a:r>
            <a:r>
              <a:rPr lang="zh-TW" altLang="en-US" sz="3200" dirty="0"/>
              <a:t> </a:t>
            </a:r>
            <a:endParaRPr lang="zh-HK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2648753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副標題 2">
            <a:extLst>
              <a:ext uri="{FF2B5EF4-FFF2-40B4-BE49-F238E27FC236}">
                <a16:creationId xmlns="" xmlns:a16="http://schemas.microsoft.com/office/drawing/2014/main" id="{6D2C3CFA-699B-492D-8F36-C6173DB5819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260350"/>
            <a:ext cx="9144000" cy="6597650"/>
          </a:xfrm>
        </p:spPr>
        <p:txBody>
          <a:bodyPr/>
          <a:lstStyle/>
          <a:p>
            <a:pPr algn="l" eaLnBrk="1">
              <a:lnSpc>
                <a:spcPts val="3238"/>
              </a:lnSpc>
              <a:spcBef>
                <a:spcPct val="0"/>
              </a:spcBef>
              <a:spcAft>
                <a:spcPts val="1200"/>
              </a:spcAft>
            </a:pPr>
            <a:r>
              <a:rPr lang="zh-TW" altLang="en-US" sz="3600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一、修好聖事的</a:t>
            </a:r>
            <a:r>
              <a:rPr lang="zh-TW" altLang="en-US" sz="3600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聖經根據</a:t>
            </a:r>
          </a:p>
          <a:p>
            <a:pPr algn="just" eaLnBrk="1">
              <a:lnSpc>
                <a:spcPts val="4500"/>
              </a:lnSpc>
            </a:pPr>
            <a:r>
              <a:rPr lang="en-US" altLang="zh-TW" sz="3600" dirty="0">
                <a:solidFill>
                  <a:srgbClr val="FF0000"/>
                </a:solidFill>
                <a:latin typeface="華康布丁體(P)" panose="040B0C00000000000000" pitchFamily="82" charset="-120"/>
                <a:ea typeface="華康布丁體(P)" panose="040B0C00000000000000" pitchFamily="82" charset="-120"/>
              </a:rPr>
              <a:t>    </a:t>
            </a:r>
            <a:r>
              <a:rPr lang="zh-TW" altLang="zh-TW" sz="3600" dirty="0">
                <a:solidFill>
                  <a:srgbClr val="0000FF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耶穌又對他們說</a:t>
            </a:r>
            <a:r>
              <a:rPr lang="en-US" altLang="zh-TW" sz="3600" dirty="0">
                <a:solidFill>
                  <a:srgbClr val="0000FF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:</a:t>
            </a:r>
            <a:r>
              <a:rPr lang="zh-TW" altLang="zh-TW" sz="3600" dirty="0">
                <a:solidFill>
                  <a:srgbClr val="0000FF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「願你們平安</a:t>
            </a:r>
            <a:r>
              <a:rPr lang="zh-TW" altLang="en-US" sz="3600" dirty="0">
                <a:solidFill>
                  <a:srgbClr val="0000FF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！</a:t>
            </a:r>
            <a:r>
              <a:rPr lang="zh-TW" altLang="zh-TW" sz="3600" dirty="0">
                <a:solidFill>
                  <a:srgbClr val="0000FF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就如父派遣了我，我也同樣派遣你們。」說了這話，就向他們噓了一口氣，說</a:t>
            </a:r>
            <a:r>
              <a:rPr lang="en-US" altLang="zh-TW" sz="3600" dirty="0">
                <a:solidFill>
                  <a:srgbClr val="0000FF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:</a:t>
            </a:r>
            <a:r>
              <a:rPr lang="zh-TW" altLang="zh-TW" sz="3600" dirty="0">
                <a:solidFill>
                  <a:srgbClr val="0000FF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「你們領受聖神罷</a:t>
            </a:r>
            <a:r>
              <a:rPr lang="en-US" altLang="zh-TW" sz="3600" dirty="0">
                <a:solidFill>
                  <a:srgbClr val="0000FF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!</a:t>
            </a:r>
            <a:r>
              <a:rPr lang="zh-TW" altLang="zh-TW" sz="3600" dirty="0">
                <a:solidFill>
                  <a:srgbClr val="0000FF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你們赦免誰的罪，就給誰赦免；你們存留誰的，就給誰存留。」</a:t>
            </a:r>
            <a:r>
              <a:rPr lang="en-US" altLang="zh-TW" sz="3600" dirty="0">
                <a:solidFill>
                  <a:srgbClr val="0000FF"/>
                </a:solidFill>
                <a:latin typeface="華康布丁體(P)" panose="040B0C00000000000000" pitchFamily="82" charset="-120"/>
                <a:ea typeface="華康布丁體(P)" panose="040B0C00000000000000" pitchFamily="82" charset="-120"/>
              </a:rPr>
              <a:t> </a:t>
            </a:r>
            <a:r>
              <a:rPr lang="en-US" altLang="zh-TW" sz="3600" dirty="0">
                <a:ea typeface="華康粗黑體" panose="020B0709000000000000" pitchFamily="49" charset="-120"/>
              </a:rPr>
              <a:t>(</a:t>
            </a:r>
            <a:r>
              <a:rPr lang="zh-TW" altLang="en-US" sz="3600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若</a:t>
            </a:r>
            <a:r>
              <a:rPr lang="en-US" altLang="zh-TW" sz="3600" dirty="0">
                <a:ea typeface="華康粗黑體" panose="020B0709000000000000" pitchFamily="49" charset="-120"/>
              </a:rPr>
              <a:t>20:21-23)</a:t>
            </a:r>
          </a:p>
          <a:p>
            <a:pPr algn="just">
              <a:lnSpc>
                <a:spcPts val="4500"/>
              </a:lnSpc>
            </a:pPr>
            <a:r>
              <a:rPr lang="zh-TW" altLang="en-US" sz="3600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  天主教認為這段聖經的含義非常清楚、直接：主復活後顯現給門徒，給了他們聖神的恩典，正式委任了他們去繼承自己的使命，並給他們赦罪的權柄。</a:t>
            </a:r>
            <a:endParaRPr lang="en-US" altLang="zh-TW" sz="3600" dirty="0"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副標題 2">
            <a:extLst>
              <a:ext uri="{FF2B5EF4-FFF2-40B4-BE49-F238E27FC236}">
                <a16:creationId xmlns="" xmlns:a16="http://schemas.microsoft.com/office/drawing/2014/main" id="{A1DFB9A5-00DE-4A09-B46B-385862A5F00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eaLnBrk="1">
              <a:lnSpc>
                <a:spcPts val="4000"/>
              </a:lnSpc>
              <a:spcBef>
                <a:spcPct val="0"/>
              </a:spcBef>
            </a:pPr>
            <a:r>
              <a:rPr lang="zh-TW" altLang="en-US">
                <a:latin typeface="華康粗黑體" panose="020B0709000000000000" pitchFamily="49" charset="-120"/>
                <a:ea typeface="華康粗黑體" panose="020B0709000000000000" pitchFamily="49" charset="-120"/>
              </a:rPr>
              <a:t>基督教朋友沒有告解（修好）聖事，因為他們認為赦罪是天主的事，人無權赦罪。</a:t>
            </a:r>
          </a:p>
          <a:p>
            <a:pPr algn="just" eaLnBrk="1">
              <a:lnSpc>
                <a:spcPts val="4000"/>
              </a:lnSpc>
              <a:spcBef>
                <a:spcPct val="0"/>
              </a:spcBef>
            </a:pPr>
            <a:r>
              <a:rPr lang="en-US" altLang="zh-TW">
                <a:latin typeface="華康粗黑體" panose="020B0709000000000000" pitchFamily="49" charset="-120"/>
                <a:ea typeface="華康粗黑體" panose="020B0709000000000000" pitchFamily="49" charset="-120"/>
              </a:rPr>
              <a:t>  </a:t>
            </a:r>
            <a:r>
              <a:rPr lang="zh-TW" altLang="en-US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我們也不相信人有赦罪的權柄</a:t>
            </a:r>
            <a:r>
              <a:rPr lang="zh-TW" altLang="en-US">
                <a:latin typeface="華康粗黑體" panose="020B0709000000000000" pitchFamily="49" charset="-120"/>
                <a:ea typeface="華康粗黑體" panose="020B0709000000000000" pitchFamily="49" charset="-120"/>
              </a:rPr>
              <a:t>，這權柄是基督交給門徒及他們的繼承者的。依聖事的觀念，基督</a:t>
            </a:r>
            <a:r>
              <a:rPr lang="zh-TW" altLang="en-US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昔日曾用他的手（肉身的標記）去赦罪</a:t>
            </a:r>
            <a:r>
              <a:rPr lang="zh-TW" altLang="en-US">
                <a:latin typeface="華康粗黑體" panose="020B0709000000000000" pitchFamily="49" charset="-120"/>
                <a:ea typeface="華康粗黑體" panose="020B0709000000000000" pitchFamily="49" charset="-120"/>
              </a:rPr>
              <a:t>，今日，他願意</a:t>
            </a:r>
            <a:r>
              <a:rPr lang="zh-TW" altLang="en-US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用神父的手（聖事的標記）</a:t>
            </a:r>
            <a:r>
              <a:rPr lang="zh-TW" altLang="en-US">
                <a:latin typeface="華康粗黑體" panose="020B0709000000000000" pitchFamily="49" charset="-120"/>
                <a:ea typeface="華康粗黑體" panose="020B0709000000000000" pitchFamily="49" charset="-120"/>
              </a:rPr>
              <a:t>去赦罪。有赦罪權的，仍然是基督自己。在基督的意願和安排中，我們這些活於二千年後的人，仍然有幸好像二千年前的猶太人一樣，可以</a:t>
            </a:r>
            <a:r>
              <a:rPr lang="zh-TW" altLang="en-US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接觸到基督，獲得他慈愛的寬赦</a:t>
            </a:r>
            <a:r>
              <a:rPr lang="zh-TW" altLang="en-US">
                <a:latin typeface="華康粗黑體" panose="020B0709000000000000" pitchFamily="49" charset="-120"/>
                <a:ea typeface="華康粗黑體" panose="020B0709000000000000" pitchFamily="49" charset="-120"/>
              </a:rPr>
              <a:t>。</a:t>
            </a:r>
          </a:p>
          <a:p>
            <a:pPr algn="l" eaLnBrk="1">
              <a:lnSpc>
                <a:spcPts val="5500"/>
              </a:lnSpc>
              <a:spcBef>
                <a:spcPct val="0"/>
              </a:spcBef>
            </a:pPr>
            <a:r>
              <a:rPr lang="zh-TW" altLang="en-US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二、修好聖事的團體幅度</a:t>
            </a:r>
          </a:p>
          <a:p>
            <a:pPr algn="dist" eaLnBrk="1">
              <a:lnSpc>
                <a:spcPts val="4000"/>
              </a:lnSpc>
              <a:spcBef>
                <a:spcPct val="0"/>
              </a:spcBef>
            </a:pPr>
            <a:r>
              <a:rPr lang="en-US" altLang="zh-TW">
                <a:latin typeface="華康粗黑體" panose="020B0709000000000000" pitchFamily="49" charset="-120"/>
                <a:ea typeface="華康粗黑體" panose="020B0709000000000000" pitchFamily="49" charset="-120"/>
              </a:rPr>
              <a:t>  </a:t>
            </a:r>
            <a:r>
              <a:rPr lang="zh-TW" altLang="en-US">
                <a:latin typeface="華康粗黑體" panose="020B0709000000000000" pitchFamily="49" charset="-120"/>
                <a:ea typeface="華康粗黑體" panose="020B0709000000000000" pitchFamily="49" charset="-120"/>
              </a:rPr>
              <a:t>上主的意願是要人彼此扶持、互相幫助、互為中保，並透過人去分施上主的恩寵。所以</a:t>
            </a:r>
            <a:r>
              <a:rPr lang="zh-TW" altLang="en-US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上主亦願</a:t>
            </a:r>
            <a:endParaRPr lang="en-US" altLang="zh-TW">
              <a:solidFill>
                <a:srgbClr val="FF0000"/>
              </a:solidFill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副標題 2">
            <a:extLst>
              <a:ext uri="{FF2B5EF4-FFF2-40B4-BE49-F238E27FC236}">
                <a16:creationId xmlns="" xmlns:a16="http://schemas.microsoft.com/office/drawing/2014/main" id="{36ADD934-E2DC-4310-BCE7-012EE191044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 eaLnBrk="1">
              <a:lnSpc>
                <a:spcPts val="4000"/>
              </a:lnSpc>
              <a:spcBef>
                <a:spcPct val="0"/>
              </a:spcBef>
            </a:pPr>
            <a:r>
              <a:rPr lang="zh-TW" altLang="en-US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我們在一般狀況下，藉人而獲得赦罪的恩寵</a:t>
            </a: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。</a:t>
            </a:r>
          </a:p>
          <a:p>
            <a:pPr algn="just" eaLnBrk="1">
              <a:lnSpc>
                <a:spcPts val="4000"/>
              </a:lnSpc>
              <a:spcBef>
                <a:spcPct val="0"/>
              </a:spcBef>
            </a:pPr>
            <a:r>
              <a:rPr lang="en-US" altLang="zh-TW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  </a:t>
            </a: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人犯罪，總是因為得罪人而得罪天主，並因得罪天主而得罪人。既然犯罪與人有關，所以修好、懺悔、赦罪亦應與人有關。因此天主教徒願意與主修好時，也同時願意</a:t>
            </a:r>
            <a:r>
              <a:rPr lang="zh-TW" altLang="en-US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在教會內與主、與人、與教會修好</a:t>
            </a: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。</a:t>
            </a:r>
          </a:p>
          <a:p>
            <a:pPr algn="just" eaLnBrk="1">
              <a:lnSpc>
                <a:spcPts val="4000"/>
              </a:lnSpc>
              <a:spcBef>
                <a:spcPct val="0"/>
              </a:spcBef>
            </a:pPr>
            <a:r>
              <a:rPr lang="en-US" altLang="zh-TW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  </a:t>
            </a: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神職的角色，是一方面代表教會接納罪人回頭，同時也代表基督，勸勉和寬恕罪人。</a:t>
            </a:r>
          </a:p>
          <a:p>
            <a:pPr algn="just" eaLnBrk="1">
              <a:lnSpc>
                <a:spcPts val="4000"/>
              </a:lnSpc>
              <a:spcBef>
                <a:spcPct val="0"/>
              </a:spcBef>
            </a:pPr>
            <a:r>
              <a:rPr lang="en-US" altLang="zh-TW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  </a:t>
            </a: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在告解聖事中，尤其在集體悔改禮儀時，我們可以很清楚的看到天主教信仰的</a:t>
            </a:r>
            <a:r>
              <a:rPr lang="zh-TW" altLang="en-US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團體幅度</a:t>
            </a: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。如果罪有一種</a:t>
            </a:r>
            <a:r>
              <a:rPr lang="zh-TW" altLang="en-US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全體性</a:t>
            </a: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、</a:t>
            </a:r>
            <a:r>
              <a:rPr lang="zh-TW" altLang="en-US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共業性</a:t>
            </a: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，能夠使</a:t>
            </a:r>
            <a:r>
              <a:rPr lang="zh-TW" altLang="en-US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人類關係及天人關係破裂</a:t>
            </a: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，使人類進入了一種連鎖性的、互相傷害的困局裡，那麼，</a:t>
            </a:r>
            <a:r>
              <a:rPr lang="zh-TW" altLang="en-US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悔改便也應有一些團體的因素，</a:t>
            </a: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顯出</a:t>
            </a:r>
            <a:endParaRPr lang="en-US" altLang="zh-TW" dirty="0"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副標題 2">
            <a:extLst>
              <a:ext uri="{FF2B5EF4-FFF2-40B4-BE49-F238E27FC236}">
                <a16:creationId xmlns="" xmlns:a16="http://schemas.microsoft.com/office/drawing/2014/main" id="{2B8DF735-B69F-4374-A408-1172D1DFACC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eaLnBrk="1">
              <a:lnSpc>
                <a:spcPts val="4000"/>
              </a:lnSpc>
              <a:spcBef>
                <a:spcPct val="0"/>
              </a:spcBef>
            </a:pPr>
            <a:r>
              <a:rPr lang="zh-TW" altLang="en-US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天人合一、人人合一的喜悅，而不單是個人在心內直接向上主懺悔而已</a:t>
            </a:r>
            <a:r>
              <a:rPr lang="zh-TW" altLang="en-US">
                <a:latin typeface="華康粗黑體" panose="020B0709000000000000" pitchFamily="49" charset="-120"/>
                <a:ea typeface="華康粗黑體" panose="020B0709000000000000" pitchFamily="49" charset="-120"/>
              </a:rPr>
              <a:t>。這也許是基督建立修好聖事的深意吧？</a:t>
            </a:r>
          </a:p>
          <a:p>
            <a:pPr algn="l" eaLnBrk="1">
              <a:lnSpc>
                <a:spcPts val="5500"/>
              </a:lnSpc>
              <a:spcBef>
                <a:spcPct val="0"/>
              </a:spcBef>
            </a:pPr>
            <a:r>
              <a:rPr lang="zh-TW" altLang="en-US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三、其它赦罪的途徑</a:t>
            </a:r>
          </a:p>
          <a:p>
            <a:pPr algn="just" eaLnBrk="1">
              <a:lnSpc>
                <a:spcPts val="4000"/>
              </a:lnSpc>
              <a:spcBef>
                <a:spcPct val="0"/>
              </a:spcBef>
            </a:pPr>
            <a:r>
              <a:rPr lang="en-US" altLang="zh-TW">
                <a:latin typeface="華康粗黑體" panose="020B0709000000000000" pitchFamily="49" charset="-120"/>
                <a:ea typeface="華康粗黑體" panose="020B0709000000000000" pitchFamily="49" charset="-120"/>
              </a:rPr>
              <a:t>  </a:t>
            </a:r>
            <a:r>
              <a:rPr lang="zh-TW" altLang="en-US">
                <a:latin typeface="華康粗黑體" panose="020B0709000000000000" pitchFamily="49" charset="-120"/>
                <a:ea typeface="華康粗黑體" panose="020B0709000000000000" pitchFamily="49" charset="-120"/>
              </a:rPr>
              <a:t>罪使人成為「罪惡的奴隸」（若</a:t>
            </a:r>
            <a:r>
              <a:rPr lang="en-US" altLang="zh-TW">
                <a:ea typeface="華康粗黑體" panose="020B0709000000000000" pitchFamily="49" charset="-120"/>
              </a:rPr>
              <a:t>8:34</a:t>
            </a:r>
            <a:r>
              <a:rPr lang="zh-TW" altLang="en-US">
                <a:latin typeface="華康粗黑體" panose="020B0709000000000000" pitchFamily="49" charset="-120"/>
                <a:ea typeface="華康粗黑體" panose="020B0709000000000000" pitchFamily="49" charset="-120"/>
              </a:rPr>
              <a:t>），耶穌赦人的罪，是要把人從罪惡的奴役中解救出來（羅</a:t>
            </a:r>
            <a:r>
              <a:rPr lang="en-US" altLang="zh-TW">
                <a:ea typeface="華康粗黑體" panose="020B0709000000000000" pitchFamily="49" charset="-120"/>
              </a:rPr>
              <a:t>6:17-20</a:t>
            </a:r>
            <a:r>
              <a:rPr lang="zh-TW" altLang="en-US">
                <a:latin typeface="華康粗黑體" panose="020B0709000000000000" pitchFamily="49" charset="-120"/>
                <a:ea typeface="華康粗黑體" panose="020B0709000000000000" pitchFamily="49" charset="-120"/>
              </a:rPr>
              <a:t>）。但耶穌也為罪之赦定了一些條件，就是「信德」。這信德包括對天主的信服和信賴，對他完全的委身和信靠。在這大前提下，教會也有一些較具體的指示：</a:t>
            </a:r>
          </a:p>
          <a:p>
            <a:pPr algn="just" eaLnBrk="1">
              <a:lnSpc>
                <a:spcPts val="4000"/>
              </a:lnSpc>
              <a:spcBef>
                <a:spcPct val="0"/>
              </a:spcBef>
            </a:pPr>
            <a:r>
              <a:rPr lang="en-US" altLang="zh-TW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  </a:t>
            </a:r>
            <a:r>
              <a:rPr lang="zh-TW" altLang="en-US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任何小罪</a:t>
            </a:r>
            <a:r>
              <a:rPr lang="zh-TW" altLang="en-US">
                <a:latin typeface="華康粗黑體" panose="020B0709000000000000" pitchFamily="49" charset="-120"/>
                <a:ea typeface="華康粗黑體" panose="020B0709000000000000" pitchFamily="49" charset="-120"/>
              </a:rPr>
              <a:t>都可藉下等痛悔，或一個愛德行為而獲赦；</a:t>
            </a:r>
          </a:p>
          <a:p>
            <a:pPr algn="dist" eaLnBrk="1">
              <a:lnSpc>
                <a:spcPts val="4000"/>
              </a:lnSpc>
              <a:spcBef>
                <a:spcPct val="0"/>
              </a:spcBef>
            </a:pPr>
            <a:r>
              <a:rPr lang="zh-TW" altLang="en-US">
                <a:latin typeface="華康粗黑體" panose="020B0709000000000000" pitchFamily="49" charset="-120"/>
                <a:ea typeface="華康粗黑體" panose="020B0709000000000000" pitchFamily="49" charset="-120"/>
              </a:rPr>
              <a:t>  </a:t>
            </a:r>
            <a:r>
              <a:rPr lang="zh-TW" altLang="en-US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任何大罪</a:t>
            </a:r>
            <a:r>
              <a:rPr lang="zh-TW" altLang="en-US">
                <a:latin typeface="華康粗黑體" panose="020B0709000000000000" pitchFamily="49" charset="-120"/>
                <a:ea typeface="華康粗黑體" panose="020B0709000000000000" pitchFamily="49" charset="-120"/>
              </a:rPr>
              <a:t>都可藉「上等痛悔」（即為愛主而</a:t>
            </a:r>
            <a:endParaRPr lang="en-US" altLang="zh-TW"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副標題 2">
            <a:extLst>
              <a:ext uri="{FF2B5EF4-FFF2-40B4-BE49-F238E27FC236}">
                <a16:creationId xmlns="" xmlns:a16="http://schemas.microsoft.com/office/drawing/2014/main" id="{E7523041-9A03-4370-B7A9-8A4036B52CD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 eaLnBrk="1">
              <a:lnSpc>
                <a:spcPts val="4000"/>
              </a:lnSpc>
              <a:spcBef>
                <a:spcPct val="0"/>
              </a:spcBef>
            </a:pP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痛悔）而直接獲赦，條件是渴望告解而未能。但有大罪的人如要領聖體，則必須先領修好聖事；如趕不及領修好聖事（例如領聖體前才想起曾犯大罪），則必須許下要在最短期內領修好聖事。</a:t>
            </a:r>
            <a:r>
              <a:rPr lang="zh-TW" altLang="en-US" dirty="0">
                <a:highlight>
                  <a:srgbClr val="FFFF00"/>
                </a:highlight>
                <a:latin typeface="華康粗黑體" panose="020B0709000000000000" pitchFamily="49" charset="-120"/>
                <a:ea typeface="華康粗黑體" panose="020B0709000000000000" pitchFamily="49" charset="-120"/>
              </a:rPr>
              <a:t>教友必須養成犯罪後立刻發痛悔的習慣，有生命危險時尤應發「上等痛悔」</a:t>
            </a: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。</a:t>
            </a:r>
          </a:p>
          <a:p>
            <a:pPr algn="just" eaLnBrk="1">
              <a:lnSpc>
                <a:spcPts val="4000"/>
              </a:lnSpc>
              <a:spcBef>
                <a:spcPct val="0"/>
              </a:spcBef>
            </a:pP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 （注：</a:t>
            </a:r>
            <a:r>
              <a:rPr lang="zh-TW" altLang="en-US" dirty="0">
                <a:solidFill>
                  <a:srgbClr val="FF0000"/>
                </a:solidFill>
                <a:highlight>
                  <a:srgbClr val="FFFF00"/>
                </a:highlight>
                <a:latin typeface="華康粗黑體" panose="020B0709000000000000" pitchFamily="49" charset="-120"/>
                <a:ea typeface="華康粗黑體" panose="020B0709000000000000" pitchFamily="49" charset="-120"/>
              </a:rPr>
              <a:t>大罪</a:t>
            </a:r>
            <a:r>
              <a:rPr lang="zh-TW" altLang="en-US" dirty="0">
                <a:highlight>
                  <a:srgbClr val="FFFF00"/>
                </a:highlight>
                <a:latin typeface="華康粗黑體" panose="020B0709000000000000" pitchFamily="49" charset="-120"/>
                <a:ea typeface="華康粗黑體" panose="020B0709000000000000" pitchFamily="49" charset="-120"/>
              </a:rPr>
              <a:t>就是在</a:t>
            </a:r>
            <a:r>
              <a:rPr lang="zh-TW" altLang="en-US" b="1" dirty="0">
                <a:solidFill>
                  <a:srgbClr val="FF0000"/>
                </a:solidFill>
                <a:highlight>
                  <a:srgbClr val="FFFF00"/>
                </a:highlight>
                <a:latin typeface="華康粗黑體" panose="020B0709000000000000" pitchFamily="49" charset="-120"/>
                <a:ea typeface="華康粗黑體" panose="020B0709000000000000" pitchFamily="49" charset="-120"/>
              </a:rPr>
              <a:t>嚴重</a:t>
            </a:r>
            <a:r>
              <a:rPr lang="zh-TW" altLang="en-US" dirty="0">
                <a:highlight>
                  <a:srgbClr val="FFFF00"/>
                </a:highlight>
                <a:latin typeface="華康粗黑體" panose="020B0709000000000000" pitchFamily="49" charset="-120"/>
                <a:ea typeface="華康粗黑體" panose="020B0709000000000000" pitchFamily="49" charset="-120"/>
              </a:rPr>
              <a:t>事情上，</a:t>
            </a:r>
            <a:r>
              <a:rPr lang="zh-TW" altLang="en-US" b="1" dirty="0">
                <a:solidFill>
                  <a:srgbClr val="FF0000"/>
                </a:solidFill>
                <a:highlight>
                  <a:srgbClr val="FFFF00"/>
                </a:highlight>
                <a:latin typeface="華康粗黑體" panose="020B0709000000000000" pitchFamily="49" charset="-120"/>
                <a:ea typeface="華康粗黑體" panose="020B0709000000000000" pitchFamily="49" charset="-120"/>
              </a:rPr>
              <a:t>明知</a:t>
            </a:r>
            <a:r>
              <a:rPr lang="zh-TW" altLang="en-US" dirty="0">
                <a:solidFill>
                  <a:srgbClr val="FF0000"/>
                </a:solidFill>
                <a:highlight>
                  <a:srgbClr val="FFFF00"/>
                </a:highlight>
                <a:latin typeface="華康粗黑體" panose="020B0709000000000000" pitchFamily="49" charset="-120"/>
                <a:ea typeface="華康粗黑體" panose="020B0709000000000000" pitchFamily="49" charset="-120"/>
              </a:rPr>
              <a:t>、</a:t>
            </a:r>
            <a:r>
              <a:rPr lang="zh-TW" altLang="en-US" b="1" dirty="0">
                <a:solidFill>
                  <a:srgbClr val="FF0000"/>
                </a:solidFill>
                <a:highlight>
                  <a:srgbClr val="FFFF00"/>
                </a:highlight>
                <a:latin typeface="華康粗黑體" panose="020B0709000000000000" pitchFamily="49" charset="-120"/>
                <a:ea typeface="華康粗黑體" panose="020B0709000000000000" pitchFamily="49" charset="-120"/>
              </a:rPr>
              <a:t>故意</a:t>
            </a:r>
            <a:r>
              <a:rPr lang="zh-TW" altLang="en-US" dirty="0">
                <a:highlight>
                  <a:srgbClr val="FFFF00"/>
                </a:highlight>
                <a:latin typeface="華康粗黑體" panose="020B0709000000000000" pitchFamily="49" charset="-120"/>
                <a:ea typeface="華康粗黑體" panose="020B0709000000000000" pitchFamily="49" charset="-120"/>
              </a:rPr>
              <a:t>犯罪。</a:t>
            </a: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上述三條件缺少任何一條，或者不是完全明知、故意，都是小罪。）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13FAEA0D-F8CF-4188-BA92-F95A1F187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562074"/>
          </a:xfrm>
        </p:spPr>
        <p:txBody>
          <a:bodyPr/>
          <a:lstStyle/>
          <a:p>
            <a:r>
              <a:rPr lang="zh-HK" altLang="en-US" sz="4000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上等痛悔經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09F6133F-0D3B-4442-81B7-43E940689B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2554" y="1196752"/>
            <a:ext cx="8113561" cy="3168352"/>
          </a:xfrm>
        </p:spPr>
        <p:txBody>
          <a:bodyPr/>
          <a:lstStyle/>
          <a:p>
            <a:r>
              <a:rPr lang="zh-TW" altLang="zh-HK" sz="3600" b="1" dirty="0">
                <a:solidFill>
                  <a:srgbClr val="0000FF"/>
                </a:solidFill>
                <a:latin typeface="華康古印體(P)" panose="03000500000000000000" pitchFamily="66" charset="-120"/>
                <a:ea typeface="華康古印體(P)" panose="03000500000000000000" pitchFamily="66" charset="-120"/>
              </a:rPr>
              <a:t>文言版本：</a:t>
            </a:r>
            <a:endParaRPr lang="zh-TW" altLang="zh-HK" sz="3600" dirty="0">
              <a:solidFill>
                <a:srgbClr val="0000FF"/>
              </a:solidFill>
              <a:latin typeface="華康古印體(P)" panose="03000500000000000000" pitchFamily="66" charset="-120"/>
              <a:ea typeface="華康古印體(P)" panose="03000500000000000000" pitchFamily="66" charset="-120"/>
            </a:endParaRPr>
          </a:p>
          <a:p>
            <a:pPr marL="0" indent="0" algn="just">
              <a:buNone/>
            </a:pPr>
            <a:r>
              <a:rPr lang="zh-TW" altLang="zh-HK" sz="32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吾主耶穌基利斯督，造我養我、救我的主，我重罪人，得罪天主，今特為愛天主在萬有之上，專心痛悔、惱恨我罪、決意定改，寧死再不敢犯天主的誡命，懇望吾主，念爾受難之功，可憐赦我的罪。亞孟。</a:t>
            </a:r>
            <a:endParaRPr lang="zh-HK" altLang="en-US" sz="3200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2469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7" descr="águia cabeçabranca">
            <a:extLst>
              <a:ext uri="{FF2B5EF4-FFF2-40B4-BE49-F238E27FC236}">
                <a16:creationId xmlns="" xmlns:a16="http://schemas.microsoft.com/office/drawing/2014/main" id="{2A49631F-1ABF-43EF-A4C0-42E6DEE9C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="" xmlns:a16="http://schemas.microsoft.com/office/drawing/2014/main" id="{5CA7F62E-6D84-4EB7-A716-42ADDDF896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14400"/>
            <a:ext cx="9144000" cy="1860550"/>
          </a:xfrm>
          <a:prstGeom prst="rect">
            <a:avLst/>
          </a:prstGeom>
          <a:solidFill>
            <a:schemeClr val="tx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3600">
                <a:solidFill>
                  <a:srgbClr val="FFFFFF"/>
                </a:solidFill>
                <a:latin typeface="Arial" panose="020B0604020202020204" pitchFamily="34" charset="0"/>
              </a:rPr>
              <a:t>But to reach this age, the  eagle must make a hard decision</a:t>
            </a:r>
            <a:r>
              <a:rPr kumimoji="0" lang="en-US" altLang="zh-TW" sz="3600" b="1">
                <a:solidFill>
                  <a:srgbClr val="FFFFFF"/>
                </a:solidFill>
                <a:latin typeface="Arial" panose="020B0604020202020204" pitchFamily="34" charset="0"/>
              </a:rPr>
              <a:t>  </a:t>
            </a:r>
            <a:r>
              <a:rPr kumimoji="0" lang="zh-TW" altLang="en-US" sz="40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但為能達到這歲數，蒼鷹要做一個很艱難的決定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="" xmlns:a16="http://schemas.microsoft.com/office/drawing/2014/main" id="{675535C0-C42F-4421-A4B0-AA2284906C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2400"/>
            <a:ext cx="9144000" cy="671513"/>
          </a:xfrm>
          <a:prstGeom prst="rect">
            <a:avLst/>
          </a:prstGeom>
          <a:solidFill>
            <a:schemeClr val="tx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kumimoji="0" lang="en-US" altLang="zh-TW" sz="3600">
                <a:solidFill>
                  <a:srgbClr val="FFFFFF"/>
                </a:solidFill>
                <a:latin typeface="Arial" panose="020B0604020202020204" pitchFamily="34" charset="0"/>
              </a:rPr>
              <a:t>It can live up to</a:t>
            </a:r>
            <a:r>
              <a:rPr kumimoji="0" lang="en-US" altLang="zh-TW" sz="3600" b="1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kumimoji="0" lang="en-US" altLang="zh-TW" sz="3600" b="1">
                <a:solidFill>
                  <a:srgbClr val="FFFF00"/>
                </a:solidFill>
                <a:latin typeface="Arial" panose="020B0604020202020204" pitchFamily="34" charset="0"/>
              </a:rPr>
              <a:t>70 years </a:t>
            </a:r>
            <a:r>
              <a:rPr kumimoji="0" lang="zh-TW" altLang="en-US" sz="3800">
                <a:solidFill>
                  <a:srgbClr val="FFFFFF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牠能活到</a:t>
            </a:r>
            <a:r>
              <a:rPr kumimoji="0" lang="zh-TW" altLang="en-US" sz="38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七十歲</a:t>
            </a: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nimBg="1" autoUpdateAnimBg="0"/>
      <p:bldP spid="4100" grpId="0" animBg="1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13FAEA0D-F8CF-4188-BA92-F95A1F187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562074"/>
          </a:xfrm>
        </p:spPr>
        <p:txBody>
          <a:bodyPr/>
          <a:lstStyle/>
          <a:p>
            <a:r>
              <a:rPr lang="zh-HK" altLang="en-US" sz="4000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上等痛悔經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09F6133F-0D3B-4442-81B7-43E940689B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8347316" cy="4320480"/>
          </a:xfrm>
        </p:spPr>
        <p:txBody>
          <a:bodyPr/>
          <a:lstStyle/>
          <a:p>
            <a:r>
              <a:rPr lang="zh-TW" altLang="en-US" sz="3600" b="1" dirty="0">
                <a:solidFill>
                  <a:srgbClr val="0000FF"/>
                </a:solidFill>
                <a:latin typeface="華康古印體(P)" panose="03000500000000000000" pitchFamily="66" charset="-120"/>
                <a:ea typeface="華康古印體(P)" panose="03000500000000000000" pitchFamily="66" charset="-120"/>
              </a:rPr>
              <a:t>白話版本：</a:t>
            </a:r>
          </a:p>
          <a:p>
            <a:pPr marL="0" indent="0">
              <a:buNone/>
            </a:pPr>
            <a:r>
              <a:rPr lang="zh-TW" altLang="en-US" sz="32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慈愛的天主，我得罪了人、也得罪了你。我沒有努力走聖德的路，沒有善盡愛人的責任，也沒有致力關懷世界。我因罪而損害了自己的靈性生命，成了殘缺不全的人。求你寬恕我、扶持我，給我再造一個新的心，幫助我再開始一個新的生命。亞孟。</a:t>
            </a:r>
          </a:p>
        </p:txBody>
      </p:sp>
    </p:spTree>
    <p:extLst>
      <p:ext uri="{BB962C8B-B14F-4D97-AF65-F5344CB8AC3E}">
        <p14:creationId xmlns:p14="http://schemas.microsoft.com/office/powerpoint/2010/main" val="38710423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副標題 2">
            <a:extLst>
              <a:ext uri="{FF2B5EF4-FFF2-40B4-BE49-F238E27FC236}">
                <a16:creationId xmlns="" xmlns:a16="http://schemas.microsoft.com/office/drawing/2014/main" id="{89DE6A0B-B5E6-41D4-8C86-F1A54E78BB2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0600" y="0"/>
            <a:ext cx="9144000" cy="6858000"/>
          </a:xfrm>
        </p:spPr>
        <p:txBody>
          <a:bodyPr/>
          <a:lstStyle/>
          <a:p>
            <a:pPr algn="l" eaLnBrk="1">
              <a:lnSpc>
                <a:spcPts val="5500"/>
              </a:lnSpc>
              <a:spcBef>
                <a:spcPct val="0"/>
              </a:spcBef>
            </a:pPr>
            <a:r>
              <a:rPr lang="zh-TW" altLang="en-US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五、修好精神在生活中的落實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EB030E37-3624-47D4-9D68-59B2A4C0F1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764704"/>
            <a:ext cx="5904656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611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副標題 2">
            <a:extLst>
              <a:ext uri="{FF2B5EF4-FFF2-40B4-BE49-F238E27FC236}">
                <a16:creationId xmlns="" xmlns:a16="http://schemas.microsoft.com/office/drawing/2014/main" id="{89DE6A0B-B5E6-41D4-8C86-F1A54E78BB2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0600" y="0"/>
            <a:ext cx="9144000" cy="6858000"/>
          </a:xfrm>
        </p:spPr>
        <p:txBody>
          <a:bodyPr/>
          <a:lstStyle/>
          <a:p>
            <a:pPr algn="l" eaLnBrk="1">
              <a:lnSpc>
                <a:spcPts val="5500"/>
              </a:lnSpc>
              <a:spcBef>
                <a:spcPct val="0"/>
              </a:spcBef>
            </a:pPr>
            <a:r>
              <a:rPr lang="zh-TW" altLang="en-US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五、修好精神在生活中的落實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="" xmlns:a16="http://schemas.microsoft.com/office/drawing/2014/main" id="{E10F11B9-00A6-4FA2-9EA5-29C3D5D4EB84}"/>
              </a:ext>
            </a:extLst>
          </p:cNvPr>
          <p:cNvSpPr txBox="1"/>
          <p:nvPr/>
        </p:nvSpPr>
        <p:spPr>
          <a:xfrm>
            <a:off x="364527" y="2961847"/>
            <a:ext cx="8287900" cy="1477328"/>
          </a:xfrm>
          <a:prstGeom prst="rect">
            <a:avLst/>
          </a:prstGeom>
          <a:solidFill>
            <a:srgbClr val="99FF66"/>
          </a:solidFill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solidFill>
                  <a:srgbClr val="0000FF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愛人不親，反其仁；禮人不答，反其敬</a:t>
            </a:r>
            <a:r>
              <a:rPr lang="en-US" altLang="zh-TW" sz="3600" dirty="0">
                <a:solidFill>
                  <a:srgbClr val="0000FF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——</a:t>
            </a:r>
            <a:r>
              <a:rPr lang="zh-TW" altLang="en-US" sz="3600" dirty="0">
                <a:solidFill>
                  <a:srgbClr val="0000FF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行有不得者皆反求諸己</a:t>
            </a:r>
            <a:r>
              <a:rPr lang="en-US" altLang="zh-TW" sz="3600" dirty="0">
                <a:solidFill>
                  <a:srgbClr val="0000FF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 </a:t>
            </a:r>
            <a:r>
              <a:rPr lang="en-US" altLang="zh-HK" sz="2000" dirty="0">
                <a:solidFill>
                  <a:srgbClr val="0000FF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《</a:t>
            </a:r>
            <a:r>
              <a:rPr lang="zh-HK" altLang="en-US" sz="2000" dirty="0">
                <a:solidFill>
                  <a:srgbClr val="0000FF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孟子</a:t>
            </a:r>
            <a:r>
              <a:rPr lang="en-US" altLang="zh-HK" sz="2000" dirty="0">
                <a:solidFill>
                  <a:srgbClr val="0000FF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·</a:t>
            </a:r>
            <a:r>
              <a:rPr lang="zh-HK" altLang="en-US" sz="2000" dirty="0">
                <a:solidFill>
                  <a:srgbClr val="0000FF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離婁上</a:t>
            </a:r>
            <a:r>
              <a:rPr lang="en-US" altLang="zh-HK" sz="2000" dirty="0">
                <a:solidFill>
                  <a:srgbClr val="0000FF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》</a:t>
            </a:r>
            <a:endParaRPr lang="zh-TW" altLang="en-US" sz="2000" dirty="0">
              <a:solidFill>
                <a:srgbClr val="0000FF"/>
              </a:solidFill>
              <a:latin typeface="華康中黑體" panose="020B0509000000000000" pitchFamily="49" charset="-120"/>
              <a:ea typeface="華康中黑體" panose="020B0509000000000000" pitchFamily="49" charset="-120"/>
              <a:cs typeface="華康中黑體" panose="020B0509000000000000" pitchFamily="49" charset="-120"/>
            </a:endParaRPr>
          </a:p>
          <a:p>
            <a:endParaRPr lang="zh-HK" altLang="en-US" dirty="0">
              <a:solidFill>
                <a:srgbClr val="000000"/>
              </a:solidFill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="" xmlns:a16="http://schemas.microsoft.com/office/drawing/2014/main" id="{6F00746E-BA57-469B-A900-7EE5141C3847}"/>
              </a:ext>
            </a:extLst>
          </p:cNvPr>
          <p:cNvSpPr txBox="1"/>
          <p:nvPr/>
        </p:nvSpPr>
        <p:spPr>
          <a:xfrm>
            <a:off x="683568" y="978524"/>
            <a:ext cx="7488832" cy="1569660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dirty="0">
                <a:solidFill>
                  <a:srgbClr val="0000FF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教會是輿天主親密結合，</a:t>
            </a:r>
            <a:endParaRPr lang="en-US" altLang="zh-TW" sz="3600" dirty="0">
              <a:solidFill>
                <a:srgbClr val="0000FF"/>
              </a:solidFill>
              <a:latin typeface="華康中黑體" panose="020B0509000000000000" pitchFamily="49" charset="-120"/>
              <a:ea typeface="華康中黑體" panose="020B0509000000000000" pitchFamily="49" charset="-120"/>
              <a:cs typeface="華康中黑體" panose="020B0509000000000000" pitchFamily="49" charset="-120"/>
            </a:endParaRPr>
          </a:p>
          <a:p>
            <a:r>
              <a:rPr lang="zh-TW" altLang="en-US" sz="3600" dirty="0">
                <a:solidFill>
                  <a:srgbClr val="0000FF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以及全人類彼此團結的記號和工具</a:t>
            </a:r>
            <a:endParaRPr lang="en-US" altLang="zh-TW" sz="3600" dirty="0">
              <a:solidFill>
                <a:srgbClr val="0000FF"/>
              </a:solidFill>
              <a:latin typeface="華康中黑體" panose="020B0509000000000000" pitchFamily="49" charset="-120"/>
              <a:ea typeface="華康中黑體" panose="020B0509000000000000" pitchFamily="49" charset="-120"/>
              <a:cs typeface="華康中黑體" panose="020B0509000000000000" pitchFamily="49" charset="-120"/>
            </a:endParaRPr>
          </a:p>
          <a:p>
            <a:pPr algn="r"/>
            <a:r>
              <a:rPr lang="en-US" altLang="zh-HK" sz="2400" dirty="0">
                <a:solidFill>
                  <a:srgbClr val="0000FF"/>
                </a:solidFill>
              </a:rPr>
              <a:t>(</a:t>
            </a:r>
            <a:r>
              <a:rPr lang="zh-TW" altLang="en-US" sz="2400" dirty="0">
                <a:solidFill>
                  <a:srgbClr val="0000FF"/>
                </a:solidFill>
              </a:rPr>
              <a:t>教會憲章第</a:t>
            </a:r>
            <a:r>
              <a:rPr lang="en-US" altLang="zh-TW" sz="2400" dirty="0">
                <a:solidFill>
                  <a:srgbClr val="0000FF"/>
                </a:solidFill>
              </a:rPr>
              <a:t>1</a:t>
            </a:r>
            <a:r>
              <a:rPr lang="zh-TW" altLang="en-US" sz="2400" dirty="0">
                <a:solidFill>
                  <a:srgbClr val="0000FF"/>
                </a:solidFill>
              </a:rPr>
              <a:t>章第</a:t>
            </a:r>
            <a:r>
              <a:rPr lang="en-US" altLang="zh-TW" sz="2400" dirty="0">
                <a:solidFill>
                  <a:srgbClr val="0000FF"/>
                </a:solidFill>
              </a:rPr>
              <a:t>1</a:t>
            </a:r>
            <a:r>
              <a:rPr lang="zh-TW" altLang="en-US" sz="2400" dirty="0">
                <a:solidFill>
                  <a:srgbClr val="0000FF"/>
                </a:solidFill>
              </a:rPr>
              <a:t>節</a:t>
            </a:r>
            <a:r>
              <a:rPr lang="en-US" altLang="zh-TW" sz="2400" dirty="0">
                <a:solidFill>
                  <a:srgbClr val="0000FF"/>
                </a:solidFill>
              </a:rPr>
              <a:t>)</a:t>
            </a:r>
            <a:endParaRPr lang="zh-HK" altLang="en-US" sz="2400" dirty="0">
              <a:solidFill>
                <a:srgbClr val="0000FF"/>
              </a:solidFill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="" xmlns:a16="http://schemas.microsoft.com/office/drawing/2014/main" id="{384AF864-B4A7-42C0-9BE6-0E6F91395FE7}"/>
              </a:ext>
            </a:extLst>
          </p:cNvPr>
          <p:cNvSpPr txBox="1"/>
          <p:nvPr/>
        </p:nvSpPr>
        <p:spPr>
          <a:xfrm>
            <a:off x="440025" y="5013176"/>
            <a:ext cx="8136904" cy="646331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solidFill>
                  <a:srgbClr val="0000FF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修好無上限</a:t>
            </a:r>
            <a:r>
              <a:rPr lang="en-US" altLang="zh-TW" sz="3600" dirty="0">
                <a:solidFill>
                  <a:srgbClr val="0000FF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, </a:t>
            </a:r>
            <a:r>
              <a:rPr lang="zh-TW" altLang="en-US" sz="3600" dirty="0">
                <a:solidFill>
                  <a:srgbClr val="0000FF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生命無上限</a:t>
            </a:r>
            <a:r>
              <a:rPr lang="en-US" altLang="zh-TW" sz="3600" dirty="0">
                <a:solidFill>
                  <a:srgbClr val="0000FF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, </a:t>
            </a:r>
            <a:r>
              <a:rPr lang="zh-TW" altLang="en-US" sz="3600" dirty="0">
                <a:solidFill>
                  <a:srgbClr val="0000FF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成聖無上限</a:t>
            </a:r>
            <a:endParaRPr lang="zh-HK" altLang="en-US" sz="3600" dirty="0">
              <a:solidFill>
                <a:srgbClr val="0000FF"/>
              </a:solidFill>
              <a:latin typeface="華康中黑體" panose="020B0509000000000000" pitchFamily="49" charset="-120"/>
              <a:ea typeface="華康中黑體" panose="020B0509000000000000" pitchFamily="49" charset="-120"/>
              <a:cs typeface="華康中黑體" panose="020B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420937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副標題 2">
            <a:extLst>
              <a:ext uri="{FF2B5EF4-FFF2-40B4-BE49-F238E27FC236}">
                <a16:creationId xmlns="" xmlns:a16="http://schemas.microsoft.com/office/drawing/2014/main" id="{89DE6A0B-B5E6-41D4-8C86-F1A54E78BB2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eaLnBrk="1">
              <a:lnSpc>
                <a:spcPts val="5000"/>
              </a:lnSpc>
              <a:spcBef>
                <a:spcPct val="0"/>
              </a:spcBef>
            </a:pPr>
            <a:r>
              <a:rPr lang="zh-TW" altLang="en-US" sz="4000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小結、修好精神在生活中的落實</a:t>
            </a:r>
          </a:p>
          <a:p>
            <a:pPr algn="l" eaLnBrk="1">
              <a:lnSpc>
                <a:spcPts val="5000"/>
              </a:lnSpc>
              <a:spcBef>
                <a:spcPct val="0"/>
              </a:spcBef>
              <a:defRPr/>
            </a:pPr>
            <a:r>
              <a:rPr lang="en-US" altLang="zh-TW" sz="4000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  </a:t>
            </a:r>
            <a:r>
              <a:rPr lang="zh-TW" altLang="en-US" sz="4000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修好聖事是基督徒一種很重要的</a:t>
            </a:r>
            <a:r>
              <a:rPr lang="zh-TW" altLang="en-US" sz="4000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神修訓練</a:t>
            </a:r>
            <a:r>
              <a:rPr lang="zh-TW" altLang="en-US" sz="4000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。善用修好聖事的人，一定能在神修路上飛躍前進。我們要讓修好精神成為生活中的節奏。它應與</a:t>
            </a:r>
            <a:r>
              <a:rPr lang="zh-TW" altLang="en-US" sz="4000" dirty="0">
                <a:solidFill>
                  <a:srgbClr val="FF0000"/>
                </a:solidFill>
                <a:highlight>
                  <a:srgbClr val="FFFF00"/>
                </a:highlight>
                <a:latin typeface="華康粗黑體" panose="020B0709000000000000" pitchFamily="49" charset="-120"/>
                <a:ea typeface="華康粗黑體" panose="020B0709000000000000" pitchFamily="49" charset="-120"/>
              </a:rPr>
              <a:t>每個行為</a:t>
            </a:r>
            <a:r>
              <a:rPr lang="zh-TW" altLang="en-US" sz="4000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的反省</a:t>
            </a:r>
            <a:r>
              <a:rPr lang="en-US" altLang="zh-TW" sz="4000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,</a:t>
            </a:r>
            <a:r>
              <a:rPr lang="zh-TW" altLang="en-US" sz="4000" dirty="0">
                <a:highlight>
                  <a:srgbClr val="FFFF00"/>
                </a:highlight>
                <a:latin typeface="華康粗黑體" panose="020B0709000000000000" pitchFamily="49" charset="-120"/>
                <a:ea typeface="華康粗黑體" panose="020B0709000000000000" pitchFamily="49" charset="-120"/>
              </a:rPr>
              <a:t>每日</a:t>
            </a:r>
            <a:r>
              <a:rPr lang="zh-TW" altLang="en-US" sz="4000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的省察</a:t>
            </a:r>
            <a:r>
              <a:rPr lang="en-US" altLang="zh-TW" sz="4000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(</a:t>
            </a:r>
            <a:r>
              <a:rPr lang="zh-TW" altLang="en-US" sz="4000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吾日三省吾身</a:t>
            </a:r>
            <a:r>
              <a:rPr lang="en-US" altLang="zh-TW" sz="4000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),</a:t>
            </a:r>
            <a:r>
              <a:rPr lang="zh-TW" altLang="en-US" sz="4000" dirty="0">
                <a:highlight>
                  <a:srgbClr val="FFFF00"/>
                </a:highlight>
                <a:latin typeface="華康粗黑體" panose="020B0709000000000000" pitchFamily="49" charset="-120"/>
                <a:ea typeface="華康粗黑體" panose="020B0709000000000000" pitchFamily="49" charset="-120"/>
              </a:rPr>
              <a:t>每週</a:t>
            </a:r>
            <a:r>
              <a:rPr lang="zh-TW" altLang="en-US" sz="4000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的反省</a:t>
            </a:r>
            <a:r>
              <a:rPr lang="en-US" altLang="zh-TW" sz="4000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,</a:t>
            </a:r>
            <a:r>
              <a:rPr lang="zh-TW" altLang="en-US" sz="4000" dirty="0">
                <a:highlight>
                  <a:srgbClr val="FFFF00"/>
                </a:highlight>
                <a:latin typeface="華康粗黑體" panose="020B0709000000000000" pitchFamily="49" charset="-120"/>
                <a:ea typeface="華康粗黑體" panose="020B0709000000000000" pitchFamily="49" charset="-120"/>
              </a:rPr>
              <a:t>每月</a:t>
            </a:r>
            <a:r>
              <a:rPr lang="zh-TW" altLang="en-US" sz="4000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的檢討和</a:t>
            </a:r>
            <a:r>
              <a:rPr lang="zh-TW" altLang="en-US" sz="4000" dirty="0">
                <a:highlight>
                  <a:srgbClr val="FFFF00"/>
                </a:highlight>
                <a:latin typeface="華康粗黑體" panose="020B0709000000000000" pitchFamily="49" charset="-120"/>
                <a:ea typeface="華康粗黑體" panose="020B0709000000000000" pitchFamily="49" charset="-120"/>
              </a:rPr>
              <a:t>每年</a:t>
            </a:r>
            <a:r>
              <a:rPr lang="zh-TW" altLang="en-US" sz="4000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的退省連結起來</a:t>
            </a:r>
            <a:r>
              <a:rPr lang="en-US" altLang="zh-TW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(</a:t>
            </a:r>
            <a:r>
              <a:rPr lang="zh-TW" altLang="en-US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見圖</a:t>
            </a:r>
            <a:r>
              <a:rPr lang="en-US" altLang="zh-TW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)</a:t>
            </a: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。</a:t>
            </a:r>
            <a:r>
              <a:rPr lang="zh-TW" altLang="en-US" sz="4000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教會的現行規定是每年至少告解一次。</a:t>
            </a:r>
            <a:r>
              <a:rPr lang="zh-TW" altLang="en-US" sz="4000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四旬期</a:t>
            </a:r>
            <a:r>
              <a:rPr lang="zh-TW" altLang="en-US" sz="4000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及</a:t>
            </a:r>
            <a:r>
              <a:rPr lang="zh-TW" altLang="en-US" sz="4000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將臨期</a:t>
            </a:r>
            <a:r>
              <a:rPr lang="zh-TW" altLang="en-US" sz="4000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都是告解的適當時候。 </a:t>
            </a:r>
            <a:endParaRPr lang="en-US" altLang="zh-TW" sz="4000" dirty="0"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330381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="" xmlns:a16="http://schemas.microsoft.com/office/drawing/2014/main" id="{5320FAFC-349C-41D6-84B4-F77E47EE06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512" y="44624"/>
            <a:ext cx="9144000" cy="6742112"/>
          </a:xfrm>
          <a:solidFill>
            <a:schemeClr val="tx1"/>
          </a:solidFill>
        </p:spPr>
        <p:txBody>
          <a:bodyPr/>
          <a:lstStyle/>
          <a:p>
            <a:pPr eaLnBrk="1" hangingPunct="1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TW" altLang="en-US" sz="4000" dirty="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 一種不斷反省的生命</a:t>
            </a:r>
            <a:r>
              <a:rPr lang="en-US" altLang="zh-TW" dirty="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(</a:t>
            </a:r>
            <a:r>
              <a:rPr lang="zh-TW" altLang="en-US" dirty="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吾日三省吾身</a:t>
            </a:r>
            <a:r>
              <a:rPr lang="en-US" altLang="zh-TW" dirty="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)</a:t>
            </a:r>
            <a:endParaRPr lang="en-US" altLang="zh-TW" sz="4000" dirty="0">
              <a:solidFill>
                <a:srgbClr val="FFFF00"/>
              </a:solidFill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  <a:p>
            <a:pPr eaLnBrk="1" hangingPunct="1">
              <a:spcBef>
                <a:spcPts val="0"/>
              </a:spcBef>
            </a:pPr>
            <a:endParaRPr lang="en-US" altLang="zh-TW" sz="4000" dirty="0">
              <a:solidFill>
                <a:srgbClr val="FFFF00"/>
              </a:solidFill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  <a:p>
            <a:pPr eaLnBrk="1" hangingPunct="1"/>
            <a:endParaRPr lang="en-US" altLang="zh-TW" sz="4000" dirty="0">
              <a:solidFill>
                <a:srgbClr val="FFFF00"/>
              </a:solidFill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  <a:p>
            <a:pPr eaLnBrk="1" hangingPunct="1"/>
            <a:endParaRPr lang="en-US" altLang="zh-TW" sz="4000" dirty="0">
              <a:solidFill>
                <a:srgbClr val="FFFF00"/>
              </a:solidFill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  <a:p>
            <a:pPr marL="0" indent="0" eaLnBrk="1" hangingPunct="1">
              <a:buNone/>
            </a:pPr>
            <a:endParaRPr lang="en-US" altLang="zh-TW" sz="4000" dirty="0">
              <a:solidFill>
                <a:srgbClr val="FFFF00"/>
              </a:solidFill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  <a:p>
            <a:pPr marL="0" indent="0" eaLnBrk="1" hangingPunct="1">
              <a:buNone/>
            </a:pPr>
            <a:r>
              <a:rPr lang="zh-TW" altLang="en-US" sz="4000" dirty="0">
                <a:solidFill>
                  <a:srgbClr val="FFFF00"/>
                </a:solidFill>
                <a:highlight>
                  <a:srgbClr val="FF0000"/>
                </a:highlight>
                <a:latin typeface="華康粗黑體" panose="020B0709000000000000" pitchFamily="49" charset="-120"/>
                <a:ea typeface="華康粗黑體" panose="020B0709000000000000" pitchFamily="49" charset="-120"/>
              </a:rPr>
              <a:t>生</a:t>
            </a:r>
            <a:endParaRPr lang="en-US" altLang="zh-TW" sz="4000" dirty="0">
              <a:solidFill>
                <a:srgbClr val="FFFF00"/>
              </a:solidFill>
              <a:highlight>
                <a:srgbClr val="FF0000"/>
              </a:highlight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  </a:t>
            </a:r>
            <a:endParaRPr lang="en-US" altLang="zh-TW" sz="4000" dirty="0">
              <a:solidFill>
                <a:schemeClr val="bg1"/>
              </a:solidFill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TW" altLang="en-US" sz="4000" dirty="0">
                <a:solidFill>
                  <a:srgbClr val="FFFF00"/>
                </a:solidFill>
                <a:highlight>
                  <a:srgbClr val="FF0000"/>
                </a:highlight>
                <a:latin typeface="華康粗黑體" panose="020B0709000000000000" pitchFamily="49" charset="-120"/>
                <a:ea typeface="華康粗黑體" panose="020B0709000000000000" pitchFamily="49" charset="-120"/>
              </a:rPr>
              <a:t>死</a:t>
            </a:r>
            <a:r>
              <a:rPr lang="zh-TW" altLang="en-US" sz="4000" dirty="0">
                <a:solidFill>
                  <a:schemeClr val="bg1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 </a:t>
            </a:r>
            <a:endParaRPr lang="en-US" altLang="zh-TW" sz="4000" dirty="0">
              <a:solidFill>
                <a:schemeClr val="bg1"/>
              </a:solidFill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  死亡的狀態：不知老之將至！</a:t>
            </a:r>
            <a:endParaRPr lang="zh-TW" altLang="en-US" dirty="0">
              <a:solidFill>
                <a:schemeClr val="bg1"/>
              </a:solidFill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</p:txBody>
      </p:sp>
      <p:sp>
        <p:nvSpPr>
          <p:cNvPr id="82947" name="Line 3">
            <a:extLst>
              <a:ext uri="{FF2B5EF4-FFF2-40B4-BE49-F238E27FC236}">
                <a16:creationId xmlns="" xmlns:a16="http://schemas.microsoft.com/office/drawing/2014/main" id="{3504B31F-E7CC-40E2-971E-BBAA5AD43BC4}"/>
              </a:ext>
            </a:extLst>
          </p:cNvPr>
          <p:cNvSpPr>
            <a:spLocks noChangeShapeType="1"/>
          </p:cNvSpPr>
          <p:nvPr/>
        </p:nvSpPr>
        <p:spPr bwMode="auto">
          <a:xfrm>
            <a:off x="684213" y="5429250"/>
            <a:ext cx="7704137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HK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3252" name="Freeform 4">
            <a:extLst>
              <a:ext uri="{FF2B5EF4-FFF2-40B4-BE49-F238E27FC236}">
                <a16:creationId xmlns="" xmlns:a16="http://schemas.microsoft.com/office/drawing/2014/main" id="{2F7740E7-CB03-4C0D-BFB9-7823E4D5832E}"/>
              </a:ext>
            </a:extLst>
          </p:cNvPr>
          <p:cNvSpPr>
            <a:spLocks/>
          </p:cNvSpPr>
          <p:nvPr/>
        </p:nvSpPr>
        <p:spPr bwMode="auto">
          <a:xfrm>
            <a:off x="785813" y="2241029"/>
            <a:ext cx="7561262" cy="2124075"/>
          </a:xfrm>
          <a:custGeom>
            <a:avLst/>
            <a:gdLst>
              <a:gd name="T0" fmla="*/ 2147483646 w 4763"/>
              <a:gd name="T1" fmla="*/ 2147483646 h 1338"/>
              <a:gd name="T2" fmla="*/ 2147483646 w 4763"/>
              <a:gd name="T3" fmla="*/ 2147483646 h 1338"/>
              <a:gd name="T4" fmla="*/ 2147483646 w 4763"/>
              <a:gd name="T5" fmla="*/ 2147483646 h 1338"/>
              <a:gd name="T6" fmla="*/ 2147483646 w 4763"/>
              <a:gd name="T7" fmla="*/ 2147483646 h 1338"/>
              <a:gd name="T8" fmla="*/ 2147483646 w 4763"/>
              <a:gd name="T9" fmla="*/ 2147483646 h 1338"/>
              <a:gd name="T10" fmla="*/ 2147483646 w 4763"/>
              <a:gd name="T11" fmla="*/ 2147483646 h 1338"/>
              <a:gd name="T12" fmla="*/ 2147483646 w 4763"/>
              <a:gd name="T13" fmla="*/ 2147483646 h 1338"/>
              <a:gd name="T14" fmla="*/ 2147483646 w 4763"/>
              <a:gd name="T15" fmla="*/ 2147483646 h 1338"/>
              <a:gd name="T16" fmla="*/ 2147483646 w 4763"/>
              <a:gd name="T17" fmla="*/ 2147483646 h 1338"/>
              <a:gd name="T18" fmla="*/ 2147483646 w 4763"/>
              <a:gd name="T19" fmla="*/ 2147483646 h 1338"/>
              <a:gd name="T20" fmla="*/ 2147483646 w 4763"/>
              <a:gd name="T21" fmla="*/ 2147483646 h 1338"/>
              <a:gd name="T22" fmla="*/ 2147483646 w 4763"/>
              <a:gd name="T23" fmla="*/ 2147483646 h 1338"/>
              <a:gd name="T24" fmla="*/ 2147483646 w 4763"/>
              <a:gd name="T25" fmla="*/ 2147483646 h 1338"/>
              <a:gd name="T26" fmla="*/ 2147483646 w 4763"/>
              <a:gd name="T27" fmla="*/ 2147483646 h 1338"/>
              <a:gd name="T28" fmla="*/ 2147483646 w 4763"/>
              <a:gd name="T29" fmla="*/ 2147483646 h 1338"/>
              <a:gd name="T30" fmla="*/ 2147483646 w 4763"/>
              <a:gd name="T31" fmla="*/ 2147483646 h 1338"/>
              <a:gd name="T32" fmla="*/ 2147483646 w 4763"/>
              <a:gd name="T33" fmla="*/ 2147483646 h 1338"/>
              <a:gd name="T34" fmla="*/ 2147483646 w 4763"/>
              <a:gd name="T35" fmla="*/ 2147483646 h 1338"/>
              <a:gd name="T36" fmla="*/ 2147483646 w 4763"/>
              <a:gd name="T37" fmla="*/ 2147483646 h 1338"/>
              <a:gd name="T38" fmla="*/ 2147483646 w 4763"/>
              <a:gd name="T39" fmla="*/ 2147483646 h 1338"/>
              <a:gd name="T40" fmla="*/ 2147483646 w 4763"/>
              <a:gd name="T41" fmla="*/ 2147483646 h 1338"/>
              <a:gd name="T42" fmla="*/ 2147483646 w 4763"/>
              <a:gd name="T43" fmla="*/ 2147483646 h 1338"/>
              <a:gd name="T44" fmla="*/ 2147483646 w 4763"/>
              <a:gd name="T45" fmla="*/ 2147483646 h 1338"/>
              <a:gd name="T46" fmla="*/ 2147483646 w 4763"/>
              <a:gd name="T47" fmla="*/ 2147483646 h 1338"/>
              <a:gd name="T48" fmla="*/ 2147483646 w 4763"/>
              <a:gd name="T49" fmla="*/ 2147483646 h 1338"/>
              <a:gd name="T50" fmla="*/ 2147483646 w 4763"/>
              <a:gd name="T51" fmla="*/ 2147483646 h 1338"/>
              <a:gd name="T52" fmla="*/ 2147483646 w 4763"/>
              <a:gd name="T53" fmla="*/ 2147483646 h 1338"/>
              <a:gd name="T54" fmla="*/ 2147483646 w 4763"/>
              <a:gd name="T55" fmla="*/ 2147483646 h 1338"/>
              <a:gd name="T56" fmla="*/ 2147483646 w 4763"/>
              <a:gd name="T57" fmla="*/ 2147483646 h 1338"/>
              <a:gd name="T58" fmla="*/ 2147483646 w 4763"/>
              <a:gd name="T59" fmla="*/ 2147483646 h 1338"/>
              <a:gd name="T60" fmla="*/ 2147483646 w 4763"/>
              <a:gd name="T61" fmla="*/ 2147483646 h 1338"/>
              <a:gd name="T62" fmla="*/ 2147483646 w 4763"/>
              <a:gd name="T63" fmla="*/ 2147483646 h 1338"/>
              <a:gd name="T64" fmla="*/ 2147483646 w 4763"/>
              <a:gd name="T65" fmla="*/ 2147483646 h 1338"/>
              <a:gd name="T66" fmla="*/ 2147483646 w 4763"/>
              <a:gd name="T67" fmla="*/ 2147483646 h 1338"/>
              <a:gd name="T68" fmla="*/ 2147483646 w 4763"/>
              <a:gd name="T69" fmla="*/ 2147483646 h 1338"/>
              <a:gd name="T70" fmla="*/ 2147483646 w 4763"/>
              <a:gd name="T71" fmla="*/ 2147483646 h 1338"/>
              <a:gd name="T72" fmla="*/ 2147483646 w 4763"/>
              <a:gd name="T73" fmla="*/ 2147483646 h 1338"/>
              <a:gd name="T74" fmla="*/ 2147483646 w 4763"/>
              <a:gd name="T75" fmla="*/ 2147483646 h 1338"/>
              <a:gd name="T76" fmla="*/ 2147483646 w 4763"/>
              <a:gd name="T77" fmla="*/ 2147483646 h 1338"/>
              <a:gd name="T78" fmla="*/ 2147483646 w 4763"/>
              <a:gd name="T79" fmla="*/ 2147483646 h 1338"/>
              <a:gd name="T80" fmla="*/ 2147483646 w 4763"/>
              <a:gd name="T81" fmla="*/ 2147483646 h 1338"/>
              <a:gd name="T82" fmla="*/ 2147483646 w 4763"/>
              <a:gd name="T83" fmla="*/ 2147483646 h 1338"/>
              <a:gd name="T84" fmla="*/ 2147483646 w 4763"/>
              <a:gd name="T85" fmla="*/ 2147483646 h 1338"/>
              <a:gd name="T86" fmla="*/ 2147483646 w 4763"/>
              <a:gd name="T87" fmla="*/ 2147483646 h 1338"/>
              <a:gd name="T88" fmla="*/ 2147483646 w 4763"/>
              <a:gd name="T89" fmla="*/ 2147483646 h 1338"/>
              <a:gd name="T90" fmla="*/ 2147483646 w 4763"/>
              <a:gd name="T91" fmla="*/ 2147483646 h 1338"/>
              <a:gd name="T92" fmla="*/ 2147483646 w 4763"/>
              <a:gd name="T93" fmla="*/ 2147483646 h 1338"/>
              <a:gd name="T94" fmla="*/ 2147483646 w 4763"/>
              <a:gd name="T95" fmla="*/ 2147483646 h 1338"/>
              <a:gd name="T96" fmla="*/ 2147483646 w 4763"/>
              <a:gd name="T97" fmla="*/ 2147483646 h 1338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4763"/>
              <a:gd name="T148" fmla="*/ 0 h 1338"/>
              <a:gd name="T149" fmla="*/ 4763 w 4763"/>
              <a:gd name="T150" fmla="*/ 1338 h 1338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4763" h="1338">
                <a:moveTo>
                  <a:pt x="0" y="1127"/>
                </a:moveTo>
                <a:cubicBezTo>
                  <a:pt x="3" y="1106"/>
                  <a:pt x="4" y="1084"/>
                  <a:pt x="9" y="1063"/>
                </a:cubicBezTo>
                <a:cubicBezTo>
                  <a:pt x="13" y="1045"/>
                  <a:pt x="27" y="1009"/>
                  <a:pt x="27" y="1009"/>
                </a:cubicBezTo>
                <a:cubicBezTo>
                  <a:pt x="53" y="1088"/>
                  <a:pt x="16" y="990"/>
                  <a:pt x="55" y="1054"/>
                </a:cubicBezTo>
                <a:cubicBezTo>
                  <a:pt x="60" y="1062"/>
                  <a:pt x="60" y="1073"/>
                  <a:pt x="64" y="1082"/>
                </a:cubicBezTo>
                <a:cubicBezTo>
                  <a:pt x="69" y="1092"/>
                  <a:pt x="76" y="1100"/>
                  <a:pt x="82" y="1109"/>
                </a:cubicBezTo>
                <a:cubicBezTo>
                  <a:pt x="91" y="1106"/>
                  <a:pt x="102" y="1106"/>
                  <a:pt x="110" y="1100"/>
                </a:cubicBezTo>
                <a:cubicBezTo>
                  <a:pt x="127" y="1087"/>
                  <a:pt x="155" y="1054"/>
                  <a:pt x="155" y="1054"/>
                </a:cubicBezTo>
                <a:cubicBezTo>
                  <a:pt x="161" y="1060"/>
                  <a:pt x="169" y="1065"/>
                  <a:pt x="174" y="1073"/>
                </a:cubicBezTo>
                <a:cubicBezTo>
                  <a:pt x="179" y="1081"/>
                  <a:pt x="174" y="1098"/>
                  <a:pt x="183" y="1100"/>
                </a:cubicBezTo>
                <a:cubicBezTo>
                  <a:pt x="198" y="1104"/>
                  <a:pt x="237" y="1054"/>
                  <a:pt x="247" y="1045"/>
                </a:cubicBezTo>
                <a:cubicBezTo>
                  <a:pt x="268" y="1109"/>
                  <a:pt x="247" y="1106"/>
                  <a:pt x="292" y="1091"/>
                </a:cubicBezTo>
                <a:cubicBezTo>
                  <a:pt x="298" y="1097"/>
                  <a:pt x="304" y="1114"/>
                  <a:pt x="311" y="1109"/>
                </a:cubicBezTo>
                <a:cubicBezTo>
                  <a:pt x="367" y="1071"/>
                  <a:pt x="331" y="1045"/>
                  <a:pt x="366" y="999"/>
                </a:cubicBezTo>
                <a:cubicBezTo>
                  <a:pt x="392" y="964"/>
                  <a:pt x="409" y="919"/>
                  <a:pt x="439" y="890"/>
                </a:cubicBezTo>
                <a:cubicBezTo>
                  <a:pt x="445" y="908"/>
                  <a:pt x="446" y="929"/>
                  <a:pt x="457" y="945"/>
                </a:cubicBezTo>
                <a:cubicBezTo>
                  <a:pt x="463" y="954"/>
                  <a:pt x="471" y="962"/>
                  <a:pt x="475" y="972"/>
                </a:cubicBezTo>
                <a:cubicBezTo>
                  <a:pt x="483" y="990"/>
                  <a:pt x="494" y="1027"/>
                  <a:pt x="494" y="1027"/>
                </a:cubicBezTo>
                <a:cubicBezTo>
                  <a:pt x="510" y="1200"/>
                  <a:pt x="479" y="1113"/>
                  <a:pt x="539" y="1073"/>
                </a:cubicBezTo>
                <a:cubicBezTo>
                  <a:pt x="548" y="1076"/>
                  <a:pt x="560" y="1075"/>
                  <a:pt x="567" y="1082"/>
                </a:cubicBezTo>
                <a:cubicBezTo>
                  <a:pt x="607" y="1121"/>
                  <a:pt x="560" y="1126"/>
                  <a:pt x="612" y="1109"/>
                </a:cubicBezTo>
                <a:cubicBezTo>
                  <a:pt x="634" y="1051"/>
                  <a:pt x="611" y="1095"/>
                  <a:pt x="631" y="1109"/>
                </a:cubicBezTo>
                <a:cubicBezTo>
                  <a:pt x="647" y="1120"/>
                  <a:pt x="686" y="1127"/>
                  <a:pt x="686" y="1127"/>
                </a:cubicBezTo>
                <a:cubicBezTo>
                  <a:pt x="728" y="1113"/>
                  <a:pt x="721" y="1097"/>
                  <a:pt x="740" y="1063"/>
                </a:cubicBezTo>
                <a:cubicBezTo>
                  <a:pt x="756" y="1034"/>
                  <a:pt x="777" y="1009"/>
                  <a:pt x="795" y="981"/>
                </a:cubicBezTo>
                <a:cubicBezTo>
                  <a:pt x="824" y="936"/>
                  <a:pt x="831" y="858"/>
                  <a:pt x="841" y="807"/>
                </a:cubicBezTo>
                <a:cubicBezTo>
                  <a:pt x="848" y="773"/>
                  <a:pt x="860" y="740"/>
                  <a:pt x="868" y="707"/>
                </a:cubicBezTo>
                <a:cubicBezTo>
                  <a:pt x="879" y="765"/>
                  <a:pt x="891" y="823"/>
                  <a:pt x="905" y="881"/>
                </a:cubicBezTo>
                <a:cubicBezTo>
                  <a:pt x="908" y="945"/>
                  <a:pt x="895" y="1012"/>
                  <a:pt x="914" y="1073"/>
                </a:cubicBezTo>
                <a:cubicBezTo>
                  <a:pt x="920" y="1091"/>
                  <a:pt x="951" y="1076"/>
                  <a:pt x="969" y="1082"/>
                </a:cubicBezTo>
                <a:cubicBezTo>
                  <a:pt x="979" y="1085"/>
                  <a:pt x="986" y="1095"/>
                  <a:pt x="996" y="1100"/>
                </a:cubicBezTo>
                <a:cubicBezTo>
                  <a:pt x="1005" y="1104"/>
                  <a:pt x="1015" y="1106"/>
                  <a:pt x="1024" y="1109"/>
                </a:cubicBezTo>
                <a:cubicBezTo>
                  <a:pt x="1030" y="1100"/>
                  <a:pt x="1031" y="1084"/>
                  <a:pt x="1042" y="1082"/>
                </a:cubicBezTo>
                <a:cubicBezTo>
                  <a:pt x="1053" y="1080"/>
                  <a:pt x="1060" y="1096"/>
                  <a:pt x="1070" y="1100"/>
                </a:cubicBezTo>
                <a:cubicBezTo>
                  <a:pt x="1084" y="1105"/>
                  <a:pt x="1100" y="1106"/>
                  <a:pt x="1115" y="1109"/>
                </a:cubicBezTo>
                <a:cubicBezTo>
                  <a:pt x="1121" y="1114"/>
                  <a:pt x="1154" y="1147"/>
                  <a:pt x="1161" y="1146"/>
                </a:cubicBezTo>
                <a:cubicBezTo>
                  <a:pt x="1172" y="1144"/>
                  <a:pt x="1172" y="1127"/>
                  <a:pt x="1179" y="1118"/>
                </a:cubicBezTo>
                <a:cubicBezTo>
                  <a:pt x="1184" y="1111"/>
                  <a:pt x="1192" y="1106"/>
                  <a:pt x="1198" y="1100"/>
                </a:cubicBezTo>
                <a:cubicBezTo>
                  <a:pt x="1201" y="1091"/>
                  <a:pt x="1203" y="1082"/>
                  <a:pt x="1207" y="1073"/>
                </a:cubicBezTo>
                <a:cubicBezTo>
                  <a:pt x="1212" y="1063"/>
                  <a:pt x="1221" y="1055"/>
                  <a:pt x="1225" y="1045"/>
                </a:cubicBezTo>
                <a:cubicBezTo>
                  <a:pt x="1241" y="1001"/>
                  <a:pt x="1237" y="953"/>
                  <a:pt x="1252" y="908"/>
                </a:cubicBezTo>
                <a:cubicBezTo>
                  <a:pt x="1255" y="917"/>
                  <a:pt x="1257" y="927"/>
                  <a:pt x="1262" y="935"/>
                </a:cubicBezTo>
                <a:cubicBezTo>
                  <a:pt x="1267" y="942"/>
                  <a:pt x="1276" y="946"/>
                  <a:pt x="1280" y="954"/>
                </a:cubicBezTo>
                <a:cubicBezTo>
                  <a:pt x="1288" y="971"/>
                  <a:pt x="1292" y="991"/>
                  <a:pt x="1298" y="1009"/>
                </a:cubicBezTo>
                <a:cubicBezTo>
                  <a:pt x="1301" y="1018"/>
                  <a:pt x="1304" y="1027"/>
                  <a:pt x="1307" y="1036"/>
                </a:cubicBezTo>
                <a:cubicBezTo>
                  <a:pt x="1310" y="1045"/>
                  <a:pt x="1316" y="1063"/>
                  <a:pt x="1316" y="1063"/>
                </a:cubicBezTo>
                <a:cubicBezTo>
                  <a:pt x="1325" y="1060"/>
                  <a:pt x="1336" y="1048"/>
                  <a:pt x="1344" y="1054"/>
                </a:cubicBezTo>
                <a:cubicBezTo>
                  <a:pt x="1354" y="1062"/>
                  <a:pt x="1348" y="1079"/>
                  <a:pt x="1353" y="1091"/>
                </a:cubicBezTo>
                <a:cubicBezTo>
                  <a:pt x="1357" y="1101"/>
                  <a:pt x="1365" y="1109"/>
                  <a:pt x="1371" y="1118"/>
                </a:cubicBezTo>
                <a:cubicBezTo>
                  <a:pt x="1418" y="1088"/>
                  <a:pt x="1434" y="1104"/>
                  <a:pt x="1481" y="1127"/>
                </a:cubicBezTo>
                <a:cubicBezTo>
                  <a:pt x="1525" y="1112"/>
                  <a:pt x="1521" y="1081"/>
                  <a:pt x="1536" y="1036"/>
                </a:cubicBezTo>
                <a:cubicBezTo>
                  <a:pt x="1548" y="1000"/>
                  <a:pt x="1565" y="963"/>
                  <a:pt x="1572" y="926"/>
                </a:cubicBezTo>
                <a:cubicBezTo>
                  <a:pt x="1578" y="893"/>
                  <a:pt x="1581" y="858"/>
                  <a:pt x="1591" y="826"/>
                </a:cubicBezTo>
                <a:cubicBezTo>
                  <a:pt x="1601" y="796"/>
                  <a:pt x="1636" y="743"/>
                  <a:pt x="1636" y="743"/>
                </a:cubicBezTo>
                <a:cubicBezTo>
                  <a:pt x="1673" y="846"/>
                  <a:pt x="1638" y="958"/>
                  <a:pt x="1673" y="1063"/>
                </a:cubicBezTo>
                <a:cubicBezTo>
                  <a:pt x="1679" y="1054"/>
                  <a:pt x="1680" y="1036"/>
                  <a:pt x="1691" y="1036"/>
                </a:cubicBezTo>
                <a:cubicBezTo>
                  <a:pt x="1700" y="1036"/>
                  <a:pt x="1697" y="1054"/>
                  <a:pt x="1700" y="1063"/>
                </a:cubicBezTo>
                <a:cubicBezTo>
                  <a:pt x="1703" y="1073"/>
                  <a:pt x="1711" y="1121"/>
                  <a:pt x="1728" y="1127"/>
                </a:cubicBezTo>
                <a:cubicBezTo>
                  <a:pt x="1754" y="1137"/>
                  <a:pt x="1783" y="1134"/>
                  <a:pt x="1810" y="1137"/>
                </a:cubicBezTo>
                <a:cubicBezTo>
                  <a:pt x="1868" y="1076"/>
                  <a:pt x="1793" y="1167"/>
                  <a:pt x="1810" y="1091"/>
                </a:cubicBezTo>
                <a:cubicBezTo>
                  <a:pt x="1812" y="1080"/>
                  <a:pt x="1857" y="1066"/>
                  <a:pt x="1865" y="1063"/>
                </a:cubicBezTo>
                <a:cubicBezTo>
                  <a:pt x="1885" y="1094"/>
                  <a:pt x="1894" y="1106"/>
                  <a:pt x="1929" y="1118"/>
                </a:cubicBezTo>
                <a:cubicBezTo>
                  <a:pt x="1977" y="1046"/>
                  <a:pt x="1928" y="1135"/>
                  <a:pt x="1938" y="1063"/>
                </a:cubicBezTo>
                <a:cubicBezTo>
                  <a:pt x="1940" y="1048"/>
                  <a:pt x="1966" y="1012"/>
                  <a:pt x="1975" y="999"/>
                </a:cubicBezTo>
                <a:cubicBezTo>
                  <a:pt x="1991" y="952"/>
                  <a:pt x="2012" y="908"/>
                  <a:pt x="2030" y="862"/>
                </a:cubicBezTo>
                <a:cubicBezTo>
                  <a:pt x="2037" y="844"/>
                  <a:pt x="2048" y="807"/>
                  <a:pt x="2048" y="807"/>
                </a:cubicBezTo>
                <a:cubicBezTo>
                  <a:pt x="2056" y="749"/>
                  <a:pt x="2059" y="690"/>
                  <a:pt x="2075" y="634"/>
                </a:cubicBezTo>
                <a:cubicBezTo>
                  <a:pt x="2085" y="599"/>
                  <a:pt x="2112" y="533"/>
                  <a:pt x="2112" y="533"/>
                </a:cubicBezTo>
                <a:cubicBezTo>
                  <a:pt x="2123" y="407"/>
                  <a:pt x="2146" y="271"/>
                  <a:pt x="2185" y="149"/>
                </a:cubicBezTo>
                <a:cubicBezTo>
                  <a:pt x="2203" y="0"/>
                  <a:pt x="2191" y="71"/>
                  <a:pt x="2203" y="286"/>
                </a:cubicBezTo>
                <a:cubicBezTo>
                  <a:pt x="2208" y="372"/>
                  <a:pt x="2201" y="382"/>
                  <a:pt x="2249" y="433"/>
                </a:cubicBezTo>
                <a:cubicBezTo>
                  <a:pt x="2273" y="506"/>
                  <a:pt x="2266" y="578"/>
                  <a:pt x="2286" y="652"/>
                </a:cubicBezTo>
                <a:cubicBezTo>
                  <a:pt x="2289" y="713"/>
                  <a:pt x="2288" y="774"/>
                  <a:pt x="2295" y="835"/>
                </a:cubicBezTo>
                <a:cubicBezTo>
                  <a:pt x="2297" y="854"/>
                  <a:pt x="2307" y="872"/>
                  <a:pt x="2313" y="890"/>
                </a:cubicBezTo>
                <a:cubicBezTo>
                  <a:pt x="2332" y="947"/>
                  <a:pt x="2330" y="1014"/>
                  <a:pt x="2340" y="1073"/>
                </a:cubicBezTo>
                <a:cubicBezTo>
                  <a:pt x="2320" y="1152"/>
                  <a:pt x="2352" y="1084"/>
                  <a:pt x="2359" y="1063"/>
                </a:cubicBezTo>
                <a:cubicBezTo>
                  <a:pt x="2365" y="1075"/>
                  <a:pt x="2369" y="1089"/>
                  <a:pt x="2377" y="1100"/>
                </a:cubicBezTo>
                <a:cubicBezTo>
                  <a:pt x="2390" y="1117"/>
                  <a:pt x="2423" y="1146"/>
                  <a:pt x="2423" y="1146"/>
                </a:cubicBezTo>
                <a:cubicBezTo>
                  <a:pt x="2444" y="1082"/>
                  <a:pt x="2423" y="1097"/>
                  <a:pt x="2468" y="1082"/>
                </a:cubicBezTo>
                <a:cubicBezTo>
                  <a:pt x="2474" y="1088"/>
                  <a:pt x="2481" y="1106"/>
                  <a:pt x="2487" y="1100"/>
                </a:cubicBezTo>
                <a:cubicBezTo>
                  <a:pt x="2501" y="1086"/>
                  <a:pt x="2500" y="1064"/>
                  <a:pt x="2505" y="1045"/>
                </a:cubicBezTo>
                <a:cubicBezTo>
                  <a:pt x="2517" y="995"/>
                  <a:pt x="2524" y="962"/>
                  <a:pt x="2551" y="917"/>
                </a:cubicBezTo>
                <a:cubicBezTo>
                  <a:pt x="2565" y="830"/>
                  <a:pt x="2552" y="831"/>
                  <a:pt x="2642" y="844"/>
                </a:cubicBezTo>
                <a:cubicBezTo>
                  <a:pt x="2639" y="878"/>
                  <a:pt x="2640" y="912"/>
                  <a:pt x="2633" y="945"/>
                </a:cubicBezTo>
                <a:cubicBezTo>
                  <a:pt x="2631" y="956"/>
                  <a:pt x="2619" y="962"/>
                  <a:pt x="2615" y="972"/>
                </a:cubicBezTo>
                <a:cubicBezTo>
                  <a:pt x="2607" y="990"/>
                  <a:pt x="2596" y="1027"/>
                  <a:pt x="2596" y="1027"/>
                </a:cubicBezTo>
                <a:cubicBezTo>
                  <a:pt x="2584" y="989"/>
                  <a:pt x="2592" y="978"/>
                  <a:pt x="2615" y="945"/>
                </a:cubicBezTo>
                <a:cubicBezTo>
                  <a:pt x="2638" y="1038"/>
                  <a:pt x="2718" y="1122"/>
                  <a:pt x="2798" y="1173"/>
                </a:cubicBezTo>
                <a:cubicBezTo>
                  <a:pt x="2804" y="1164"/>
                  <a:pt x="2811" y="1156"/>
                  <a:pt x="2816" y="1146"/>
                </a:cubicBezTo>
                <a:cubicBezTo>
                  <a:pt x="2820" y="1137"/>
                  <a:pt x="2820" y="1126"/>
                  <a:pt x="2825" y="1118"/>
                </a:cubicBezTo>
                <a:cubicBezTo>
                  <a:pt x="2844" y="1089"/>
                  <a:pt x="2875" y="1083"/>
                  <a:pt x="2825" y="1100"/>
                </a:cubicBezTo>
                <a:cubicBezTo>
                  <a:pt x="2822" y="1109"/>
                  <a:pt x="2825" y="1127"/>
                  <a:pt x="2816" y="1127"/>
                </a:cubicBezTo>
                <a:cubicBezTo>
                  <a:pt x="2807" y="1127"/>
                  <a:pt x="2807" y="1109"/>
                  <a:pt x="2807" y="1100"/>
                </a:cubicBezTo>
                <a:cubicBezTo>
                  <a:pt x="2807" y="1078"/>
                  <a:pt x="2813" y="1057"/>
                  <a:pt x="2816" y="1036"/>
                </a:cubicBezTo>
                <a:cubicBezTo>
                  <a:pt x="2825" y="1039"/>
                  <a:pt x="2836" y="1038"/>
                  <a:pt x="2843" y="1045"/>
                </a:cubicBezTo>
                <a:cubicBezTo>
                  <a:pt x="2850" y="1052"/>
                  <a:pt x="2844" y="1078"/>
                  <a:pt x="2852" y="1073"/>
                </a:cubicBezTo>
                <a:cubicBezTo>
                  <a:pt x="2871" y="1062"/>
                  <a:pt x="2889" y="1018"/>
                  <a:pt x="2889" y="1018"/>
                </a:cubicBezTo>
                <a:cubicBezTo>
                  <a:pt x="2892" y="1009"/>
                  <a:pt x="2889" y="993"/>
                  <a:pt x="2898" y="990"/>
                </a:cubicBezTo>
                <a:cubicBezTo>
                  <a:pt x="2906" y="987"/>
                  <a:pt x="2911" y="1002"/>
                  <a:pt x="2916" y="1009"/>
                </a:cubicBezTo>
                <a:cubicBezTo>
                  <a:pt x="2960" y="1071"/>
                  <a:pt x="2923" y="1039"/>
                  <a:pt x="2971" y="1073"/>
                </a:cubicBezTo>
                <a:cubicBezTo>
                  <a:pt x="2977" y="1085"/>
                  <a:pt x="2978" y="1115"/>
                  <a:pt x="2990" y="1109"/>
                </a:cubicBezTo>
                <a:cubicBezTo>
                  <a:pt x="3007" y="1100"/>
                  <a:pt x="3008" y="1054"/>
                  <a:pt x="3008" y="1054"/>
                </a:cubicBezTo>
                <a:cubicBezTo>
                  <a:pt x="3045" y="1167"/>
                  <a:pt x="3027" y="1128"/>
                  <a:pt x="3017" y="926"/>
                </a:cubicBezTo>
                <a:cubicBezTo>
                  <a:pt x="3032" y="819"/>
                  <a:pt x="3055" y="714"/>
                  <a:pt x="3118" y="625"/>
                </a:cubicBezTo>
                <a:cubicBezTo>
                  <a:pt x="3131" y="585"/>
                  <a:pt x="3141" y="546"/>
                  <a:pt x="3154" y="506"/>
                </a:cubicBezTo>
                <a:cubicBezTo>
                  <a:pt x="3157" y="497"/>
                  <a:pt x="3163" y="478"/>
                  <a:pt x="3163" y="478"/>
                </a:cubicBezTo>
                <a:cubicBezTo>
                  <a:pt x="3166" y="457"/>
                  <a:pt x="3170" y="435"/>
                  <a:pt x="3172" y="414"/>
                </a:cubicBezTo>
                <a:cubicBezTo>
                  <a:pt x="3176" y="378"/>
                  <a:pt x="3177" y="341"/>
                  <a:pt x="3182" y="305"/>
                </a:cubicBezTo>
                <a:cubicBezTo>
                  <a:pt x="3194" y="214"/>
                  <a:pt x="3233" y="120"/>
                  <a:pt x="3255" y="30"/>
                </a:cubicBezTo>
                <a:cubicBezTo>
                  <a:pt x="3252" y="79"/>
                  <a:pt x="3251" y="128"/>
                  <a:pt x="3246" y="177"/>
                </a:cubicBezTo>
                <a:cubicBezTo>
                  <a:pt x="3243" y="206"/>
                  <a:pt x="3218" y="259"/>
                  <a:pt x="3218" y="259"/>
                </a:cubicBezTo>
                <a:cubicBezTo>
                  <a:pt x="3206" y="380"/>
                  <a:pt x="3151" y="556"/>
                  <a:pt x="3282" y="625"/>
                </a:cubicBezTo>
                <a:cubicBezTo>
                  <a:pt x="3314" y="666"/>
                  <a:pt x="3400" y="756"/>
                  <a:pt x="3447" y="771"/>
                </a:cubicBezTo>
                <a:cubicBezTo>
                  <a:pt x="3479" y="820"/>
                  <a:pt x="3497" y="868"/>
                  <a:pt x="3438" y="908"/>
                </a:cubicBezTo>
                <a:cubicBezTo>
                  <a:pt x="3417" y="1021"/>
                  <a:pt x="3427" y="976"/>
                  <a:pt x="3410" y="1045"/>
                </a:cubicBezTo>
                <a:cubicBezTo>
                  <a:pt x="3427" y="1115"/>
                  <a:pt x="3415" y="1082"/>
                  <a:pt x="3428" y="999"/>
                </a:cubicBezTo>
                <a:cubicBezTo>
                  <a:pt x="3434" y="964"/>
                  <a:pt x="3454" y="941"/>
                  <a:pt x="3465" y="908"/>
                </a:cubicBezTo>
                <a:cubicBezTo>
                  <a:pt x="3456" y="905"/>
                  <a:pt x="3445" y="892"/>
                  <a:pt x="3438" y="899"/>
                </a:cubicBezTo>
                <a:cubicBezTo>
                  <a:pt x="3431" y="906"/>
                  <a:pt x="3445" y="917"/>
                  <a:pt x="3447" y="926"/>
                </a:cubicBezTo>
                <a:cubicBezTo>
                  <a:pt x="3456" y="972"/>
                  <a:pt x="3465" y="1017"/>
                  <a:pt x="3474" y="1063"/>
                </a:cubicBezTo>
                <a:cubicBezTo>
                  <a:pt x="3480" y="1054"/>
                  <a:pt x="3481" y="1036"/>
                  <a:pt x="3492" y="1036"/>
                </a:cubicBezTo>
                <a:cubicBezTo>
                  <a:pt x="3494" y="1036"/>
                  <a:pt x="3511" y="1091"/>
                  <a:pt x="3511" y="1091"/>
                </a:cubicBezTo>
                <a:cubicBezTo>
                  <a:pt x="3536" y="1015"/>
                  <a:pt x="3559" y="938"/>
                  <a:pt x="3584" y="862"/>
                </a:cubicBezTo>
                <a:cubicBezTo>
                  <a:pt x="3615" y="910"/>
                  <a:pt x="3596" y="952"/>
                  <a:pt x="3657" y="972"/>
                </a:cubicBezTo>
                <a:cubicBezTo>
                  <a:pt x="3760" y="1075"/>
                  <a:pt x="3606" y="916"/>
                  <a:pt x="3703" y="1036"/>
                </a:cubicBezTo>
                <a:cubicBezTo>
                  <a:pt x="3719" y="1056"/>
                  <a:pt x="3758" y="1091"/>
                  <a:pt x="3758" y="1091"/>
                </a:cubicBezTo>
                <a:cubicBezTo>
                  <a:pt x="3777" y="1013"/>
                  <a:pt x="3754" y="1091"/>
                  <a:pt x="3785" y="1027"/>
                </a:cubicBezTo>
                <a:cubicBezTo>
                  <a:pt x="3810" y="977"/>
                  <a:pt x="3809" y="941"/>
                  <a:pt x="3858" y="908"/>
                </a:cubicBezTo>
                <a:cubicBezTo>
                  <a:pt x="3861" y="899"/>
                  <a:pt x="3867" y="881"/>
                  <a:pt x="3867" y="881"/>
                </a:cubicBezTo>
                <a:cubicBezTo>
                  <a:pt x="3851" y="944"/>
                  <a:pt x="3888" y="960"/>
                  <a:pt x="3922" y="1009"/>
                </a:cubicBezTo>
                <a:cubicBezTo>
                  <a:pt x="3976" y="1085"/>
                  <a:pt x="4037" y="1167"/>
                  <a:pt x="4132" y="1191"/>
                </a:cubicBezTo>
                <a:cubicBezTo>
                  <a:pt x="4129" y="1200"/>
                  <a:pt x="4123" y="1229"/>
                  <a:pt x="4123" y="1219"/>
                </a:cubicBezTo>
                <a:cubicBezTo>
                  <a:pt x="4123" y="1203"/>
                  <a:pt x="4126" y="1187"/>
                  <a:pt x="4132" y="1173"/>
                </a:cubicBezTo>
                <a:cubicBezTo>
                  <a:pt x="4135" y="1165"/>
                  <a:pt x="4145" y="1161"/>
                  <a:pt x="4151" y="1155"/>
                </a:cubicBezTo>
                <a:cubicBezTo>
                  <a:pt x="4166" y="1109"/>
                  <a:pt x="4180" y="1078"/>
                  <a:pt x="4142" y="1036"/>
                </a:cubicBezTo>
                <a:cubicBezTo>
                  <a:pt x="4136" y="1029"/>
                  <a:pt x="4147" y="1054"/>
                  <a:pt x="4151" y="1063"/>
                </a:cubicBezTo>
                <a:cubicBezTo>
                  <a:pt x="4156" y="1076"/>
                  <a:pt x="4162" y="1088"/>
                  <a:pt x="4169" y="1100"/>
                </a:cubicBezTo>
                <a:cubicBezTo>
                  <a:pt x="4184" y="1127"/>
                  <a:pt x="4197" y="1157"/>
                  <a:pt x="4215" y="1182"/>
                </a:cubicBezTo>
                <a:cubicBezTo>
                  <a:pt x="4249" y="1230"/>
                  <a:pt x="4300" y="1263"/>
                  <a:pt x="4343" y="1301"/>
                </a:cubicBezTo>
                <a:cubicBezTo>
                  <a:pt x="4353" y="1310"/>
                  <a:pt x="4358" y="1323"/>
                  <a:pt x="4370" y="1329"/>
                </a:cubicBezTo>
                <a:cubicBezTo>
                  <a:pt x="4384" y="1336"/>
                  <a:pt x="4401" y="1335"/>
                  <a:pt x="4416" y="1338"/>
                </a:cubicBezTo>
                <a:cubicBezTo>
                  <a:pt x="4473" y="1324"/>
                  <a:pt x="4454" y="1316"/>
                  <a:pt x="4471" y="1265"/>
                </a:cubicBezTo>
                <a:cubicBezTo>
                  <a:pt x="4474" y="1225"/>
                  <a:pt x="4482" y="1186"/>
                  <a:pt x="4480" y="1146"/>
                </a:cubicBezTo>
                <a:cubicBezTo>
                  <a:pt x="4478" y="1111"/>
                  <a:pt x="4414" y="1110"/>
                  <a:pt x="4498" y="1082"/>
                </a:cubicBezTo>
                <a:cubicBezTo>
                  <a:pt x="4512" y="1025"/>
                  <a:pt x="4521" y="984"/>
                  <a:pt x="4553" y="935"/>
                </a:cubicBezTo>
                <a:cubicBezTo>
                  <a:pt x="4563" y="896"/>
                  <a:pt x="4576" y="868"/>
                  <a:pt x="4599" y="835"/>
                </a:cubicBezTo>
                <a:cubicBezTo>
                  <a:pt x="4611" y="896"/>
                  <a:pt x="4620" y="905"/>
                  <a:pt x="4681" y="917"/>
                </a:cubicBezTo>
                <a:cubicBezTo>
                  <a:pt x="4672" y="926"/>
                  <a:pt x="4648" y="933"/>
                  <a:pt x="4654" y="945"/>
                </a:cubicBezTo>
                <a:cubicBezTo>
                  <a:pt x="4664" y="964"/>
                  <a:pt x="4731" y="1009"/>
                  <a:pt x="4763" y="1009"/>
                </a:cubicBezTo>
              </a:path>
            </a:pathLst>
          </a:custGeom>
          <a:noFill/>
          <a:ln w="76200" cmpd="sng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HK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5C2DCCE3-748C-401B-8810-5021CAF9D6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2428875"/>
            <a:ext cx="6159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粗黑體" panose="020B0709000000000000" pitchFamily="49" charset="-120"/>
                <a:ea typeface="華康粗黑體" panose="020B0709000000000000" pitchFamily="49" charset="-120"/>
                <a:cs typeface="+mn-cs"/>
              </a:rPr>
              <a:t>每事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="" xmlns:a16="http://schemas.microsoft.com/office/drawing/2014/main" id="{2F27E467-B256-42A3-93D8-F0586D2765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1425" y="2071688"/>
            <a:ext cx="615950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粗黑體" panose="020B0709000000000000" pitchFamily="49" charset="-120"/>
                <a:ea typeface="華康粗黑體" panose="020B0709000000000000" pitchFamily="49" charset="-120"/>
                <a:cs typeface="+mn-cs"/>
              </a:rPr>
              <a:t>每日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="" xmlns:a16="http://schemas.microsoft.com/office/drawing/2014/main" id="{EDF521AD-3339-4574-BF48-F93B741ACE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8813" y="1785938"/>
            <a:ext cx="615950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粗黑體" panose="020B0709000000000000" pitchFamily="49" charset="-120"/>
                <a:ea typeface="華康粗黑體" panose="020B0709000000000000" pitchFamily="49" charset="-120"/>
                <a:cs typeface="+mn-cs"/>
              </a:rPr>
              <a:t>每周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="" xmlns:a16="http://schemas.microsoft.com/office/drawing/2014/main" id="{6C341581-D243-4AE5-8A4A-C3AC93C2E2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4200" y="1500188"/>
            <a:ext cx="677863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粗黑體" panose="020B0709000000000000" pitchFamily="49" charset="-120"/>
                <a:ea typeface="華康粗黑體" panose="020B0709000000000000" pitchFamily="49" charset="-120"/>
                <a:cs typeface="+mn-cs"/>
              </a:rPr>
              <a:t>每月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="" xmlns:a16="http://schemas.microsoft.com/office/drawing/2014/main" id="{8ADF3764-82BD-4EC9-BD65-39982A6BFB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2188" y="1143000"/>
            <a:ext cx="738187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粗黑體" panose="020B0709000000000000" pitchFamily="49" charset="-120"/>
                <a:ea typeface="華康粗黑體" panose="020B0709000000000000" pitchFamily="49" charset="-120"/>
                <a:cs typeface="+mn-cs"/>
              </a:rPr>
              <a:t>每年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="" xmlns:a16="http://schemas.microsoft.com/office/drawing/2014/main" id="{6B9FE338-908F-4CE1-9FF4-A37BD6167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7386" y="2132859"/>
            <a:ext cx="738664" cy="266429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華康粗黑體" panose="020B0709000000000000" pitchFamily="49" charset="-120"/>
                <a:ea typeface="華康粗黑體" panose="020B0709000000000000" pitchFamily="49" charset="-120"/>
                <a:cs typeface="+mn-cs"/>
              </a:rPr>
              <a:t>成長、完成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華康粗黑體" panose="020B0709000000000000" pitchFamily="49" charset="-120"/>
              <a:ea typeface="華康粗黑體" panose="020B0709000000000000" pitchFamily="49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0445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2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29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29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2" grpId="0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6" descr="aguia unhas">
            <a:extLst>
              <a:ext uri="{FF2B5EF4-FFF2-40B4-BE49-F238E27FC236}">
                <a16:creationId xmlns="" xmlns:a16="http://schemas.microsoft.com/office/drawing/2014/main" id="{C791E2FE-6341-421F-9218-32B9A568C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3">
            <a:extLst>
              <a:ext uri="{FF2B5EF4-FFF2-40B4-BE49-F238E27FC236}">
                <a16:creationId xmlns="" xmlns:a16="http://schemas.microsoft.com/office/drawing/2014/main" id="{D1D44092-2CCC-4767-A7F5-9BA1D4DB2D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965700"/>
            <a:ext cx="8709025" cy="1800225"/>
          </a:xfrm>
          <a:prstGeom prst="rect">
            <a:avLst/>
          </a:prstGeom>
          <a:solidFill>
            <a:schemeClr val="tx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zh-TW" altLang="en-US" sz="40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牠的利爪不能替牠抓食物了</a:t>
            </a:r>
            <a:r>
              <a:rPr kumimoji="0" lang="zh-TW" altLang="en-US" sz="3600" b="1">
                <a:solidFill>
                  <a:srgbClr val="FFFFFF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  </a:t>
            </a:r>
            <a:r>
              <a:rPr kumimoji="0" lang="en-US" altLang="zh-TW" sz="3600">
                <a:solidFill>
                  <a:srgbClr val="FFFFFF"/>
                </a:solidFill>
                <a:latin typeface="Arial" panose="020B0604020202020204" pitchFamily="34" charset="0"/>
              </a:rPr>
              <a:t>Its’ long and flexible talons can no longer grab prey which serves as food</a:t>
            </a:r>
          </a:p>
        </p:txBody>
      </p:sp>
      <p:sp>
        <p:nvSpPr>
          <p:cNvPr id="5124" name="Rectangle 4">
            <a:extLst>
              <a:ext uri="{FF2B5EF4-FFF2-40B4-BE49-F238E27FC236}">
                <a16:creationId xmlns="" xmlns:a16="http://schemas.microsoft.com/office/drawing/2014/main" id="{E05B79B8-2122-4D54-8F38-A048CEAB92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6580188" cy="708025"/>
          </a:xfrm>
          <a:prstGeom prst="rect">
            <a:avLst/>
          </a:prstGeom>
          <a:solidFill>
            <a:schemeClr val="tx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pt-BR" altLang="zh-TW" sz="4000" b="1">
                <a:solidFill>
                  <a:srgbClr val="FFFF00"/>
                </a:solidFill>
                <a:latin typeface="Arial" panose="020B0604020202020204" pitchFamily="34" charset="0"/>
              </a:rPr>
              <a:t>In</a:t>
            </a:r>
            <a:r>
              <a:rPr kumimoji="0" lang="en-US" altLang="zh-TW" sz="4000" b="1">
                <a:solidFill>
                  <a:srgbClr val="FFFF00"/>
                </a:solidFill>
                <a:latin typeface="Arial" panose="020B0604020202020204" pitchFamily="34" charset="0"/>
              </a:rPr>
              <a:t>its’</a:t>
            </a:r>
            <a:r>
              <a:rPr kumimoji="0" lang="pt-BR" altLang="zh-TW" sz="4000" b="1">
                <a:solidFill>
                  <a:srgbClr val="FFFF00"/>
                </a:solidFill>
                <a:latin typeface="Arial" panose="020B0604020202020204" pitchFamily="34" charset="0"/>
              </a:rPr>
              <a:t> 40’s</a:t>
            </a:r>
            <a:r>
              <a:rPr kumimoji="0" lang="zh-TW" altLang="pt-BR" sz="4000">
                <a:solidFill>
                  <a:srgbClr val="FFFFFF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在牠大約四十歲時</a:t>
            </a: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75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8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nimBg="1" autoUpdateAnimBg="0"/>
      <p:bldP spid="5124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8" descr="aguia dourada">
            <a:extLst>
              <a:ext uri="{FF2B5EF4-FFF2-40B4-BE49-F238E27FC236}">
                <a16:creationId xmlns="" xmlns:a16="http://schemas.microsoft.com/office/drawing/2014/main" id="{F73E6434-5176-4AE9-B7D4-19D70366A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3">
            <a:extLst>
              <a:ext uri="{FF2B5EF4-FFF2-40B4-BE49-F238E27FC236}">
                <a16:creationId xmlns="" xmlns:a16="http://schemas.microsoft.com/office/drawing/2014/main" id="{2A203A84-82A0-4591-9FC2-716ADDA4EC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2400"/>
            <a:ext cx="9144000" cy="1250950"/>
          </a:xfrm>
          <a:prstGeom prst="rect">
            <a:avLst/>
          </a:prstGeom>
          <a:solidFill>
            <a:schemeClr val="tx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zh-TW" altLang="en-US" sz="40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牠的長而銳利的咀己變得彎曲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zh-TW" sz="3600">
                <a:solidFill>
                  <a:srgbClr val="FFFFFF"/>
                </a:solidFill>
                <a:latin typeface="Arial" panose="020B0604020202020204" pitchFamily="34" charset="0"/>
              </a:rPr>
              <a:t>Its’ long and sharp beak becomes bent</a:t>
            </a: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8" descr="aguia na pedra1">
            <a:extLst>
              <a:ext uri="{FF2B5EF4-FFF2-40B4-BE49-F238E27FC236}">
                <a16:creationId xmlns="" xmlns:a16="http://schemas.microsoft.com/office/drawing/2014/main" id="{EF54FB3B-C5BB-4BDB-B743-427B6211F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2">
            <a:extLst>
              <a:ext uri="{FF2B5EF4-FFF2-40B4-BE49-F238E27FC236}">
                <a16:creationId xmlns="" xmlns:a16="http://schemas.microsoft.com/office/drawing/2014/main" id="{3B364FC4-E075-4E4F-AF12-2E5EE254AD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" y="149225"/>
            <a:ext cx="8763000" cy="1739900"/>
          </a:xfrm>
          <a:prstGeom prst="rect">
            <a:avLst/>
          </a:prstGeom>
          <a:solidFill>
            <a:schemeClr val="tx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zh-TW" sz="3600">
                <a:solidFill>
                  <a:srgbClr val="FFFFFF"/>
                </a:solidFill>
                <a:latin typeface="Arial" panose="020B0604020202020204" pitchFamily="34" charset="0"/>
              </a:rPr>
              <a:t>Its’ old-aged and heavy wings, due to their thick feathers, become stuck to its’ chest and make it difficult to fly</a:t>
            </a:r>
          </a:p>
        </p:txBody>
      </p:sp>
      <p:sp>
        <p:nvSpPr>
          <p:cNvPr id="26628" name="Text Box 10">
            <a:extLst>
              <a:ext uri="{FF2B5EF4-FFF2-40B4-BE49-F238E27FC236}">
                <a16:creationId xmlns="" xmlns:a16="http://schemas.microsoft.com/office/drawing/2014/main" id="{D2C3F7C0-6CE4-442F-A5AE-C4F65C466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876925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kumimoji="0" lang="zh-TW" altLang="en-US" sz="36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牠垂老的年紀和厚重的羽毛讓牠不能再高飛</a:t>
            </a: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75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 autoUpdateAnimBg="0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aguia neve">
            <a:extLst>
              <a:ext uri="{FF2B5EF4-FFF2-40B4-BE49-F238E27FC236}">
                <a16:creationId xmlns="" xmlns:a16="http://schemas.microsoft.com/office/drawing/2014/main" id="{68FB9F98-ACA9-404A-8F35-837A720C6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 Box 4">
            <a:extLst>
              <a:ext uri="{FF2B5EF4-FFF2-40B4-BE49-F238E27FC236}">
                <a16:creationId xmlns="" xmlns:a16="http://schemas.microsoft.com/office/drawing/2014/main" id="{DDF215BE-3F0B-4E34-B724-24635A7158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187950"/>
            <a:ext cx="9258300" cy="1570038"/>
          </a:xfrm>
          <a:prstGeom prst="rect">
            <a:avLst/>
          </a:prstGeom>
          <a:solidFill>
            <a:schemeClr val="tx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zh-TW">
                <a:solidFill>
                  <a:srgbClr val="FFFFFF"/>
                </a:solidFill>
                <a:latin typeface="Arial" panose="020B0604020202020204" pitchFamily="34" charset="0"/>
              </a:rPr>
              <a:t>Then,  the eagle is left with only two options:</a:t>
            </a:r>
            <a:r>
              <a:rPr kumimoji="0" lang="en-US" altLang="zh-TW">
                <a:solidFill>
                  <a:srgbClr val="FFFF00"/>
                </a:solidFill>
                <a:latin typeface="Arial" panose="020B0604020202020204" pitchFamily="34" charset="0"/>
              </a:rPr>
              <a:t>die</a:t>
            </a:r>
            <a:r>
              <a:rPr kumimoji="0" lang="en-US" altLang="zh-TW">
                <a:solidFill>
                  <a:srgbClr val="FFFFFF"/>
                </a:solidFill>
                <a:latin typeface="Arial" panose="020B0604020202020204" pitchFamily="34" charset="0"/>
              </a:rPr>
              <a:t> or go through a painful process of change which lasts</a:t>
            </a:r>
            <a:r>
              <a:rPr kumimoji="0" lang="en-US" altLang="zh-TW">
                <a:solidFill>
                  <a:srgbClr val="FFFF00"/>
                </a:solidFill>
                <a:latin typeface="Arial" panose="020B0604020202020204" pitchFamily="34" charset="0"/>
              </a:rPr>
              <a:t>150 days.</a:t>
            </a:r>
          </a:p>
        </p:txBody>
      </p:sp>
      <p:sp>
        <p:nvSpPr>
          <p:cNvPr id="28676" name="Text Box 5">
            <a:extLst>
              <a:ext uri="{FF2B5EF4-FFF2-40B4-BE49-F238E27FC236}">
                <a16:creationId xmlns="" xmlns:a16="http://schemas.microsoft.com/office/drawing/2014/main" id="{C72F4AA8-7BD6-4252-93A3-22AB1F33A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88913"/>
            <a:ext cx="2627312" cy="4221162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kumimoji="0" lang="zh-TW" altLang="en-US" sz="3600">
                <a:solidFill>
                  <a:srgbClr val="00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這時牠只有兩個選擇：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kumimoji="0" lang="zh-TW" altLang="en-US" sz="480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死亡</a:t>
            </a:r>
            <a:r>
              <a:rPr kumimoji="0" lang="zh-TW" altLang="en-US" sz="3600">
                <a:solidFill>
                  <a:srgbClr val="00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，或者經過</a:t>
            </a:r>
            <a:r>
              <a:rPr kumimoji="0" lang="en-US" altLang="zh-TW" sz="3600">
                <a:solidFill>
                  <a:srgbClr val="00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150</a:t>
            </a:r>
            <a:r>
              <a:rPr kumimoji="0" lang="zh-TW" altLang="en-US" sz="3600">
                <a:solidFill>
                  <a:srgbClr val="00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天痛苦的蛻變後</a:t>
            </a:r>
            <a:r>
              <a:rPr kumimoji="0" lang="zh-TW" altLang="en-US" sz="540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重生</a:t>
            </a: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75"/>
                                        <p:tgtEl>
                                          <p:spTgt spid="2355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build="p" animBg="1" autoUpdateAnimBg="0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 descr="aguia montanha">
            <a:extLst>
              <a:ext uri="{FF2B5EF4-FFF2-40B4-BE49-F238E27FC236}">
                <a16:creationId xmlns="" xmlns:a16="http://schemas.microsoft.com/office/drawing/2014/main" id="{5CE22B2D-179D-4905-B19C-0FB087AD4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2">
            <a:extLst>
              <a:ext uri="{FF2B5EF4-FFF2-40B4-BE49-F238E27FC236}">
                <a16:creationId xmlns="" xmlns:a16="http://schemas.microsoft.com/office/drawing/2014/main" id="{23B01EDD-029E-47DD-91A5-2106CF6B57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100" y="1052513"/>
            <a:ext cx="4191000" cy="4667250"/>
          </a:xfrm>
          <a:prstGeom prst="rect">
            <a:avLst/>
          </a:prstGeom>
          <a:solidFill>
            <a:schemeClr val="tx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zh-TW" sz="3600">
                <a:solidFill>
                  <a:srgbClr val="FFFFFF"/>
                </a:solidFill>
                <a:latin typeface="Arial" panose="020B0604020202020204" pitchFamily="34" charset="0"/>
              </a:rPr>
              <a:t>The process requires that the eagle fly to a mountain top and sit on its’ nest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kumimoji="0" lang="zh-TW" altLang="en-US" sz="40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這過程要求蒼鷹飛到一座山頂，坐在一個鳥巢上</a:t>
            </a: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aguia na pedra">
            <a:extLst>
              <a:ext uri="{FF2B5EF4-FFF2-40B4-BE49-F238E27FC236}">
                <a16:creationId xmlns="" xmlns:a16="http://schemas.microsoft.com/office/drawing/2014/main" id="{740640D7-01B5-478E-B6B6-EFF3F074E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3">
            <a:extLst>
              <a:ext uri="{FF2B5EF4-FFF2-40B4-BE49-F238E27FC236}">
                <a16:creationId xmlns="" xmlns:a16="http://schemas.microsoft.com/office/drawing/2014/main" id="{EDBACFD0-C272-421E-9F81-E9D4C6DFCE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25413"/>
            <a:ext cx="8839200" cy="1739900"/>
          </a:xfrm>
          <a:prstGeom prst="rect">
            <a:avLst/>
          </a:prstGeom>
          <a:solidFill>
            <a:schemeClr val="tx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zh-TW" sz="3600">
                <a:solidFill>
                  <a:srgbClr val="FFFFFF"/>
                </a:solidFill>
                <a:latin typeface="Arial" panose="020B0604020202020204" pitchFamily="34" charset="0"/>
              </a:rPr>
              <a:t>There the eagle knocks its’ beak against a rock until it plucks it out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kumimoji="0" lang="zh-TW" altLang="en-US" sz="36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蒼鷹要用咀去敲石頭，直至牠的咀崩掉</a:t>
            </a: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75"/>
                                        <p:tgtEl>
                                          <p:spTgt spid="194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75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75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nimBg="1" autoUpdateAnimBg="0" advAuto="500"/>
    </p:bld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RebirthoftheEagle">
  <a:themeElements>
    <a:clrScheme name="RebirthoftheEag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RebirthoftheEagl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RebirthoftheEag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birthoftheEagl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birthoftheEagl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birthoftheEagl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birthoftheEagl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birthoftheEagl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birthoftheEagl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1187</TotalTime>
  <Words>2923</Words>
  <Application>Microsoft Office PowerPoint</Application>
  <PresentationFormat>如螢幕大小 (4:3)</PresentationFormat>
  <Paragraphs>188</Paragraphs>
  <Slides>34</Slides>
  <Notes>15</Notes>
  <HiddenSlides>0</HiddenSlides>
  <MMClips>0</MMClips>
  <ScaleCrop>false</ScaleCrop>
  <HeadingPairs>
    <vt:vector size="6" baseType="variant">
      <vt:variant>
        <vt:lpstr>使用字型</vt:lpstr>
      </vt:variant>
      <vt:variant>
        <vt:i4>18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34</vt:i4>
      </vt:variant>
    </vt:vector>
  </HeadingPairs>
  <TitlesOfParts>
    <vt:vector size="55" baseType="lpstr">
      <vt:lpstr>華康POP1體W7</vt:lpstr>
      <vt:lpstr>華康中特圓體</vt:lpstr>
      <vt:lpstr>華康中黑體</vt:lpstr>
      <vt:lpstr>華康中圓體</vt:lpstr>
      <vt:lpstr>華康少女文字W7</vt:lpstr>
      <vt:lpstr>華康古印體(P)</vt:lpstr>
      <vt:lpstr>華康布丁體(P)</vt:lpstr>
      <vt:lpstr>華康正顏楷體W7(P)</vt:lpstr>
      <vt:lpstr>華康粗黑體</vt:lpstr>
      <vt:lpstr>華康黑體W7(P)-GB5</vt:lpstr>
      <vt:lpstr>華康儷中黑</vt:lpstr>
      <vt:lpstr>新細明體</vt:lpstr>
      <vt:lpstr>標楷體</vt:lpstr>
      <vt:lpstr>Arial</vt:lpstr>
      <vt:lpstr>Calibri</vt:lpstr>
      <vt:lpstr>Symbol</vt:lpstr>
      <vt:lpstr>Times New Roman</vt:lpstr>
      <vt:lpstr>Wingdings</vt:lpstr>
      <vt:lpstr>預設簡報設計</vt:lpstr>
      <vt:lpstr>RebirthoftheEagle</vt:lpstr>
      <vt:lpstr>Office 佈景主題</vt:lpstr>
      <vt:lpstr>The story of the eagle… 蒼 鷹 的 故 事 ……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Helen 示範向神父辦告解</vt:lpstr>
      <vt:lpstr>扮“辦告解”</vt:lpstr>
      <vt:lpstr>PowerPoint 簡報</vt:lpstr>
      <vt:lpstr>PowerPoint 簡報</vt:lpstr>
      <vt:lpstr>PowerPoint 簡報</vt:lpstr>
      <vt:lpstr>PowerPoint 簡報</vt:lpstr>
      <vt:lpstr>PowerPoint 簡報</vt:lpstr>
      <vt:lpstr>上等痛悔經</vt:lpstr>
      <vt:lpstr>上等痛悔經</vt:lpstr>
      <vt:lpstr>PowerPoint 簡報</vt:lpstr>
      <vt:lpstr>PowerPoint 簡報</vt:lpstr>
      <vt:lpstr>PowerPoint 簡報</vt:lpstr>
      <vt:lpstr>PowerPoint 簡報</vt:lpstr>
    </vt:vector>
  </TitlesOfParts>
  <Company>cirs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基 督 宣 講 的 核 心</dc:title>
  <dc:creator>Tsui Kam Yiu</dc:creator>
  <cp:lastModifiedBy>Jin Yao Xu</cp:lastModifiedBy>
  <cp:revision>297</cp:revision>
  <dcterms:created xsi:type="dcterms:W3CDTF">2008-05-09T13:42:49Z</dcterms:created>
  <dcterms:modified xsi:type="dcterms:W3CDTF">2023-02-19T01:26:22Z</dcterms:modified>
</cp:coreProperties>
</file>