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  <p:sldMasterId id="2147483706" r:id="rId4"/>
  </p:sldMasterIdLst>
  <p:sldIdLst>
    <p:sldId id="282" r:id="rId5"/>
    <p:sldId id="283" r:id="rId6"/>
    <p:sldId id="284" r:id="rId7"/>
    <p:sldId id="285" r:id="rId8"/>
    <p:sldId id="286" r:id="rId9"/>
    <p:sldId id="287" r:id="rId10"/>
    <p:sldId id="288" r:id="rId11"/>
    <p:sldId id="289" r:id="rId12"/>
    <p:sldId id="290" r:id="rId13"/>
    <p:sldId id="291" r:id="rId14"/>
    <p:sldId id="292" r:id="rId15"/>
    <p:sldId id="293" r:id="rId16"/>
    <p:sldId id="294" r:id="rId17"/>
    <p:sldId id="295" r:id="rId18"/>
    <p:sldId id="296" r:id="rId19"/>
    <p:sldId id="307" r:id="rId20"/>
    <p:sldId id="297" r:id="rId21"/>
    <p:sldId id="298" r:id="rId22"/>
    <p:sldId id="299" r:id="rId23"/>
    <p:sldId id="300" r:id="rId24"/>
    <p:sldId id="301" r:id="rId25"/>
    <p:sldId id="302" r:id="rId26"/>
    <p:sldId id="303" r:id="rId27"/>
    <p:sldId id="304" r:id="rId28"/>
    <p:sldId id="305" r:id="rId29"/>
    <p:sldId id="306" r:id="rId30"/>
  </p:sldIdLst>
  <p:sldSz cx="9144000" cy="6858000" type="screen4x3"/>
  <p:notesSz cx="6858000" cy="9144000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FF00"/>
    <a:srgbClr val="FFCCFF"/>
    <a:srgbClr val="FF0000"/>
    <a:srgbClr val="990033"/>
    <a:srgbClr val="003366"/>
    <a:srgbClr val="660033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48" autoAdjust="0"/>
    <p:restoredTop sz="94660"/>
  </p:normalViewPr>
  <p:slideViewPr>
    <p:cSldViewPr>
      <p:cViewPr varScale="1">
        <p:scale>
          <a:sx n="82" d="100"/>
          <a:sy n="82" d="100"/>
        </p:scale>
        <p:origin x="1454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256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34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8" Type="http://schemas.openxmlformats.org/officeDocument/2006/relationships/slide" Target="slides/slide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5A2093C-6EEF-42CC-A648-99039073C18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4510DF3-623F-4493-B381-81A76B929E0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5CBF177-CE98-4191-BB11-6A67EF17BFB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EB7A72-EB41-4DDD-BE5B-71D01A24685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8293858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B4A6AD6-C6ED-4DD1-AA51-453462C08B6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E385482-A03E-4D48-90C8-96C7E4B5F6A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AC7B4FF-71D2-4CE5-8DEB-E4331313D74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B451AD-9C4A-4736-B29E-53FD4E1B9FF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3110775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395FCAC-DD32-46B7-AA52-21B99170240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A8B14C0-C427-435C-B23E-0AA88A09A7F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0B40B66-3B60-4060-BDB1-896A74447EF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18D514-4276-4638-BC83-D5EA33E5E4E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8650228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8F4842C-7DDC-4A06-ADA9-6D885A07450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D255081-A5AA-433A-A082-9A0CD970542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30E8AD8-E634-47FC-88ED-A83BD355DBB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5677F6-43E0-4395-B0F1-B48447A1901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054129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9B960FB-F2C6-4065-B31F-FDD3447E374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8A713E5-0065-4C2D-BBCC-A3428FDF981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C64B5C1-5355-4E03-9829-C4437C727AB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7154E1-9756-40C5-8DF4-273B95B41216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4872224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1A04370-5DCC-405B-BFDD-4EE4BF07218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785D196-015F-4EAF-A5F2-0AAF08A5D36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384067D-4AA2-45E5-8759-C701F68AC5D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D88E24-F22C-44FD-9AFD-1F2ED9043FC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9162695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FE84E7D-43B3-4272-AB6B-F4F3D3FF56C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35F6F85-3E22-4333-BBDC-09A406347B8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4556FA1-6F2D-46C5-87C4-B3908863D82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EF9539-94BC-4BB0-9725-A05570824970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7686704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7A603A36-6CDE-4E53-8555-726833341DD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D270EB4E-CE81-4A8D-B39D-463EB0D8E58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95415A63-9C80-47AC-ACC8-F6348D325AA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3DC408-B262-4DB8-B871-7DF5AFD060C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8491305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F9A9385D-25A5-4B88-ADA8-5FBD4E795B4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3706964D-37CD-4361-B7CD-DE7A2ADF1EB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9DF8D3B6-5A7B-4C3E-BF2E-930CCC00E92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B7EAFD-32A0-42E8-8178-E5D35004D0F0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93036317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2585774E-4AB2-4990-B49F-0F517C58D40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15CD2E0C-A930-46E4-86D4-468247A6A19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753CB2C6-9AAB-4206-B619-937C4055AA4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F1C93A-A725-4A77-99AF-46BED1FBD063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81815147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43EBBF3-EB11-4215-89B3-F98A96D1012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7550A6A-E9B8-4145-8099-1B15BCB4ADB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83D60FA-574F-420F-846C-BE41BDF59A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26A74B-599E-42AB-8506-BC4C27748EA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5521925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A49DC03-EDA9-42FC-B6CD-2E1E155161E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55FB0D2-E72E-4756-86A7-3125DB8510F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B6EC5B9-D8B9-4B66-9C61-299B349375E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5045AE-1625-499A-A379-090D6D3FA79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88630198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00E8567-04A7-4026-9467-384F5A2B159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7C828EA-6390-4B87-A40C-ADED7AD1491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CBC6491-F838-44DA-8797-AABFC1D299C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415F3A-3875-4454-BB29-4B00078A846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80822411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9ADC10B-E172-4DDF-A9ED-8F8DF194726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F549F5B-CDFC-4C00-9709-2236E943FA9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B5F22B2-463B-428E-BC6F-60F3DD65D5B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B43786-CBF1-40C2-BAE1-DC975C4A799A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65716851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0843DAC-A7A4-48FC-80B0-A0FA3E1A50B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19C9274-B2E1-457A-BDFE-CE839D30EC8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CE75239-8BA8-4770-A624-E7F8B93202E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A13914-0229-46F8-8964-FCC54B9E600A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69995892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5EEC131-22B7-4EDD-8941-D34A377D38E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102A4CE-B6B8-492B-A91D-E1FB3AB08CC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22F7306-C258-4909-B589-CB7AC3A8A50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FA24B5-A6F3-4D15-8962-E1AE448623A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39313793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1BCCB5B-9D30-4F71-94DD-83F32B4A8C2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46CD510-EE04-4947-A864-4A5E34F08B2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2507319-B003-4846-838A-5CF951E991A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C133CB-8B58-46FE-B878-BBBB3AC6C16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9374281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1CA0415-FC8C-4192-BE89-BF11A9DD0BD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72B9565-EBAD-4DBE-AA62-E3A9797CA96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7C9E03E-DD14-4149-8A20-A44626FB396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BB20ED-526C-4A7E-AE4F-4C48CBD487CA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75506360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38955CC-70C8-4D1F-8E5C-EB6592B6549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DC24ED5-742D-4DBE-ADD0-0A34181578C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58162A7-B674-451D-A668-4BA235DB48D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8BDE96-FA59-44CE-BCCC-78DB916238F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98359382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A4C4712F-3552-41DF-B262-98106812603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74A9C02F-7250-4BC1-A07D-4CA15F2DB9E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7B192522-5985-4FE1-BCD9-E9FF3B580E6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EE78FC-1CE7-4F08-ABED-C666256F993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38098845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E9C4E4DD-8EEE-4651-8315-0CA9D2CBF3B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09EE7804-467F-4DEF-B69B-6B6E915F470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1DC5F6BF-C6AB-4A78-90FC-382BE96979F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EC95C6-82F5-4723-90D9-E06DD0AE863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89750653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794728B5-4DB2-4C6F-9215-5625E271CD6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51518E44-F079-4A7B-A4C7-A7BCAE6FDD2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7D294FDB-2EF1-4BD2-B7ED-19796CB41EC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E5BF3A-B516-4EF5-8ABA-70D9D9E0FC23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3773603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E953CF4-366B-4150-9EA6-39166F3EC0A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2C082CB-D614-4A6C-8DE3-CEC10AA8833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EDD6C47-E9DE-4B33-ACF2-A66BFEFE8E6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94DA15-BBD3-411B-A6F7-5BF66F25641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25713255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694C9F3-A80B-4093-9368-B7C9B317E6E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F63B11E-1F63-48A9-86FC-A3DCFFD5433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79DF806-2B05-448B-A8F7-C3515DE6948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87604B-DACB-4CBB-A0E8-2DBB84F7909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03512647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DE614A3-A467-4A9E-B1CD-33CCED54883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D8863B8-4860-4BA8-A200-CD5E192CBCC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A2282EE-9BBE-49DF-A4F5-FFB9C4977DD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B6A345-D82A-48AA-B395-E2C8A496A7D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35112124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3C8912F-D1E0-41DB-B34A-6725FACC127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E188CDE-6D27-4B19-8986-89929E51447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BA51447-FA60-481C-8867-0E2B6A324DC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C50989-1881-4382-A507-C36E2D97948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50162875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F64FDB9-4A46-4199-BC5F-85DCB648638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8263D52-178C-4C43-9854-8750F7695F0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D329D7F-C5A6-4EC8-8441-A08E94491CA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251252-9E5F-4903-A2F8-B8E8422C4AC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61076303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C313AA06-F1B0-4395-9B9D-910D7A2F45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721CE1-24C2-4908-8C35-9396DBD1477F}" type="datetimeFigureOut">
              <a:rPr lang="zh-TW" altLang="en-US"/>
              <a:pPr>
                <a:defRPr/>
              </a:pPr>
              <a:t>2021/12/6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D0EA11B5-8650-442B-88D5-366F390B59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2F1EEA74-EDCE-45E0-A40A-B5D6F4F434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E52BB3-588C-44A6-B511-24873D1D9256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1573202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79E404CA-D105-472E-A555-2AD98E5D6E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E2C6AA-E14E-48EE-989C-EC61BF50FFDD}" type="datetimeFigureOut">
              <a:rPr lang="zh-TW" altLang="en-US"/>
              <a:pPr>
                <a:defRPr/>
              </a:pPr>
              <a:t>2021/12/6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A15958DD-CFC0-4466-949E-90AE1576C9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B2190B76-BF9C-413A-B1D5-64395AA454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86A186-D10C-4300-B09A-1402DBC32BE6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3109461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0D1E3912-85B8-4475-878A-371F41B31D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04B4FA-BE79-4C17-8158-E6C39310F3C3}" type="datetimeFigureOut">
              <a:rPr lang="zh-TW" altLang="en-US"/>
              <a:pPr>
                <a:defRPr/>
              </a:pPr>
              <a:t>2021/12/6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6A20DE90-0C77-4113-8B77-EC41105DE6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670C56CC-CAC0-4177-B03D-103258FE28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EB8795-4424-40E0-A14A-D144679C3390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11873750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3">
            <a:extLst>
              <a:ext uri="{FF2B5EF4-FFF2-40B4-BE49-F238E27FC236}">
                <a16:creationId xmlns:a16="http://schemas.microsoft.com/office/drawing/2014/main" id="{BE063017-1A75-4572-A06B-DFBBB7767F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4DBF2A-E6B7-4D55-84DD-DF6036FD5A12}" type="datetimeFigureOut">
              <a:rPr lang="zh-TW" altLang="en-US"/>
              <a:pPr>
                <a:defRPr/>
              </a:pPr>
              <a:t>2021/12/6</a:t>
            </a:fld>
            <a:endParaRPr lang="zh-TW" altLang="en-US"/>
          </a:p>
        </p:txBody>
      </p:sp>
      <p:sp>
        <p:nvSpPr>
          <p:cNvPr id="6" name="頁尾版面配置區 4">
            <a:extLst>
              <a:ext uri="{FF2B5EF4-FFF2-40B4-BE49-F238E27FC236}">
                <a16:creationId xmlns:a16="http://schemas.microsoft.com/office/drawing/2014/main" id="{F3D82158-0D97-44DB-9857-C6EA29B821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>
            <a:extLst>
              <a:ext uri="{FF2B5EF4-FFF2-40B4-BE49-F238E27FC236}">
                <a16:creationId xmlns:a16="http://schemas.microsoft.com/office/drawing/2014/main" id="{27F16DA2-CE76-4567-BB42-5F01EBA5BD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143296-B538-4E45-B44A-0E51A99F5053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71577383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3">
            <a:extLst>
              <a:ext uri="{FF2B5EF4-FFF2-40B4-BE49-F238E27FC236}">
                <a16:creationId xmlns:a16="http://schemas.microsoft.com/office/drawing/2014/main" id="{CDDF91EF-3A4E-4A6C-9DA2-3317822322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18BF8A-C295-4284-AE37-8DB15C3CDDFD}" type="datetimeFigureOut">
              <a:rPr lang="zh-TW" altLang="en-US"/>
              <a:pPr>
                <a:defRPr/>
              </a:pPr>
              <a:t>2021/12/6</a:t>
            </a:fld>
            <a:endParaRPr lang="zh-TW" altLang="en-US"/>
          </a:p>
        </p:txBody>
      </p:sp>
      <p:sp>
        <p:nvSpPr>
          <p:cNvPr id="8" name="頁尾版面配置區 4">
            <a:extLst>
              <a:ext uri="{FF2B5EF4-FFF2-40B4-BE49-F238E27FC236}">
                <a16:creationId xmlns:a16="http://schemas.microsoft.com/office/drawing/2014/main" id="{F14FD200-EAA1-4893-9125-493F690AB6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投影片編號版面配置區 5">
            <a:extLst>
              <a:ext uri="{FF2B5EF4-FFF2-40B4-BE49-F238E27FC236}">
                <a16:creationId xmlns:a16="http://schemas.microsoft.com/office/drawing/2014/main" id="{1C62731D-5ABA-49FD-A250-8E21CFA689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BE446D-03FA-4CB3-A338-341D8E01D8F9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13726373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3">
            <a:extLst>
              <a:ext uri="{FF2B5EF4-FFF2-40B4-BE49-F238E27FC236}">
                <a16:creationId xmlns:a16="http://schemas.microsoft.com/office/drawing/2014/main" id="{1054C442-78C5-447B-82F6-D212308901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37F6E2-E422-47BA-990B-31EB6B9EC62D}" type="datetimeFigureOut">
              <a:rPr lang="zh-TW" altLang="en-US"/>
              <a:pPr>
                <a:defRPr/>
              </a:pPr>
              <a:t>2021/12/6</a:t>
            </a:fld>
            <a:endParaRPr lang="zh-TW" altLang="en-US"/>
          </a:p>
        </p:txBody>
      </p:sp>
      <p:sp>
        <p:nvSpPr>
          <p:cNvPr id="4" name="頁尾版面配置區 4">
            <a:extLst>
              <a:ext uri="{FF2B5EF4-FFF2-40B4-BE49-F238E27FC236}">
                <a16:creationId xmlns:a16="http://schemas.microsoft.com/office/drawing/2014/main" id="{06E183A5-6EB7-4570-BE79-D7FB69DBF3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投影片編號版面配置區 5">
            <a:extLst>
              <a:ext uri="{FF2B5EF4-FFF2-40B4-BE49-F238E27FC236}">
                <a16:creationId xmlns:a16="http://schemas.microsoft.com/office/drawing/2014/main" id="{D6D40255-2EF4-4822-AE38-FFAABC3450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C828AA-056C-455D-BD09-6272CD894183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600513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09D4FBF-6D53-402A-B4D8-77EE198787F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3494DD9-F33F-45F8-92CF-074726AAAB1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334B482-0C94-48A7-9CAB-F8EDF6BA01C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3EB400-DF3B-4244-83B2-658AC1C7311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74474419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3">
            <a:extLst>
              <a:ext uri="{FF2B5EF4-FFF2-40B4-BE49-F238E27FC236}">
                <a16:creationId xmlns:a16="http://schemas.microsoft.com/office/drawing/2014/main" id="{DEAB9042-2B44-4C0A-8428-5A5B7529D1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B9C905-0E58-4CBA-A7D5-EEB1B8BADB91}" type="datetimeFigureOut">
              <a:rPr lang="zh-TW" altLang="en-US"/>
              <a:pPr>
                <a:defRPr/>
              </a:pPr>
              <a:t>2021/12/6</a:t>
            </a:fld>
            <a:endParaRPr lang="zh-TW" altLang="en-US"/>
          </a:p>
        </p:txBody>
      </p:sp>
      <p:sp>
        <p:nvSpPr>
          <p:cNvPr id="3" name="頁尾版面配置區 4">
            <a:extLst>
              <a:ext uri="{FF2B5EF4-FFF2-40B4-BE49-F238E27FC236}">
                <a16:creationId xmlns:a16="http://schemas.microsoft.com/office/drawing/2014/main" id="{FC76982C-1B8F-413E-B703-701F3B0438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投影片編號版面配置區 5">
            <a:extLst>
              <a:ext uri="{FF2B5EF4-FFF2-40B4-BE49-F238E27FC236}">
                <a16:creationId xmlns:a16="http://schemas.microsoft.com/office/drawing/2014/main" id="{BD6723CC-6B8F-4B9D-AFD1-2ABEC17BD1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FBAD9F-FDE7-4873-A47D-5A4EEE35B57F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66343109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3">
            <a:extLst>
              <a:ext uri="{FF2B5EF4-FFF2-40B4-BE49-F238E27FC236}">
                <a16:creationId xmlns:a16="http://schemas.microsoft.com/office/drawing/2014/main" id="{F2C954CB-1D30-41A0-BF5F-4057EB9F2D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2C9D3F-D215-4DFA-B5C4-17C39EAD4F67}" type="datetimeFigureOut">
              <a:rPr lang="zh-TW" altLang="en-US"/>
              <a:pPr>
                <a:defRPr/>
              </a:pPr>
              <a:t>2021/12/6</a:t>
            </a:fld>
            <a:endParaRPr lang="zh-TW" altLang="en-US"/>
          </a:p>
        </p:txBody>
      </p:sp>
      <p:sp>
        <p:nvSpPr>
          <p:cNvPr id="6" name="頁尾版面配置區 4">
            <a:extLst>
              <a:ext uri="{FF2B5EF4-FFF2-40B4-BE49-F238E27FC236}">
                <a16:creationId xmlns:a16="http://schemas.microsoft.com/office/drawing/2014/main" id="{FB00F776-7D73-415F-BD04-5FB483A5F0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>
            <a:extLst>
              <a:ext uri="{FF2B5EF4-FFF2-40B4-BE49-F238E27FC236}">
                <a16:creationId xmlns:a16="http://schemas.microsoft.com/office/drawing/2014/main" id="{AB370A6F-2D55-4725-ABC5-4A55F98E8F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644AD8-4971-40E4-8AC8-06C616616883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55217899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3">
            <a:extLst>
              <a:ext uri="{FF2B5EF4-FFF2-40B4-BE49-F238E27FC236}">
                <a16:creationId xmlns:a16="http://schemas.microsoft.com/office/drawing/2014/main" id="{5BAF5C70-4726-4518-86D8-6F1AFE0763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0252F5-7124-4523-B30B-0B0CCB5FAAEC}" type="datetimeFigureOut">
              <a:rPr lang="zh-TW" altLang="en-US"/>
              <a:pPr>
                <a:defRPr/>
              </a:pPr>
              <a:t>2021/12/6</a:t>
            </a:fld>
            <a:endParaRPr lang="zh-TW" altLang="en-US"/>
          </a:p>
        </p:txBody>
      </p:sp>
      <p:sp>
        <p:nvSpPr>
          <p:cNvPr id="6" name="頁尾版面配置區 4">
            <a:extLst>
              <a:ext uri="{FF2B5EF4-FFF2-40B4-BE49-F238E27FC236}">
                <a16:creationId xmlns:a16="http://schemas.microsoft.com/office/drawing/2014/main" id="{587A68CD-8CDE-47C0-8AC7-9897FDC1C5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>
            <a:extLst>
              <a:ext uri="{FF2B5EF4-FFF2-40B4-BE49-F238E27FC236}">
                <a16:creationId xmlns:a16="http://schemas.microsoft.com/office/drawing/2014/main" id="{18DB48A3-90D0-4F74-B664-24FC324140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515518-EADB-419D-B709-871C77287F30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64459853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381F9875-3790-414A-94CA-7AFC51CE7D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0FEF3A-B070-4291-BBB7-CD46012D2E19}" type="datetimeFigureOut">
              <a:rPr lang="zh-TW" altLang="en-US"/>
              <a:pPr>
                <a:defRPr/>
              </a:pPr>
              <a:t>2021/12/6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9F9A58B1-D0A0-4394-9BCF-7C68639405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36062ED3-1157-40CD-BC40-8EA2696F15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23E1CF-F1CC-41D6-BA94-4E3CC60D3AE0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1309421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24C14CAD-3654-471C-BE6F-734C8C7E20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28D041-CB81-44B1-BBF7-6E7141C7FA92}" type="datetimeFigureOut">
              <a:rPr lang="zh-TW" altLang="en-US"/>
              <a:pPr>
                <a:defRPr/>
              </a:pPr>
              <a:t>2021/12/6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986D04AA-AB16-4DF4-8FF4-296F9E82DF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A7212585-0F8E-48C3-AE7F-0D74A7B84D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DE40A9-7B3E-459E-AED1-25B538661E90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40288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64727883-2756-4D68-A056-31FC99A0732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D8A5B4F7-0699-4407-A92B-B898D4D0ECF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1665179C-6768-4A77-B440-255779852DB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297F57-68F9-4260-B4DC-8AEEB1C822E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0081571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4BD09389-6815-4EC1-9914-DAC332B2DEE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3057590F-83DF-4BA0-8642-5A9E8FF2257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F7F231A5-3C67-4FA5-8AF9-F81218F0807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AFAE83-F650-458F-BA96-92236B1E7983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3956325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DBF0C0A3-EBF9-4F06-972E-B41024A01F1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C46EEC59-C3F2-464A-8084-6186E70294D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692D955F-01F7-4156-98D7-F37A837C8BD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D5932F-75EE-4A3F-8DD4-BB0988A8678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3236234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51E6232-84C8-423B-8891-819BE74F0A6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F2F3B7C-C675-4604-AC0A-010AF10ECFD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55104D9-2A98-4F01-BB8C-489B407B5E3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685002-1EA3-4A49-9B71-BADC6882EF9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7997386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956B727-A30D-4E8F-BCA7-F8A85CC524F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DEDBAFE-E7F7-4A8F-B2B1-E634CEC70DB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15733C2-E687-4C7E-A63D-0F6AE2DF441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43C7E8-43FA-4515-88D8-7A6B508D999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2764974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DE00E6F4-C36B-4397-8083-51EE509B9C4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309BF3BD-2786-452D-BB97-88D39E245D4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34C69C1D-D38D-48C1-89E1-0864D0C7974C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8871F94C-D4BA-4D2D-978D-DA318A25F4F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A63D6212-EA2C-4865-AFD9-976856BC4708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188B77EC-C750-4B3E-84B2-3BAB9F1A530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6" r:id="rId10"/>
    <p:sldLayoutId id="214748371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94557C71-2246-43EB-81CF-4323999A0C6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CEB65F97-BC62-4A7D-939B-F1456BCF9E1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50877E25-0F60-4C19-8511-4F3D770584DA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rgbClr val="000000"/>
                </a:solidFill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4780752A-10A6-4B15-B3C7-8D893B5641B1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000000"/>
                </a:solidFill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9F8B8FCE-898D-4474-8FDE-0452074A0188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F973D9E3-1EA9-4608-813F-24D0EADF35C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8" r:id="rId1"/>
    <p:sldLayoutId id="2147483719" r:id="rId2"/>
    <p:sldLayoutId id="2147483720" r:id="rId3"/>
    <p:sldLayoutId id="2147483721" r:id="rId4"/>
    <p:sldLayoutId id="2147483722" r:id="rId5"/>
    <p:sldLayoutId id="2147483723" r:id="rId6"/>
    <p:sldLayoutId id="2147483724" r:id="rId7"/>
    <p:sldLayoutId id="2147483725" r:id="rId8"/>
    <p:sldLayoutId id="2147483726" r:id="rId9"/>
    <p:sldLayoutId id="2147483727" r:id="rId10"/>
    <p:sldLayoutId id="2147483728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CCF74A16-172A-4C23-B420-609A49DD724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69F0EE65-C740-4E18-9940-06B9F88BBA2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3F6E9150-6183-4E82-9D2D-DDB2A42EFDB4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rgbClr val="000000"/>
                </a:solidFill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BEEAA969-1428-4C1F-A591-A0840B0AA5B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000000"/>
                </a:solidFill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128CFEE3-0165-46B2-832C-2FBD56EBD81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DEF4FAE5-03B7-40B3-827B-5DC3BB4CF8E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  <p:sldLayoutId id="2147483730" r:id="rId2"/>
    <p:sldLayoutId id="2147483731" r:id="rId3"/>
    <p:sldLayoutId id="2147483732" r:id="rId4"/>
    <p:sldLayoutId id="2147483733" r:id="rId5"/>
    <p:sldLayoutId id="2147483734" r:id="rId6"/>
    <p:sldLayoutId id="2147483735" r:id="rId7"/>
    <p:sldLayoutId id="2147483736" r:id="rId8"/>
    <p:sldLayoutId id="2147483737" r:id="rId9"/>
    <p:sldLayoutId id="2147483738" r:id="rId10"/>
    <p:sldLayoutId id="214748373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標題版面配置區 1">
            <a:extLst>
              <a:ext uri="{FF2B5EF4-FFF2-40B4-BE49-F238E27FC236}">
                <a16:creationId xmlns:a16="http://schemas.microsoft.com/office/drawing/2014/main" id="{1CF08944-90AF-4DF0-945F-237E0CC218F8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4099" name="文字版面配置區 2">
            <a:extLst>
              <a:ext uri="{FF2B5EF4-FFF2-40B4-BE49-F238E27FC236}">
                <a16:creationId xmlns:a16="http://schemas.microsoft.com/office/drawing/2014/main" id="{79E69998-A30C-4E8D-9630-ED023368D63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D0819BF6-733B-4C87-A178-2671A15F40C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037D6869-5FE8-4397-9051-D05BB59E52AB}" type="datetimeFigureOut">
              <a:rPr lang="zh-TW" altLang="en-US"/>
              <a:pPr>
                <a:defRPr/>
              </a:pPr>
              <a:t>2021/12/6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B352B1D1-E40B-405D-8E31-F7BD01545F2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F03424DF-A894-4A53-A478-F53691E032F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82864E82-7325-46B6-8BC3-3C8170F03E49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0" r:id="rId1"/>
    <p:sldLayoutId id="2147483741" r:id="rId2"/>
    <p:sldLayoutId id="2147483742" r:id="rId3"/>
    <p:sldLayoutId id="2147483743" r:id="rId4"/>
    <p:sldLayoutId id="2147483744" r:id="rId5"/>
    <p:sldLayoutId id="2147483745" r:id="rId6"/>
    <p:sldLayoutId id="2147483746" r:id="rId7"/>
    <p:sldLayoutId id="2147483747" r:id="rId8"/>
    <p:sldLayoutId id="2147483748" r:id="rId9"/>
    <p:sldLayoutId id="2147483749" r:id="rId10"/>
    <p:sldLayoutId id="214748375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副標題 2">
            <a:extLst>
              <a:ext uri="{FF2B5EF4-FFF2-40B4-BE49-F238E27FC236}">
                <a16:creationId xmlns:a16="http://schemas.microsoft.com/office/drawing/2014/main" id="{A2C7A69A-1709-43D4-9860-D872D38F7ED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l" eaLnBrk="1">
              <a:lnSpc>
                <a:spcPts val="5500"/>
              </a:lnSpc>
              <a:spcBef>
                <a:spcPct val="0"/>
              </a:spcBef>
            </a:pPr>
            <a:r>
              <a:rPr lang="en-US" altLang="zh-TW" sz="360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26.</a:t>
            </a:r>
            <a:r>
              <a:rPr lang="zh-TW" altLang="en-US" sz="360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祈禱的重要</a:t>
            </a:r>
            <a:endParaRPr lang="en-US" altLang="zh-TW" sz="3600">
              <a:solidFill>
                <a:srgbClr val="FF0000"/>
              </a:solidFill>
              <a:latin typeface="華康粗黑體" panose="020B0709000000000000" pitchFamily="49" charset="-120"/>
              <a:ea typeface="華康粗黑體" panose="020B0709000000000000" pitchFamily="49" charset="-120"/>
            </a:endParaRPr>
          </a:p>
          <a:p>
            <a:pPr algn="l" eaLnBrk="1">
              <a:lnSpc>
                <a:spcPts val="5500"/>
              </a:lnSpc>
              <a:spcBef>
                <a:spcPct val="0"/>
              </a:spcBef>
            </a:pP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  </a:t>
            </a:r>
            <a:r>
              <a:rPr lang="zh-TW" altLang="en-US">
                <a:solidFill>
                  <a:srgbClr val="0000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不是「基督徒需要祈禱」，</a:t>
            </a:r>
          </a:p>
          <a:p>
            <a:pPr algn="l" eaLnBrk="1">
              <a:lnSpc>
                <a:spcPts val="4000"/>
              </a:lnSpc>
              <a:spcBef>
                <a:spcPct val="0"/>
              </a:spcBef>
            </a:pPr>
            <a:r>
              <a:rPr lang="zh-TW" altLang="en-US">
                <a:solidFill>
                  <a:srgbClr val="0000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  而是「不祈禱的，不可以成為基督徒」。</a:t>
            </a:r>
          </a:p>
          <a:p>
            <a:pPr algn="l" eaLnBrk="1">
              <a:lnSpc>
                <a:spcPts val="5500"/>
              </a:lnSpc>
              <a:spcBef>
                <a:spcPct val="0"/>
              </a:spcBef>
            </a:pP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一、耶穌的表樣</a:t>
            </a:r>
          </a:p>
          <a:p>
            <a:pPr algn="l" eaLnBrk="1">
              <a:lnSpc>
                <a:spcPts val="4000"/>
              </a:lnSpc>
              <a:spcBef>
                <a:spcPct val="0"/>
              </a:spcBef>
            </a:pPr>
            <a:r>
              <a:rPr lang="en-US" altLang="zh-TW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1.</a:t>
            </a: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耶穌在重要事件前一定先祈禱</a:t>
            </a:r>
          </a:p>
          <a:p>
            <a:pPr algn="l" eaLnBrk="1">
              <a:lnSpc>
                <a:spcPts val="4000"/>
              </a:lnSpc>
              <a:spcBef>
                <a:spcPct val="0"/>
              </a:spcBef>
            </a:pPr>
            <a:r>
              <a:rPr lang="en-US" altLang="zh-TW">
                <a:latin typeface="華康粗黑體" panose="020B0709000000000000" pitchFamily="49" charset="-120"/>
                <a:ea typeface="華康粗黑體" panose="020B0709000000000000" pitchFamily="49" charset="-120"/>
              </a:rPr>
              <a:t>  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例如公開傳教生活前作四十晝夜的禁食</a:t>
            </a:r>
            <a:r>
              <a:rPr lang="en-US" altLang="zh-TW">
                <a:latin typeface="華康粗黑體" panose="020B0709000000000000" pitchFamily="49" charset="-120"/>
                <a:ea typeface="華康粗黑體" panose="020B0709000000000000" pitchFamily="49" charset="-120"/>
              </a:rPr>
              <a:t>(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祈禱</a:t>
            </a:r>
            <a:r>
              <a:rPr lang="en-US" altLang="zh-TW">
                <a:latin typeface="華康粗黑體" panose="020B0709000000000000" pitchFamily="49" charset="-120"/>
                <a:ea typeface="華康粗黑體" panose="020B0709000000000000" pitchFamily="49" charset="-120"/>
              </a:rPr>
              <a:t>) </a:t>
            </a:r>
            <a:r>
              <a:rPr lang="en-US" altLang="zh-TW" sz="2800">
                <a:latin typeface="華康粗黑體" panose="020B0709000000000000" pitchFamily="49" charset="-120"/>
                <a:ea typeface="華康粗黑體" panose="020B0709000000000000" pitchFamily="49" charset="-120"/>
              </a:rPr>
              <a:t>(</a:t>
            </a:r>
            <a:r>
              <a:rPr lang="zh-TW" altLang="en-US" sz="2800">
                <a:latin typeface="華康粗黑體" panose="020B0709000000000000" pitchFamily="49" charset="-120"/>
                <a:ea typeface="華康粗黑體" panose="020B0709000000000000" pitchFamily="49" charset="-120"/>
              </a:rPr>
              <a:t>路</a:t>
            </a:r>
            <a:r>
              <a:rPr lang="en-US" altLang="zh-TW" sz="2800">
                <a:ea typeface="華康粗黑體" panose="020B0709000000000000" pitchFamily="49" charset="-120"/>
              </a:rPr>
              <a:t>4:1-2</a:t>
            </a:r>
            <a:r>
              <a:rPr lang="en-US" altLang="zh-TW" sz="2800">
                <a:latin typeface="華康粗黑體" panose="020B0709000000000000" pitchFamily="49" charset="-120"/>
                <a:ea typeface="華康粗黑體" panose="020B0709000000000000" pitchFamily="49" charset="-120"/>
              </a:rPr>
              <a:t>)</a:t>
            </a:r>
            <a:r>
              <a:rPr lang="zh-TW" altLang="en-US" sz="2800">
                <a:latin typeface="華康粗黑體" panose="020B0709000000000000" pitchFamily="49" charset="-120"/>
                <a:ea typeface="華康粗黑體" panose="020B0709000000000000" pitchFamily="49" charset="-120"/>
              </a:rPr>
              <a:t>；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揀門徒前上山徹夜向天主祈禱</a:t>
            </a:r>
            <a:r>
              <a:rPr lang="en-US" altLang="zh-TW" sz="2800">
                <a:latin typeface="華康粗黑體" panose="020B0709000000000000" pitchFamily="49" charset="-120"/>
                <a:ea typeface="華康粗黑體" panose="020B0709000000000000" pitchFamily="49" charset="-120"/>
              </a:rPr>
              <a:t>(</a:t>
            </a:r>
            <a:r>
              <a:rPr lang="zh-TW" altLang="en-US" sz="2800">
                <a:latin typeface="華康粗黑體" panose="020B0709000000000000" pitchFamily="49" charset="-120"/>
                <a:ea typeface="華康粗黑體" panose="020B0709000000000000" pitchFamily="49" charset="-120"/>
              </a:rPr>
              <a:t>路</a:t>
            </a:r>
            <a:r>
              <a:rPr lang="en-US" altLang="zh-TW" sz="2800">
                <a:latin typeface="華康粗黑體" panose="020B0709000000000000" pitchFamily="49" charset="-120"/>
                <a:ea typeface="華康粗黑體" panose="020B0709000000000000" pitchFamily="49" charset="-120"/>
              </a:rPr>
              <a:t>6:12)</a:t>
            </a:r>
            <a:r>
              <a:rPr lang="zh-TW" altLang="en-US" sz="2800">
                <a:latin typeface="華康粗黑體" panose="020B0709000000000000" pitchFamily="49" charset="-120"/>
                <a:ea typeface="華康粗黑體" panose="020B0709000000000000" pitchFamily="49" charset="-120"/>
              </a:rPr>
              <a:t>。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從容就義前的山園祈禱</a:t>
            </a:r>
            <a:r>
              <a:rPr lang="en-US" altLang="zh-TW" sz="2800">
                <a:latin typeface="華康粗黑體" panose="020B0709000000000000" pitchFamily="49" charset="-120"/>
                <a:ea typeface="華康粗黑體" panose="020B0709000000000000" pitchFamily="49" charset="-120"/>
              </a:rPr>
              <a:t>(</a:t>
            </a:r>
            <a:r>
              <a:rPr lang="zh-TW" altLang="en-US" sz="2800">
                <a:latin typeface="華康粗黑體" panose="020B0709000000000000" pitchFamily="49" charset="-120"/>
                <a:ea typeface="華康粗黑體" panose="020B0709000000000000" pitchFamily="49" charset="-120"/>
              </a:rPr>
              <a:t>路</a:t>
            </a:r>
            <a:r>
              <a:rPr lang="en-US" altLang="zh-TW" sz="2800">
                <a:latin typeface="華康粗黑體" panose="020B0709000000000000" pitchFamily="49" charset="-120"/>
                <a:ea typeface="華康粗黑體" panose="020B0709000000000000" pitchFamily="49" charset="-120"/>
              </a:rPr>
              <a:t>22:39-46)</a:t>
            </a:r>
            <a:r>
              <a:rPr lang="zh-TW" altLang="en-US" sz="2800">
                <a:latin typeface="華康粗黑體" panose="020B0709000000000000" pitchFamily="49" charset="-120"/>
                <a:ea typeface="華康粗黑體" panose="020B0709000000000000" pitchFamily="49" charset="-120"/>
              </a:rPr>
              <a:t>。</a:t>
            </a:r>
          </a:p>
          <a:p>
            <a:pPr algn="l" eaLnBrk="1">
              <a:lnSpc>
                <a:spcPts val="4000"/>
              </a:lnSpc>
              <a:spcBef>
                <a:spcPct val="0"/>
              </a:spcBef>
            </a:pPr>
            <a:r>
              <a:rPr lang="en-US" altLang="zh-TW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2.</a:t>
            </a: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耶穌祈禱的特質</a:t>
            </a:r>
          </a:p>
          <a:p>
            <a:pPr algn="l" eaLnBrk="1">
              <a:lnSpc>
                <a:spcPts val="4000"/>
              </a:lnSpc>
              <a:spcBef>
                <a:spcPct val="0"/>
              </a:spcBef>
            </a:pPr>
            <a:r>
              <a:rPr lang="en-US" altLang="zh-TW">
                <a:latin typeface="華康粗黑體" panose="020B0709000000000000" pitchFamily="49" charset="-120"/>
                <a:ea typeface="華康粗黑體" panose="020B0709000000000000" pitchFamily="49" charset="-120"/>
              </a:rPr>
              <a:t>  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他</a:t>
            </a:r>
            <a:r>
              <a:rPr lang="zh-TW" altLang="en-US">
                <a:solidFill>
                  <a:srgbClr val="0000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稱謝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天父</a:t>
            </a:r>
            <a:r>
              <a:rPr lang="zh-TW" altLang="en-US" sz="2800">
                <a:latin typeface="華康粗黑體" panose="020B0709000000000000" pitchFamily="49" charset="-120"/>
                <a:ea typeface="華康粗黑體" panose="020B0709000000000000" pitchFamily="49" charset="-120"/>
              </a:rPr>
              <a:t>（路</a:t>
            </a:r>
            <a:r>
              <a:rPr lang="en-US" altLang="zh-TW" sz="2800">
                <a:latin typeface="華康粗黑體" panose="020B0709000000000000" pitchFamily="49" charset="-120"/>
                <a:ea typeface="華康粗黑體" panose="020B0709000000000000" pitchFamily="49" charset="-120"/>
              </a:rPr>
              <a:t>10:21</a:t>
            </a:r>
            <a:r>
              <a:rPr lang="zh-TW" altLang="en-US" sz="2800">
                <a:latin typeface="華康粗黑體" panose="020B0709000000000000" pitchFamily="49" charset="-120"/>
                <a:ea typeface="華康粗黑體" panose="020B0709000000000000" pitchFamily="49" charset="-120"/>
              </a:rPr>
              <a:t>）。</a:t>
            </a:r>
          </a:p>
          <a:p>
            <a:pPr algn="l" eaLnBrk="1">
              <a:lnSpc>
                <a:spcPts val="4000"/>
              </a:lnSpc>
              <a:spcBef>
                <a:spcPct val="0"/>
              </a:spcBef>
            </a:pPr>
            <a:r>
              <a:rPr lang="en-US" altLang="zh-TW">
                <a:latin typeface="華康粗黑體" panose="020B0709000000000000" pitchFamily="49" charset="-120"/>
                <a:ea typeface="華康粗黑體" panose="020B0709000000000000" pitchFamily="49" charset="-120"/>
              </a:rPr>
              <a:t>  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他常作</a:t>
            </a:r>
            <a:r>
              <a:rPr lang="zh-TW" altLang="en-US">
                <a:solidFill>
                  <a:srgbClr val="0000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長久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的祈禱，例如：徹夜祈禱</a:t>
            </a:r>
            <a:r>
              <a:rPr lang="en-US" altLang="zh-TW" sz="2800">
                <a:latin typeface="華康粗黑體" panose="020B0709000000000000" pitchFamily="49" charset="-120"/>
                <a:ea typeface="華康粗黑體" panose="020B0709000000000000" pitchFamily="49" charset="-120"/>
              </a:rPr>
              <a:t>(</a:t>
            </a:r>
            <a:r>
              <a:rPr lang="zh-TW" altLang="en-US" sz="2800">
                <a:latin typeface="華康粗黑體" panose="020B0709000000000000" pitchFamily="49" charset="-120"/>
                <a:ea typeface="華康粗黑體" panose="020B0709000000000000" pitchFamily="49" charset="-120"/>
              </a:rPr>
              <a:t>路</a:t>
            </a:r>
            <a:r>
              <a:rPr lang="en-US" altLang="zh-TW" sz="2800">
                <a:latin typeface="華康粗黑體" panose="020B0709000000000000" pitchFamily="49" charset="-120"/>
                <a:ea typeface="華康粗黑體" panose="020B0709000000000000" pitchFamily="49" charset="-120"/>
              </a:rPr>
              <a:t>6:12)</a:t>
            </a:r>
            <a:r>
              <a:rPr lang="zh-TW" altLang="en-US" sz="2800">
                <a:latin typeface="華康粗黑體" panose="020B0709000000000000" pitchFamily="49" charset="-120"/>
                <a:ea typeface="華康粗黑體" panose="020B0709000000000000" pitchFamily="49" charset="-120"/>
              </a:rPr>
              <a:t>； </a:t>
            </a:r>
            <a:r>
              <a:rPr lang="en-US" altLang="zh-TW" sz="2800">
                <a:latin typeface="華康粗黑體" panose="020B0709000000000000" pitchFamily="49" charset="-120"/>
                <a:ea typeface="華康粗黑體" panose="020B0709000000000000" pitchFamily="49" charset="-120"/>
              </a:rPr>
              <a:t>  </a:t>
            </a:r>
            <a:endParaRPr lang="zh-TW" altLang="en-US" sz="2800">
              <a:latin typeface="華康粗黑體" panose="020B0709000000000000" pitchFamily="49" charset="-120"/>
              <a:ea typeface="華康粗黑體" panose="020B0709000000000000" pitchFamily="49" charset="-12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>
            <a:extLst>
              <a:ext uri="{FF2B5EF4-FFF2-40B4-BE49-F238E27FC236}">
                <a16:creationId xmlns:a16="http://schemas.microsoft.com/office/drawing/2014/main" id="{329D144E-7DF7-4EC0-8716-974A4CE2CED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altLang="zh-TW" sz="4000">
                <a:solidFill>
                  <a:srgbClr val="FF0000"/>
                </a:solidFill>
                <a:ea typeface="華康粗黑體" panose="020B0709000000000000" pitchFamily="49" charset="-120"/>
              </a:rPr>
              <a:t>1. </a:t>
            </a:r>
            <a:r>
              <a:rPr lang="zh-TW" altLang="en-US" sz="4000">
                <a:solidFill>
                  <a:srgbClr val="FF0000"/>
                </a:solidFill>
                <a:ea typeface="華康粗黑體" panose="020B0709000000000000" pitchFamily="49" charset="-120"/>
              </a:rPr>
              <a:t>清朝的太監：咋！</a:t>
            </a:r>
          </a:p>
          <a:p>
            <a:pPr algn="ctr" eaLnBrk="1" hangingPunct="1">
              <a:buFontTx/>
              <a:buNone/>
            </a:pPr>
            <a:r>
              <a:rPr lang="en-US" altLang="zh-TW" sz="4000">
                <a:ea typeface="華康粗黑體" panose="020B0709000000000000" pitchFamily="49" charset="-120"/>
              </a:rPr>
              <a:t>2. </a:t>
            </a:r>
            <a:r>
              <a:rPr lang="zh-TW" altLang="en-US" sz="4000">
                <a:ea typeface="華康粗黑體" panose="020B0709000000000000" pitchFamily="49" charset="-120"/>
              </a:rPr>
              <a:t>阿拉丁神燈：</a:t>
            </a:r>
          </a:p>
          <a:p>
            <a:pPr algn="ctr" eaLnBrk="1" hangingPunct="1">
              <a:buFontTx/>
              <a:buNone/>
            </a:pPr>
            <a:r>
              <a:rPr lang="en-US" altLang="zh-TW" sz="4000">
                <a:ea typeface="華康粗黑體" panose="020B0709000000000000" pitchFamily="49" charset="-120"/>
              </a:rPr>
              <a:t>Master, your will is my command!</a:t>
            </a:r>
          </a:p>
          <a:p>
            <a:pPr algn="ctr" eaLnBrk="1" hangingPunct="1">
              <a:spcAft>
                <a:spcPct val="30000"/>
              </a:spcAft>
              <a:buFontTx/>
              <a:buNone/>
            </a:pPr>
            <a:r>
              <a:rPr lang="en-US" altLang="zh-TW" sz="4800">
                <a:solidFill>
                  <a:srgbClr val="0000CC"/>
                </a:solidFill>
                <a:ea typeface="華康粗黑體" panose="020B0709000000000000" pitchFamily="49" charset="-120"/>
              </a:rPr>
              <a:t>3. </a:t>
            </a:r>
            <a:r>
              <a:rPr lang="zh-TW" altLang="en-US" sz="4800">
                <a:solidFill>
                  <a:srgbClr val="0000CC"/>
                </a:solidFill>
                <a:ea typeface="華康粗黑體" panose="020B0709000000000000" pitchFamily="49" charset="-120"/>
              </a:rPr>
              <a:t>孝子：先意承志</a:t>
            </a:r>
          </a:p>
          <a:p>
            <a:pPr algn="ctr" eaLnBrk="1" hangingPunct="1">
              <a:buFontTx/>
              <a:buNone/>
            </a:pPr>
            <a:r>
              <a:rPr lang="zh-TW" altLang="en-US" sz="6000">
                <a:solidFill>
                  <a:srgbClr val="FF0000"/>
                </a:solidFill>
                <a:ea typeface="華康粗黑體" panose="020B0709000000000000" pitchFamily="49" charset="-120"/>
              </a:rPr>
              <a:t>天主 </a:t>
            </a:r>
            <a:r>
              <a:rPr lang="en-US" altLang="zh-TW" sz="6000">
                <a:solidFill>
                  <a:srgbClr val="FF0000"/>
                </a:solidFill>
                <a:ea typeface="華康粗黑體" panose="020B0709000000000000" pitchFamily="49" charset="-120"/>
              </a:rPr>
              <a:t>= </a:t>
            </a:r>
            <a:r>
              <a:rPr lang="zh-TW" altLang="en-US" sz="6000">
                <a:solidFill>
                  <a:srgbClr val="FF0000"/>
                </a:solidFill>
                <a:ea typeface="華康粗黑體" panose="020B0709000000000000" pitchFamily="49" charset="-120"/>
              </a:rPr>
              <a:t>愛；天主是愛</a:t>
            </a:r>
          </a:p>
          <a:p>
            <a:pPr algn="ctr" eaLnBrk="1" hangingPunct="1">
              <a:buFontTx/>
              <a:buNone/>
            </a:pPr>
            <a:r>
              <a:rPr lang="zh-TW" altLang="en-US" sz="8000">
                <a:solidFill>
                  <a:srgbClr val="9900CC"/>
                </a:solidFill>
                <a:ea typeface="華康粗黑體" panose="020B0709000000000000" pitchFamily="49" charset="-120"/>
              </a:rPr>
              <a:t>愛 </a:t>
            </a:r>
            <a:r>
              <a:rPr lang="en-US" altLang="zh-TW" sz="8000">
                <a:solidFill>
                  <a:srgbClr val="9900CC"/>
                </a:solidFill>
                <a:ea typeface="華康粗黑體" panose="020B0709000000000000" pitchFamily="49" charset="-120"/>
              </a:rPr>
              <a:t>= </a:t>
            </a:r>
            <a:r>
              <a:rPr lang="zh-TW" altLang="en-US" sz="8000">
                <a:solidFill>
                  <a:srgbClr val="9900CC"/>
                </a:solidFill>
                <a:ea typeface="華康粗黑體" panose="020B0709000000000000" pitchFamily="49" charset="-120"/>
              </a:rPr>
              <a:t>分享 </a:t>
            </a:r>
            <a:r>
              <a:rPr lang="en-US" altLang="zh-TW" sz="8000">
                <a:solidFill>
                  <a:srgbClr val="9900CC"/>
                </a:solidFill>
                <a:ea typeface="華康粗黑體" panose="020B0709000000000000" pitchFamily="49" charset="-120"/>
              </a:rPr>
              <a:t>+ </a:t>
            </a:r>
            <a:r>
              <a:rPr lang="zh-TW" altLang="en-US" sz="8000">
                <a:solidFill>
                  <a:srgbClr val="9900CC"/>
                </a:solidFill>
                <a:ea typeface="華康粗黑體" panose="020B0709000000000000" pitchFamily="49" charset="-120"/>
              </a:rPr>
              <a:t>寬恕</a:t>
            </a:r>
          </a:p>
          <a:p>
            <a:pPr algn="ctr" eaLnBrk="1" hangingPunct="1">
              <a:buFontTx/>
              <a:buNone/>
            </a:pPr>
            <a:endParaRPr lang="en-US" altLang="zh-TW" sz="4000">
              <a:ea typeface="華康粗黑體" panose="020B0709000000000000" pitchFamily="49" charset="-12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>
            <a:extLst>
              <a:ext uri="{FF2B5EF4-FFF2-40B4-BE49-F238E27FC236}">
                <a16:creationId xmlns:a16="http://schemas.microsoft.com/office/drawing/2014/main" id="{ABA2B643-79B4-492F-A516-5E31FCE4DED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742113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zh-TW" altLang="en-US" sz="4800">
                <a:solidFill>
                  <a:srgbClr val="FF0000"/>
                </a:solidFill>
                <a:ea typeface="華康粗黑體" panose="020B0709000000000000" pitchFamily="49" charset="-120"/>
              </a:rPr>
              <a:t>天國來臨：</a:t>
            </a:r>
            <a:r>
              <a:rPr lang="zh-TW" altLang="en-US" sz="3600">
                <a:solidFill>
                  <a:srgbClr val="FF0000"/>
                </a:solidFill>
                <a:ea typeface="華康粗黑體" panose="020B0709000000000000" pitchFamily="49" charset="-120"/>
              </a:rPr>
              <a:t>在我心</a:t>
            </a:r>
            <a:r>
              <a:rPr lang="en-US" altLang="zh-TW" sz="4000">
                <a:solidFill>
                  <a:srgbClr val="0000FF"/>
                </a:solidFill>
                <a:ea typeface="華康粗黑體" panose="020B0709000000000000" pitchFamily="49" charset="-120"/>
              </a:rPr>
              <a:t>(</a:t>
            </a:r>
            <a:r>
              <a:rPr lang="zh-TW" altLang="en-US" sz="4800">
                <a:solidFill>
                  <a:srgbClr val="0000FF"/>
                </a:solidFill>
                <a:ea typeface="華康粗黑體" panose="020B0709000000000000" pitchFamily="49" charset="-120"/>
              </a:rPr>
              <a:t>有效的統治</a:t>
            </a:r>
            <a:r>
              <a:rPr lang="en-US" altLang="zh-TW" sz="4000">
                <a:solidFill>
                  <a:srgbClr val="0000FF"/>
                </a:solidFill>
                <a:ea typeface="華康粗黑體" panose="020B0709000000000000" pitchFamily="49" charset="-120"/>
              </a:rPr>
              <a:t>)</a:t>
            </a:r>
          </a:p>
          <a:p>
            <a:pPr eaLnBrk="1" hangingPunct="1">
              <a:buFontTx/>
              <a:buNone/>
            </a:pPr>
            <a:r>
              <a:rPr lang="en-US" altLang="zh-TW" sz="4000">
                <a:ea typeface="華康粗黑體" panose="020B0709000000000000" pitchFamily="49" charset="-120"/>
                <a:cs typeface="Arial" panose="020B0604020202020204" pitchFamily="34" charset="0"/>
              </a:rPr>
              <a:t>   </a:t>
            </a:r>
            <a:r>
              <a:rPr lang="en-US" altLang="zh-TW" sz="3600">
                <a:ea typeface="華康粗黑體" panose="020B0709000000000000" pitchFamily="49" charset="-120"/>
                <a:cs typeface="Arial" panose="020B0604020202020204" pitchFamily="34" charset="0"/>
              </a:rPr>
              <a:t>→</a:t>
            </a:r>
            <a:r>
              <a:rPr lang="zh-TW" altLang="en-US" sz="3600">
                <a:ea typeface="華康粗黑體" panose="020B0709000000000000" pitchFamily="49" charset="-120"/>
                <a:cs typeface="Arial" panose="020B0604020202020204" pitchFamily="34" charset="0"/>
              </a:rPr>
              <a:t>在我家</a:t>
            </a:r>
          </a:p>
          <a:p>
            <a:pPr eaLnBrk="1" hangingPunct="1">
              <a:buFontTx/>
              <a:buNone/>
            </a:pPr>
            <a:r>
              <a:rPr lang="zh-TW" altLang="en-US" sz="3600">
                <a:ea typeface="華康粗黑體" panose="020B0709000000000000" pitchFamily="49" charset="-120"/>
                <a:cs typeface="Arial" panose="020B0604020202020204" pitchFamily="34" charset="0"/>
              </a:rPr>
              <a:t>   </a:t>
            </a:r>
            <a:r>
              <a:rPr lang="zh-TW" altLang="en-US" sz="3600">
                <a:solidFill>
                  <a:srgbClr val="0000CC"/>
                </a:solidFill>
                <a:ea typeface="華康粗黑體" panose="020B0709000000000000" pitchFamily="49" charset="-120"/>
                <a:cs typeface="Arial" panose="020B0604020202020204" pitchFamily="34" charset="0"/>
              </a:rPr>
              <a:t>→在教會→在社區→在我國→在世界</a:t>
            </a:r>
          </a:p>
          <a:p>
            <a:pPr eaLnBrk="1" hangingPunct="1">
              <a:buFontTx/>
              <a:buNone/>
            </a:pPr>
            <a:r>
              <a:rPr lang="zh-TW" altLang="en-US" sz="3600">
                <a:ea typeface="華康粗黑體" panose="020B0709000000000000" pitchFamily="49" charset="-120"/>
                <a:cs typeface="Arial" panose="020B0604020202020204" pitchFamily="34" charset="0"/>
              </a:rPr>
              <a:t>   </a:t>
            </a:r>
            <a:r>
              <a:rPr lang="zh-TW" altLang="en-US" sz="3600">
                <a:solidFill>
                  <a:srgbClr val="0000CC"/>
                </a:solidFill>
                <a:ea typeface="華康粗黑體" panose="020B0709000000000000" pitchFamily="49" charset="-120"/>
                <a:cs typeface="Arial" panose="020B0604020202020204" pitchFamily="34" charset="0"/>
              </a:rPr>
              <a:t>→統治</a:t>
            </a:r>
            <a:r>
              <a:rPr lang="zh-TW" altLang="en-US" sz="6000">
                <a:solidFill>
                  <a:srgbClr val="FF0000"/>
                </a:solidFill>
                <a:ea typeface="華康粗黑體" panose="020B0709000000000000" pitchFamily="49" charset="-120"/>
                <a:cs typeface="Arial" panose="020B0604020202020204" pitchFamily="34" charset="0"/>
              </a:rPr>
              <a:t>人心</a:t>
            </a:r>
            <a:r>
              <a:rPr lang="zh-TW" altLang="en-US" sz="3600">
                <a:solidFill>
                  <a:srgbClr val="0000CC"/>
                </a:solidFill>
                <a:ea typeface="華康粗黑體" panose="020B0709000000000000" pitchFamily="49" charset="-120"/>
                <a:cs typeface="Arial" panose="020B0604020202020204" pitchFamily="34" charset="0"/>
              </a:rPr>
              <a:t>與</a:t>
            </a:r>
            <a:r>
              <a:rPr lang="zh-TW" altLang="en-US" sz="6000">
                <a:solidFill>
                  <a:srgbClr val="FF0000"/>
                </a:solidFill>
                <a:ea typeface="華康粗黑體" panose="020B0709000000000000" pitchFamily="49" charset="-120"/>
                <a:cs typeface="Arial" panose="020B0604020202020204" pitchFamily="34" charset="0"/>
              </a:rPr>
              <a:t>制度</a:t>
            </a:r>
          </a:p>
          <a:p>
            <a:pPr eaLnBrk="1" hangingPunct="1">
              <a:buFontTx/>
              <a:buNone/>
            </a:pPr>
            <a:r>
              <a:rPr lang="zh-TW" altLang="en-US" sz="3600">
                <a:ea typeface="華康粗黑體" panose="020B0709000000000000" pitchFamily="49" charset="-120"/>
                <a:cs typeface="Arial" panose="020B0604020202020204" pitchFamily="34" charset="0"/>
              </a:rPr>
              <a:t>   →靈魂與肉身</a:t>
            </a:r>
          </a:p>
          <a:p>
            <a:pPr eaLnBrk="1" hangingPunct="1">
              <a:buFontTx/>
              <a:buNone/>
            </a:pPr>
            <a:r>
              <a:rPr lang="zh-TW" altLang="en-US" sz="3600">
                <a:ea typeface="華康粗黑體" panose="020B0709000000000000" pitchFamily="49" charset="-120"/>
                <a:cs typeface="Arial" panose="020B0604020202020204" pitchFamily="34" charset="0"/>
              </a:rPr>
              <a:t>   </a:t>
            </a:r>
            <a:r>
              <a:rPr lang="zh-TW" altLang="en-US" sz="3600">
                <a:solidFill>
                  <a:srgbClr val="0000CC"/>
                </a:solidFill>
                <a:ea typeface="華康粗黑體" panose="020B0709000000000000" pitchFamily="49" charset="-120"/>
                <a:cs typeface="Arial" panose="020B0604020202020204" pitchFamily="34" charset="0"/>
              </a:rPr>
              <a:t>→價值觀</a:t>
            </a:r>
          </a:p>
          <a:p>
            <a:pPr eaLnBrk="1" hangingPunct="1">
              <a:buFontTx/>
              <a:buNone/>
            </a:pP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     </a:t>
            </a:r>
            <a:r>
              <a:rPr lang="zh-TW" altLang="en-US" sz="440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欽崇一天主在萬有之上</a:t>
            </a:r>
          </a:p>
          <a:p>
            <a:pPr eaLnBrk="1" hangingPunct="1">
              <a:buFontTx/>
              <a:buNone/>
            </a:pPr>
            <a:r>
              <a:rPr lang="zh-TW" altLang="en-US" sz="360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    </a:t>
            </a:r>
            <a:r>
              <a:rPr lang="zh-TW" altLang="en-US" sz="3600" b="1">
                <a:solidFill>
                  <a:srgbClr val="FF0000"/>
                </a:solidFill>
                <a:ea typeface="華康粗黑體" panose="020B0709000000000000" pitchFamily="49" charset="-120"/>
              </a:rPr>
              <a:t>基本抉擇</a:t>
            </a:r>
            <a:r>
              <a:rPr lang="zh-TW" altLang="en-US">
                <a:ea typeface="華康粗黑體" panose="020B0709000000000000" pitchFamily="49" charset="-120"/>
              </a:rPr>
              <a:t> </a:t>
            </a:r>
            <a:r>
              <a:rPr lang="en-US" altLang="zh-TW">
                <a:solidFill>
                  <a:srgbClr val="0000FF"/>
                </a:solidFill>
                <a:ea typeface="華康粗黑體" panose="020B0709000000000000" pitchFamily="49" charset="-120"/>
              </a:rPr>
              <a:t>Fundamental Option</a:t>
            </a:r>
            <a:r>
              <a:rPr lang="en-US" altLang="zh-TW">
                <a:solidFill>
                  <a:srgbClr val="0000FF"/>
                </a:solidFill>
                <a:ea typeface="華康粗黑體" panose="020B0709000000000000" pitchFamily="49" charset="-120"/>
                <a:sym typeface="Wingdings" panose="05000000000000000000" pitchFamily="2" charset="2"/>
              </a:rPr>
              <a:t></a:t>
            </a:r>
            <a:r>
              <a:rPr lang="zh-TW" altLang="en-US" sz="4800">
                <a:solidFill>
                  <a:srgbClr val="FF0000"/>
                </a:solidFill>
                <a:ea typeface="華康粗黑體" panose="020B0709000000000000" pitchFamily="49" charset="-120"/>
              </a:rPr>
              <a:t>天主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>
            <a:extLst>
              <a:ext uri="{FF2B5EF4-FFF2-40B4-BE49-F238E27FC236}">
                <a16:creationId xmlns:a16="http://schemas.microsoft.com/office/drawing/2014/main" id="{D4405FE2-945E-455A-B8C6-08D6B66F070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zh-TW" altLang="en-US">
                <a:solidFill>
                  <a:srgbClr val="FF0000"/>
                </a:solidFill>
                <a:ea typeface="華康粗黑體" panose="020B0709000000000000" pitchFamily="49" charset="-120"/>
              </a:rPr>
              <a:t>天主經：</a:t>
            </a:r>
            <a:r>
              <a:rPr lang="zh-TW" altLang="en-US" sz="4000">
                <a:solidFill>
                  <a:srgbClr val="FF0000"/>
                </a:solidFill>
                <a:ea typeface="華康粗黑體" panose="020B0709000000000000" pitchFamily="49" charset="-120"/>
              </a:rPr>
              <a:t>天國的禱文</a:t>
            </a:r>
          </a:p>
          <a:p>
            <a:pPr eaLnBrk="1" hangingPunct="1">
              <a:buFontTx/>
              <a:buNone/>
            </a:pPr>
            <a:r>
              <a:rPr lang="en-US" altLang="zh-TW" sz="3600">
                <a:solidFill>
                  <a:srgbClr val="FF0000"/>
                </a:solidFill>
                <a:ea typeface="華康粗黑體" panose="020B0709000000000000" pitchFamily="49" charset="-120"/>
              </a:rPr>
              <a:t>1.</a:t>
            </a:r>
            <a:r>
              <a:rPr lang="zh-TW" altLang="en-US" sz="3600">
                <a:solidFill>
                  <a:srgbClr val="FF0000"/>
                </a:solidFill>
                <a:ea typeface="華康粗黑體" panose="020B0709000000000000" pitchFamily="49" charset="-120"/>
              </a:rPr>
              <a:t>我們的</a:t>
            </a:r>
            <a:r>
              <a:rPr lang="zh-TW" altLang="en-US" sz="8000">
                <a:solidFill>
                  <a:srgbClr val="FF0000"/>
                </a:solidFill>
                <a:ea typeface="華康粗黑體" panose="020B0709000000000000" pitchFamily="49" charset="-120"/>
              </a:rPr>
              <a:t>天父</a:t>
            </a:r>
            <a:r>
              <a:rPr lang="zh-TW" altLang="en-US" sz="3600">
                <a:solidFill>
                  <a:srgbClr val="FF0000"/>
                </a:solidFill>
                <a:ea typeface="華康粗黑體" panose="020B0709000000000000" pitchFamily="49" charset="-120"/>
              </a:rPr>
              <a:t>：</a:t>
            </a:r>
            <a:r>
              <a:rPr lang="zh-TW" altLang="en-US" sz="4000">
                <a:solidFill>
                  <a:srgbClr val="0000CC"/>
                </a:solidFill>
                <a:ea typeface="華康粗黑體" panose="020B0709000000000000" pitchFamily="49" charset="-120"/>
              </a:rPr>
              <a:t>眾人都是兄弟</a:t>
            </a:r>
          </a:p>
          <a:p>
            <a:pPr eaLnBrk="1" hangingPunct="1">
              <a:buFontTx/>
              <a:buNone/>
            </a:pPr>
            <a:r>
              <a:rPr lang="zh-TW" altLang="en-US">
                <a:solidFill>
                  <a:srgbClr val="FF0000"/>
                </a:solidFill>
                <a:ea typeface="華康粗黑體" panose="020B0709000000000000" pitchFamily="49" charset="-120"/>
              </a:rPr>
              <a:t>   </a:t>
            </a:r>
            <a:r>
              <a:rPr lang="en-US" altLang="zh-TW">
                <a:solidFill>
                  <a:srgbClr val="FF0000"/>
                </a:solidFill>
                <a:ea typeface="華康粗黑體" panose="020B0709000000000000" pitchFamily="49" charset="-120"/>
              </a:rPr>
              <a:t>2.</a:t>
            </a:r>
            <a:r>
              <a:rPr lang="zh-TW" altLang="en-US">
                <a:solidFill>
                  <a:srgbClr val="FF0000"/>
                </a:solidFill>
                <a:ea typeface="華康粗黑體" panose="020B0709000000000000" pitchFamily="49" charset="-120"/>
              </a:rPr>
              <a:t>願你的名受顯揚</a:t>
            </a:r>
            <a:r>
              <a:rPr lang="zh-TW" altLang="en-US">
                <a:solidFill>
                  <a:srgbClr val="0000CC"/>
                </a:solidFill>
                <a:ea typeface="華康粗黑體" panose="020B0709000000000000" pitchFamily="49" charset="-120"/>
              </a:rPr>
              <a:t>：</a:t>
            </a:r>
          </a:p>
          <a:p>
            <a:pPr eaLnBrk="1" hangingPunct="1">
              <a:buFontTx/>
              <a:buNone/>
            </a:pPr>
            <a:r>
              <a:rPr lang="zh-TW" altLang="en-US">
                <a:solidFill>
                  <a:srgbClr val="0000CC"/>
                </a:solidFill>
                <a:ea typeface="華康粗黑體" panose="020B0709000000000000" pitchFamily="49" charset="-120"/>
              </a:rPr>
              <a:t>      喜歡天父的名，天主的一切；</a:t>
            </a:r>
            <a:r>
              <a:rPr lang="zh-TW" altLang="en-US">
                <a:solidFill>
                  <a:srgbClr val="FF0000"/>
                </a:solidFill>
                <a:ea typeface="華康粗黑體" panose="020B0709000000000000" pitchFamily="49" charset="-120"/>
              </a:rPr>
              <a:t>朝思暮想！</a:t>
            </a:r>
          </a:p>
          <a:p>
            <a:pPr eaLnBrk="1" hangingPunct="1">
              <a:buFontTx/>
              <a:buNone/>
            </a:pPr>
            <a:r>
              <a:rPr lang="en-US" altLang="zh-TW">
                <a:solidFill>
                  <a:srgbClr val="FF0000"/>
                </a:solidFill>
                <a:ea typeface="華康粗黑體" panose="020B0709000000000000" pitchFamily="49" charset="-120"/>
              </a:rPr>
              <a:t>3.</a:t>
            </a:r>
            <a:r>
              <a:rPr lang="zh-TW" altLang="en-US">
                <a:solidFill>
                  <a:srgbClr val="FF0000"/>
                </a:solidFill>
                <a:ea typeface="華康粗黑體" panose="020B0709000000000000" pitchFamily="49" charset="-120"/>
              </a:rPr>
              <a:t>願你的</a:t>
            </a:r>
            <a:r>
              <a:rPr lang="zh-TW" altLang="en-US" sz="7200">
                <a:solidFill>
                  <a:srgbClr val="FF0000"/>
                </a:solidFill>
                <a:ea typeface="華康粗黑體" panose="020B0709000000000000" pitchFamily="49" charset="-120"/>
              </a:rPr>
              <a:t>國</a:t>
            </a:r>
            <a:r>
              <a:rPr lang="zh-TW" altLang="en-US">
                <a:solidFill>
                  <a:srgbClr val="FF0000"/>
                </a:solidFill>
                <a:ea typeface="華康粗黑體" panose="020B0709000000000000" pitchFamily="49" charset="-120"/>
              </a:rPr>
              <a:t>來臨</a:t>
            </a:r>
            <a:r>
              <a:rPr lang="zh-TW" altLang="en-US">
                <a:solidFill>
                  <a:srgbClr val="0000CC"/>
                </a:solidFill>
                <a:ea typeface="華康粗黑體" panose="020B0709000000000000" pitchFamily="49" charset="-120"/>
              </a:rPr>
              <a:t>：他的統治超越一切</a:t>
            </a:r>
            <a:r>
              <a:rPr lang="zh-TW" altLang="en-US" sz="2800">
                <a:solidFill>
                  <a:srgbClr val="0000CC"/>
                </a:solidFill>
                <a:ea typeface="華康粗黑體" panose="020B0709000000000000" pitchFamily="49" charset="-120"/>
              </a:rPr>
              <a:t>、凌駕一切</a:t>
            </a:r>
          </a:p>
          <a:p>
            <a:pPr eaLnBrk="1" hangingPunct="1">
              <a:buFontTx/>
              <a:buNone/>
            </a:pPr>
            <a:r>
              <a:rPr lang="zh-TW" altLang="en-US">
                <a:solidFill>
                  <a:srgbClr val="FF0000"/>
                </a:solidFill>
                <a:ea typeface="華康粗黑體" panose="020B0709000000000000" pitchFamily="49" charset="-120"/>
              </a:rPr>
              <a:t>   </a:t>
            </a:r>
            <a:r>
              <a:rPr lang="en-US" altLang="zh-TW">
                <a:solidFill>
                  <a:srgbClr val="FF0000"/>
                </a:solidFill>
                <a:ea typeface="華康粗黑體" panose="020B0709000000000000" pitchFamily="49" charset="-120"/>
              </a:rPr>
              <a:t>4.</a:t>
            </a:r>
            <a:r>
              <a:rPr lang="zh-TW" altLang="en-US">
                <a:solidFill>
                  <a:srgbClr val="FF0000"/>
                </a:solidFill>
                <a:ea typeface="華康粗黑體" panose="020B0709000000000000" pitchFamily="49" charset="-120"/>
              </a:rPr>
              <a:t>願你的</a:t>
            </a:r>
            <a:r>
              <a:rPr lang="zh-TW" altLang="en-US" sz="4800">
                <a:solidFill>
                  <a:srgbClr val="FF0000"/>
                </a:solidFill>
                <a:ea typeface="華康粗黑體" panose="020B0709000000000000" pitchFamily="49" charset="-120"/>
              </a:rPr>
              <a:t>旨意</a:t>
            </a:r>
            <a:r>
              <a:rPr lang="zh-TW" altLang="en-US">
                <a:solidFill>
                  <a:srgbClr val="FF0000"/>
                </a:solidFill>
                <a:ea typeface="華康粗黑體" panose="020B0709000000000000" pitchFamily="49" charset="-120"/>
              </a:rPr>
              <a:t>奉行在人間，如同在天上：</a:t>
            </a:r>
          </a:p>
          <a:p>
            <a:pPr eaLnBrk="1" hangingPunct="1">
              <a:buFontTx/>
              <a:buNone/>
            </a:pPr>
            <a:r>
              <a:rPr lang="zh-TW" altLang="en-US">
                <a:solidFill>
                  <a:srgbClr val="FF0000"/>
                </a:solidFill>
                <a:ea typeface="華康粗黑體" panose="020B0709000000000000" pitchFamily="49" charset="-120"/>
              </a:rPr>
              <a:t>      </a:t>
            </a:r>
            <a:r>
              <a:rPr lang="zh-TW" altLang="en-US">
                <a:solidFill>
                  <a:srgbClr val="0000CC"/>
                </a:solidFill>
                <a:ea typeface="華康粗黑體" panose="020B0709000000000000" pitchFamily="49" charset="-120"/>
              </a:rPr>
              <a:t>天主的旨意為第一優次；</a:t>
            </a:r>
            <a:r>
              <a:rPr lang="zh-TW" altLang="en-US" sz="4400">
                <a:solidFill>
                  <a:srgbClr val="0000CC"/>
                </a:solidFill>
                <a:ea typeface="華康粗黑體" panose="020B0709000000000000" pitchFamily="49" charset="-120"/>
              </a:rPr>
              <a:t>取悅</a:t>
            </a:r>
            <a:r>
              <a:rPr lang="zh-TW" altLang="en-US">
                <a:solidFill>
                  <a:srgbClr val="0000CC"/>
                </a:solidFill>
                <a:ea typeface="華康粗黑體" panose="020B0709000000000000" pitchFamily="49" charset="-120"/>
              </a:rPr>
              <a:t>天主！</a:t>
            </a:r>
            <a:endParaRPr lang="zh-TW" altLang="en-US" sz="3600">
              <a:solidFill>
                <a:srgbClr val="9900CC"/>
              </a:solidFill>
              <a:ea typeface="華康粗黑體" panose="020B0709000000000000" pitchFamily="49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9" dur="20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24" dur="2000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8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27" dur="2000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8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30" dur="2000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8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33" dur="2000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C51C8144-9150-4C4E-A570-1ADAE17AFB3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zh-TW" sz="3600">
                <a:solidFill>
                  <a:srgbClr val="FF0000"/>
                </a:solidFill>
                <a:ea typeface="華康粗黑體" panose="020B0709000000000000" pitchFamily="49" charset="-120"/>
              </a:rPr>
              <a:t>5.</a:t>
            </a:r>
            <a:r>
              <a:rPr lang="zh-TW" altLang="en-US" sz="3600">
                <a:solidFill>
                  <a:srgbClr val="FF0000"/>
                </a:solidFill>
                <a:ea typeface="華康粗黑體" panose="020B0709000000000000" pitchFamily="49" charset="-120"/>
              </a:rPr>
              <a:t>求你今天賞給我們日用的食糧：</a:t>
            </a:r>
          </a:p>
          <a:p>
            <a:pPr eaLnBrk="1" hangingPunct="1">
              <a:buFontTx/>
              <a:buNone/>
            </a:pPr>
            <a:r>
              <a:rPr lang="zh-TW" altLang="en-US" sz="3600">
                <a:solidFill>
                  <a:srgbClr val="FF0000"/>
                </a:solidFill>
                <a:ea typeface="華康粗黑體" panose="020B0709000000000000" pitchFamily="49" charset="-120"/>
              </a:rPr>
              <a:t>    </a:t>
            </a:r>
            <a:r>
              <a:rPr lang="zh-TW" altLang="en-US" sz="3600">
                <a:solidFill>
                  <a:srgbClr val="0000CC"/>
                </a:solidFill>
                <a:ea typeface="華康粗黑體" panose="020B0709000000000000" pitchFamily="49" charset="-120"/>
              </a:rPr>
              <a:t>食糧的分享（時間</a:t>
            </a:r>
            <a:r>
              <a:rPr lang="en-US" altLang="zh-TW" sz="3600">
                <a:solidFill>
                  <a:srgbClr val="0000CC"/>
                </a:solidFill>
                <a:ea typeface="華康粗黑體" panose="020B0709000000000000" pitchFamily="49" charset="-120"/>
              </a:rPr>
              <a:t>,</a:t>
            </a:r>
            <a:r>
              <a:rPr lang="zh-TW" altLang="en-US" sz="3600">
                <a:solidFill>
                  <a:srgbClr val="0000CC"/>
                </a:solidFill>
                <a:ea typeface="華康粗黑體" panose="020B0709000000000000" pitchFamily="49" charset="-120"/>
              </a:rPr>
              <a:t>金錢</a:t>
            </a:r>
            <a:r>
              <a:rPr lang="en-US" altLang="zh-TW" sz="3600">
                <a:solidFill>
                  <a:srgbClr val="0000CC"/>
                </a:solidFill>
                <a:ea typeface="華康粗黑體" panose="020B0709000000000000" pitchFamily="49" charset="-120"/>
              </a:rPr>
              <a:t>,</a:t>
            </a:r>
            <a:r>
              <a:rPr lang="zh-TW" altLang="en-US" sz="3600">
                <a:solidFill>
                  <a:srgbClr val="0000CC"/>
                </a:solidFill>
                <a:ea typeface="華康粗黑體" panose="020B0709000000000000" pitchFamily="49" charset="-120"/>
              </a:rPr>
              <a:t>才能</a:t>
            </a:r>
            <a:r>
              <a:rPr lang="en-US" altLang="zh-TW" sz="3600">
                <a:solidFill>
                  <a:srgbClr val="0000CC"/>
                </a:solidFill>
                <a:ea typeface="華康粗黑體" panose="020B0709000000000000" pitchFamily="49" charset="-120"/>
              </a:rPr>
              <a:t>,</a:t>
            </a:r>
            <a:r>
              <a:rPr lang="zh-TW" altLang="en-US" sz="3600">
                <a:solidFill>
                  <a:srgbClr val="0000CC"/>
                </a:solidFill>
                <a:ea typeface="華康粗黑體" panose="020B0709000000000000" pitchFamily="49" charset="-120"/>
              </a:rPr>
              <a:t>愛心</a:t>
            </a:r>
            <a:r>
              <a:rPr lang="en-US" altLang="zh-TW" sz="3600">
                <a:solidFill>
                  <a:srgbClr val="0000CC"/>
                </a:solidFill>
                <a:ea typeface="華康粗黑體" panose="020B0709000000000000" pitchFamily="49" charset="-120"/>
              </a:rPr>
              <a:t>)</a:t>
            </a:r>
          </a:p>
          <a:p>
            <a:pPr eaLnBrk="1" hangingPunct="1">
              <a:buFontTx/>
              <a:buNone/>
            </a:pPr>
            <a:r>
              <a:rPr lang="en-US" altLang="zh-TW">
                <a:solidFill>
                  <a:srgbClr val="FF0000"/>
                </a:solidFill>
                <a:ea typeface="華康粗黑體" panose="020B0709000000000000" pitchFamily="49" charset="-120"/>
              </a:rPr>
              <a:t>6.</a:t>
            </a:r>
            <a:r>
              <a:rPr lang="zh-TW" altLang="en-US">
                <a:solidFill>
                  <a:srgbClr val="FF0000"/>
                </a:solidFill>
                <a:ea typeface="華康粗黑體" panose="020B0709000000000000" pitchFamily="49" charset="-120"/>
              </a:rPr>
              <a:t>求你</a:t>
            </a:r>
            <a:r>
              <a:rPr lang="zh-TW" altLang="en-US" sz="5400">
                <a:solidFill>
                  <a:srgbClr val="FF0000"/>
                </a:solidFill>
                <a:ea typeface="華康粗黑體" panose="020B0709000000000000" pitchFamily="49" charset="-120"/>
              </a:rPr>
              <a:t>寬恕</a:t>
            </a:r>
            <a:r>
              <a:rPr lang="zh-TW" altLang="en-US">
                <a:solidFill>
                  <a:srgbClr val="FF0000"/>
                </a:solidFill>
                <a:ea typeface="華康粗黑體" panose="020B0709000000000000" pitchFamily="49" charset="-120"/>
              </a:rPr>
              <a:t>我們的罪過，</a:t>
            </a:r>
          </a:p>
          <a:p>
            <a:pPr eaLnBrk="1" hangingPunct="1">
              <a:buFontTx/>
              <a:buNone/>
            </a:pPr>
            <a:r>
              <a:rPr lang="zh-TW" altLang="en-US">
                <a:solidFill>
                  <a:srgbClr val="FF0000"/>
                </a:solidFill>
                <a:ea typeface="華康粗黑體" panose="020B0709000000000000" pitchFamily="49" charset="-120"/>
              </a:rPr>
              <a:t>　　如同我們寬恕別人一樣：</a:t>
            </a:r>
          </a:p>
          <a:p>
            <a:pPr eaLnBrk="1" hangingPunct="1">
              <a:buFontTx/>
              <a:buNone/>
            </a:pPr>
            <a:r>
              <a:rPr lang="zh-TW" altLang="en-US">
                <a:solidFill>
                  <a:srgbClr val="FF0000"/>
                </a:solidFill>
                <a:ea typeface="華康粗黑體" panose="020B0709000000000000" pitchFamily="49" charset="-120"/>
              </a:rPr>
              <a:t>   </a:t>
            </a:r>
            <a:r>
              <a:rPr lang="zh-TW" altLang="en-US" sz="3600">
                <a:solidFill>
                  <a:srgbClr val="0000CC"/>
                </a:solidFill>
                <a:ea typeface="華康粗黑體" panose="020B0709000000000000" pitchFamily="49" charset="-120"/>
              </a:rPr>
              <a:t>彼此的寬恕，寬恕的文化，也寬恕自己！</a:t>
            </a:r>
          </a:p>
          <a:p>
            <a:pPr eaLnBrk="1" hangingPunct="1">
              <a:buFontTx/>
              <a:buNone/>
            </a:pPr>
            <a:r>
              <a:rPr lang="en-US" altLang="zh-TW" sz="3600">
                <a:solidFill>
                  <a:srgbClr val="FF0000"/>
                </a:solidFill>
                <a:ea typeface="華康粗黑體" panose="020B0709000000000000" pitchFamily="49" charset="-120"/>
              </a:rPr>
              <a:t>7.</a:t>
            </a:r>
            <a:r>
              <a:rPr lang="zh-TW" altLang="en-US" sz="3600">
                <a:solidFill>
                  <a:srgbClr val="FF0000"/>
                </a:solidFill>
                <a:ea typeface="華康粗黑體" panose="020B0709000000000000" pitchFamily="49" charset="-120"/>
              </a:rPr>
              <a:t>不要讓我們陷於誘惑，但救我免於凶惡：　　　　</a:t>
            </a:r>
            <a:br>
              <a:rPr lang="zh-TW" altLang="en-US" sz="3600">
                <a:solidFill>
                  <a:srgbClr val="FF0000"/>
                </a:solidFill>
                <a:ea typeface="華康粗黑體" panose="020B0709000000000000" pitchFamily="49" charset="-120"/>
              </a:rPr>
            </a:br>
            <a:r>
              <a:rPr lang="zh-TW" altLang="en-US" sz="900">
                <a:solidFill>
                  <a:srgbClr val="FF0000"/>
                </a:solidFill>
                <a:ea typeface="華康粗黑體" panose="020B0709000000000000" pitchFamily="49" charset="-120"/>
              </a:rPr>
              <a:t>　</a:t>
            </a:r>
            <a:r>
              <a:rPr lang="zh-TW" altLang="en-US" sz="3600">
                <a:solidFill>
                  <a:srgbClr val="0000CC"/>
                </a:solidFill>
                <a:ea typeface="華康粗黑體" panose="020B0709000000000000" pitchFamily="49" charset="-120"/>
              </a:rPr>
              <a:t>終極的幸福與安全</a:t>
            </a:r>
            <a:r>
              <a:rPr lang="en-US" altLang="zh-TW" sz="2800">
                <a:solidFill>
                  <a:srgbClr val="0000CC"/>
                </a:solidFill>
                <a:ea typeface="華康粗黑體" panose="020B0709000000000000" pitchFamily="49" charset="-120"/>
              </a:rPr>
              <a:t>(</a:t>
            </a:r>
            <a:r>
              <a:rPr lang="zh-TW" altLang="en-US" sz="2800">
                <a:solidFill>
                  <a:srgbClr val="0000CC"/>
                </a:solidFill>
                <a:ea typeface="華康粗黑體" panose="020B0709000000000000" pitchFamily="49" charset="-120"/>
              </a:rPr>
              <a:t>天主全能</a:t>
            </a:r>
            <a:r>
              <a:rPr lang="en-US" altLang="zh-TW" sz="2800">
                <a:solidFill>
                  <a:srgbClr val="0000CC"/>
                </a:solidFill>
                <a:ea typeface="華康粗黑體" panose="020B0709000000000000" pitchFamily="49" charset="-120"/>
              </a:rPr>
              <a:t>)</a:t>
            </a:r>
            <a:r>
              <a:rPr lang="zh-TW" altLang="en-US" sz="3600">
                <a:solidFill>
                  <a:srgbClr val="0000CC"/>
                </a:solidFill>
                <a:ea typeface="華康粗黑體" panose="020B0709000000000000" pitchFamily="49" charset="-120"/>
              </a:rPr>
              <a:t>：今生與來世</a:t>
            </a:r>
          </a:p>
          <a:p>
            <a:pPr eaLnBrk="1" hangingPunct="1">
              <a:buFontTx/>
              <a:buNone/>
            </a:pPr>
            <a:r>
              <a:rPr lang="en-US" altLang="zh-TW" sz="3600">
                <a:solidFill>
                  <a:srgbClr val="FF0000"/>
                </a:solidFill>
                <a:ea typeface="華康粗黑體" panose="020B0709000000000000" pitchFamily="49" charset="-120"/>
              </a:rPr>
              <a:t>8.</a:t>
            </a:r>
            <a:r>
              <a:rPr lang="zh-TW" altLang="en-US" sz="3600">
                <a:solidFill>
                  <a:srgbClr val="FF0000"/>
                </a:solidFill>
                <a:ea typeface="華康粗黑體" panose="020B0709000000000000" pitchFamily="49" charset="-120"/>
              </a:rPr>
              <a:t>亞孟：</a:t>
            </a:r>
            <a:r>
              <a:rPr lang="en-US" altLang="zh-TW" sz="4000">
                <a:solidFill>
                  <a:srgbClr val="FF0000"/>
                </a:solidFill>
                <a:ea typeface="華康粗黑體" panose="020B0709000000000000" pitchFamily="49" charset="-120"/>
              </a:rPr>
              <a:t>Amen</a:t>
            </a:r>
          </a:p>
          <a:p>
            <a:pPr eaLnBrk="1" hangingPunct="1">
              <a:buFontTx/>
              <a:buNone/>
            </a:pPr>
            <a:r>
              <a:rPr lang="zh-TW" altLang="en-US" sz="3600">
                <a:solidFill>
                  <a:srgbClr val="9900CC"/>
                </a:solidFill>
                <a:ea typeface="華康粗黑體" panose="020B0709000000000000" pitchFamily="49" charset="-120"/>
              </a:rPr>
              <a:t>　</a:t>
            </a:r>
            <a:r>
              <a:rPr lang="zh-TW" altLang="en-US" sz="3600">
                <a:solidFill>
                  <a:srgbClr val="0000CC"/>
                </a:solidFill>
                <a:ea typeface="華康粗黑體" panose="020B0709000000000000" pitchFamily="49" charset="-120"/>
              </a:rPr>
              <a:t>天主必垂允（在求以前天主已知；信賴）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4E4AC53C-6722-47EC-8687-7AC7BD3E3E2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zh-TW" altLang="en-US" sz="4000">
                <a:solidFill>
                  <a:srgbClr val="FF0000"/>
                </a:solidFill>
                <a:ea typeface="華康粗黑體" panose="020B0709000000000000" pitchFamily="49" charset="-120"/>
              </a:rPr>
              <a:t>寬恕：人生最好的策略！</a:t>
            </a:r>
          </a:p>
          <a:p>
            <a:pPr eaLnBrk="1" hangingPunct="1">
              <a:buFontTx/>
              <a:buNone/>
            </a:pPr>
            <a:r>
              <a:rPr lang="zh-TW" altLang="en-US" sz="4000">
                <a:ea typeface="華康粗黑體" panose="020B0709000000000000" pitchFamily="49" charset="-120"/>
                <a:sym typeface="Wingdings" panose="05000000000000000000" pitchFamily="2" charset="2"/>
              </a:rPr>
              <a:t>           </a:t>
            </a:r>
            <a:r>
              <a:rPr lang="zh-TW" altLang="en-US" sz="4000">
                <a:ea typeface="華康粗黑體" panose="020B0709000000000000" pitchFamily="49" charset="-120"/>
              </a:rPr>
              <a:t>寬恕別人就是善待自己</a:t>
            </a:r>
          </a:p>
          <a:p>
            <a:pPr eaLnBrk="1" hangingPunct="1">
              <a:buFontTx/>
              <a:buNone/>
            </a:pPr>
            <a:r>
              <a:rPr lang="zh-TW" altLang="en-US" sz="4000">
                <a:solidFill>
                  <a:srgbClr val="0000CC"/>
                </a:solidFill>
                <a:ea typeface="華康粗黑體" panose="020B0709000000000000" pitchFamily="49" charset="-120"/>
              </a:rPr>
              <a:t>消滅一個敵人的最好方法是做他的朋友</a:t>
            </a:r>
          </a:p>
          <a:p>
            <a:pPr eaLnBrk="1" hangingPunct="1">
              <a:buFontTx/>
              <a:buNone/>
            </a:pPr>
            <a:r>
              <a:rPr lang="zh-TW" altLang="en-US" sz="4000">
                <a:ea typeface="華康粗黑體" panose="020B0709000000000000" pitchFamily="49" charset="-120"/>
              </a:rPr>
              <a:t>一千個朋友太少，一個敵人太多</a:t>
            </a:r>
          </a:p>
          <a:p>
            <a:pPr eaLnBrk="1" hangingPunct="1">
              <a:buFontTx/>
              <a:buNone/>
            </a:pPr>
            <a:r>
              <a:rPr lang="zh-TW" altLang="en-US" sz="4000">
                <a:ea typeface="華康粗黑體" panose="020B0709000000000000" pitchFamily="49" charset="-120"/>
              </a:rPr>
              <a:t>基督的愛</a:t>
            </a:r>
            <a:r>
              <a:rPr lang="zh-TW" altLang="en-US" sz="4000">
                <a:ea typeface="華康粗黑體" panose="020B0709000000000000" pitchFamily="49" charset="-120"/>
                <a:sym typeface="Wingdings" panose="05000000000000000000" pitchFamily="2" charset="2"/>
              </a:rPr>
              <a:t></a:t>
            </a:r>
            <a:r>
              <a:rPr lang="zh-TW" altLang="en-US" sz="4000">
                <a:ea typeface="華康粗黑體" panose="020B0709000000000000" pitchFamily="49" charset="-120"/>
              </a:rPr>
              <a:t>寬恕</a:t>
            </a:r>
            <a:r>
              <a:rPr lang="en-US" altLang="zh-TW" sz="4000">
                <a:ea typeface="華康粗黑體" panose="020B0709000000000000" pitchFamily="49" charset="-120"/>
              </a:rPr>
              <a:t>(</a:t>
            </a:r>
            <a:r>
              <a:rPr lang="zh-TW" altLang="en-US" sz="4000">
                <a:ea typeface="華康粗黑體" panose="020B0709000000000000" pitchFamily="49" charset="-120"/>
              </a:rPr>
              <a:t>他們不知道作了什麼</a:t>
            </a:r>
            <a:r>
              <a:rPr lang="en-US" altLang="zh-TW" sz="4000">
                <a:ea typeface="華康粗黑體" panose="020B0709000000000000" pitchFamily="49" charset="-120"/>
              </a:rPr>
              <a:t>)</a:t>
            </a:r>
          </a:p>
          <a:p>
            <a:pPr eaLnBrk="1" hangingPunct="1">
              <a:buFontTx/>
              <a:buNone/>
            </a:pPr>
            <a:r>
              <a:rPr lang="en-US" altLang="zh-TW" sz="4000">
                <a:ea typeface="華康粗黑體" panose="020B0709000000000000" pitchFamily="49" charset="-120"/>
              </a:rPr>
              <a:t>               </a:t>
            </a:r>
            <a:r>
              <a:rPr lang="en-US" altLang="zh-TW" sz="4000">
                <a:ea typeface="華康粗黑體" panose="020B0709000000000000" pitchFamily="49" charset="-120"/>
                <a:sym typeface="Wingdings" panose="05000000000000000000" pitchFamily="2" charset="2"/>
              </a:rPr>
              <a:t></a:t>
            </a:r>
            <a:r>
              <a:rPr lang="zh-TW" altLang="en-US" sz="4000">
                <a:ea typeface="華康粗黑體" panose="020B0709000000000000" pitchFamily="49" charset="-120"/>
                <a:sym typeface="Wingdings" panose="05000000000000000000" pitchFamily="2" charset="2"/>
              </a:rPr>
              <a:t>不讓自己「雙重」受苦</a:t>
            </a:r>
          </a:p>
          <a:p>
            <a:pPr eaLnBrk="1" hangingPunct="1">
              <a:buFontTx/>
              <a:buNone/>
            </a:pPr>
            <a:r>
              <a:rPr lang="zh-TW" altLang="en-US" sz="4000">
                <a:ea typeface="華康粗黑體" panose="020B0709000000000000" pitchFamily="49" charset="-120"/>
                <a:sym typeface="Wingdings" panose="05000000000000000000" pitchFamily="2" charset="2"/>
              </a:rPr>
              <a:t>               當他唱歌</a:t>
            </a:r>
            <a:r>
              <a:rPr lang="en-US" altLang="zh-TW" sz="4000">
                <a:ea typeface="華康粗黑體" panose="020B0709000000000000" pitchFamily="49" charset="-120"/>
                <a:sym typeface="Wingdings" panose="05000000000000000000" pitchFamily="2" charset="2"/>
              </a:rPr>
              <a:t>(</a:t>
            </a:r>
            <a:r>
              <a:rPr lang="zh-TW" altLang="en-US" sz="4000">
                <a:ea typeface="華康粗黑體" panose="020B0709000000000000" pitchFamily="49" charset="-120"/>
                <a:sym typeface="Wingdings" panose="05000000000000000000" pitchFamily="2" charset="2"/>
              </a:rPr>
              <a:t>當他「瘋」了</a:t>
            </a:r>
            <a:r>
              <a:rPr lang="en-US" altLang="zh-TW" sz="4000">
                <a:ea typeface="華康粗黑體" panose="020B0709000000000000" pitchFamily="49" charset="-120"/>
                <a:sym typeface="Wingdings" panose="05000000000000000000" pitchFamily="2" charset="2"/>
              </a:rPr>
              <a:t>)</a:t>
            </a:r>
          </a:p>
          <a:p>
            <a:pPr eaLnBrk="1" hangingPunct="1">
              <a:buFontTx/>
              <a:buNone/>
            </a:pPr>
            <a:r>
              <a:rPr lang="en-US" altLang="zh-TW" sz="4000">
                <a:ea typeface="華康粗黑體" panose="020B0709000000000000" pitchFamily="49" charset="-120"/>
                <a:sym typeface="Wingdings" panose="05000000000000000000" pitchFamily="2" charset="2"/>
              </a:rPr>
              <a:t>               </a:t>
            </a:r>
            <a:r>
              <a:rPr lang="zh-TW" altLang="en-US" sz="4000">
                <a:ea typeface="華康粗黑體" panose="020B0709000000000000" pitchFamily="49" charset="-120"/>
                <a:sym typeface="Wingdings" panose="05000000000000000000" pitchFamily="2" charset="2"/>
              </a:rPr>
              <a:t>他很可憐為他祈禱</a:t>
            </a:r>
          </a:p>
          <a:p>
            <a:pPr eaLnBrk="1" hangingPunct="1">
              <a:buFontTx/>
              <a:buNone/>
            </a:pPr>
            <a:endParaRPr lang="en-US" altLang="zh-TW">
              <a:ea typeface="華康粗黑體" panose="020B0709000000000000" pitchFamily="49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7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71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71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71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71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717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D220B8AD-6DDF-4F4D-BFEE-F6A78638F9E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  <a:solidFill>
            <a:srgbClr val="FFCCFF"/>
          </a:solidFill>
          <a:ln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zh-TW" altLang="en-US" sz="4000">
                <a:solidFill>
                  <a:srgbClr val="FF0000"/>
                </a:solidFill>
                <a:ea typeface="華康粗黑體" panose="020B0709000000000000" pitchFamily="49" charset="-120"/>
                <a:cs typeface="華康黑體(P)-GB5" pitchFamily="34" charset="-120"/>
              </a:rPr>
              <a:t>傳統的祈禱：單向的祈禱</a:t>
            </a:r>
          </a:p>
          <a:p>
            <a:pPr eaLnBrk="1" hangingPunct="1">
              <a:buFontTx/>
              <a:buNone/>
            </a:pPr>
            <a:endParaRPr lang="zh-TW" altLang="en-US">
              <a:ea typeface="華康粗黑體" panose="020B0709000000000000" pitchFamily="49" charset="-120"/>
              <a:cs typeface="華康黑體(P)-GB5" pitchFamily="34" charset="-120"/>
            </a:endParaRPr>
          </a:p>
          <a:p>
            <a:pPr eaLnBrk="1" hangingPunct="1">
              <a:buFontTx/>
              <a:buNone/>
            </a:pPr>
            <a:r>
              <a:rPr lang="zh-TW" altLang="en-US" sz="6000">
                <a:ea typeface="華康粗黑體" panose="020B0709000000000000" pitchFamily="49" charset="-120"/>
                <a:cs typeface="華康黑體(P)-GB5" pitchFamily="34" charset="-120"/>
              </a:rPr>
              <a:t>   我 </a:t>
            </a:r>
            <a:r>
              <a:rPr lang="zh-TW" altLang="en-US" sz="6000">
                <a:ea typeface="華康粗黑體" panose="020B0709000000000000" pitchFamily="49" charset="-120"/>
                <a:cs typeface="華康黑體(P)-GB5" pitchFamily="34" charset="-120"/>
                <a:sym typeface="Wingdings" panose="05000000000000000000" pitchFamily="2" charset="2"/>
              </a:rPr>
              <a:t>     天主      他</a:t>
            </a:r>
            <a:r>
              <a:rPr lang="en-US" altLang="zh-TW" sz="6000">
                <a:ea typeface="華康粗黑體" panose="020B0709000000000000" pitchFamily="49" charset="-120"/>
                <a:cs typeface="華康黑體(P)-GB5" pitchFamily="34" charset="-120"/>
                <a:sym typeface="Wingdings" panose="05000000000000000000" pitchFamily="2" charset="2"/>
              </a:rPr>
              <a:t>/</a:t>
            </a:r>
            <a:r>
              <a:rPr lang="zh-TW" altLang="en-US" sz="4800">
                <a:ea typeface="華康粗黑體" panose="020B0709000000000000" pitchFamily="49" charset="-120"/>
                <a:cs typeface="華康黑體(P)-GB5" pitchFamily="34" charset="-120"/>
                <a:sym typeface="Wingdings" panose="05000000000000000000" pitchFamily="2" charset="2"/>
              </a:rPr>
              <a:t>世界</a:t>
            </a:r>
          </a:p>
          <a:p>
            <a:pPr eaLnBrk="1" hangingPunct="1">
              <a:buFontTx/>
              <a:buNone/>
            </a:pPr>
            <a:endParaRPr lang="zh-TW" altLang="en-US" sz="6000">
              <a:ea typeface="華康粗黑體" panose="020B0709000000000000" pitchFamily="49" charset="-120"/>
              <a:cs typeface="華康黑體(P)-GB5" pitchFamily="34" charset="-120"/>
              <a:sym typeface="Wingdings" panose="05000000000000000000" pitchFamily="2" charset="2"/>
            </a:endParaRPr>
          </a:p>
          <a:p>
            <a:pPr algn="ctr" eaLnBrk="1" hangingPunct="1">
              <a:buFontTx/>
              <a:buNone/>
            </a:pPr>
            <a:r>
              <a:rPr lang="zh-TW" altLang="en-US" sz="6000">
                <a:solidFill>
                  <a:srgbClr val="0000FF"/>
                </a:solidFill>
                <a:ea typeface="華康粗黑體" panose="020B0709000000000000" pitchFamily="49" charset="-120"/>
                <a:cs typeface="華康黑體(P)-GB5" pitchFamily="34" charset="-120"/>
                <a:sym typeface="Wingdings" panose="05000000000000000000" pitchFamily="2" charset="2"/>
              </a:rPr>
              <a:t>天主替我辦事</a:t>
            </a:r>
          </a:p>
          <a:p>
            <a:pPr algn="ctr" eaLnBrk="1" hangingPunct="1">
              <a:buFontTx/>
              <a:buNone/>
            </a:pPr>
            <a:r>
              <a:rPr lang="zh-TW" altLang="en-US" sz="7200">
                <a:solidFill>
                  <a:srgbClr val="0000FF"/>
                </a:solidFill>
                <a:ea typeface="華康粗黑體" panose="020B0709000000000000" pitchFamily="49" charset="-120"/>
                <a:cs typeface="華康黑體(P)-GB5" pitchFamily="34" charset="-120"/>
                <a:sym typeface="Wingdings" panose="05000000000000000000" pitchFamily="2" charset="2"/>
              </a:rPr>
              <a:t>！不負責任的祈禱！</a:t>
            </a:r>
            <a:endParaRPr lang="zh-TW" altLang="en-US" sz="6000">
              <a:solidFill>
                <a:srgbClr val="0000FF"/>
              </a:solidFill>
              <a:ea typeface="華康儷粗黑" panose="020B0709000000000000" pitchFamily="49" charset="-120"/>
              <a:cs typeface="華康黑體(P)-GB5" pitchFamily="34" charset="-120"/>
            </a:endParaRPr>
          </a:p>
        </p:txBody>
      </p:sp>
      <p:sp>
        <p:nvSpPr>
          <p:cNvPr id="7171" name="Line 3">
            <a:extLst>
              <a:ext uri="{FF2B5EF4-FFF2-40B4-BE49-F238E27FC236}">
                <a16:creationId xmlns:a16="http://schemas.microsoft.com/office/drawing/2014/main" id="{8BF07F3C-9DF9-461F-AB9C-A5CAAF142583}"/>
              </a:ext>
            </a:extLst>
          </p:cNvPr>
          <p:cNvSpPr>
            <a:spLocks noChangeShapeType="1"/>
          </p:cNvSpPr>
          <p:nvPr/>
        </p:nvSpPr>
        <p:spPr bwMode="auto">
          <a:xfrm>
            <a:off x="1692275" y="1916113"/>
            <a:ext cx="935038" cy="0"/>
          </a:xfrm>
          <a:prstGeom prst="line">
            <a:avLst/>
          </a:prstGeom>
          <a:noFill/>
          <a:ln w="57150">
            <a:solidFill>
              <a:srgbClr val="C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HK" altLang="en-US"/>
          </a:p>
        </p:txBody>
      </p:sp>
      <p:sp>
        <p:nvSpPr>
          <p:cNvPr id="7172" name="Line 4">
            <a:extLst>
              <a:ext uri="{FF2B5EF4-FFF2-40B4-BE49-F238E27FC236}">
                <a16:creationId xmlns:a16="http://schemas.microsoft.com/office/drawing/2014/main" id="{F934BB40-BF8C-416C-B941-828598EBA772}"/>
              </a:ext>
            </a:extLst>
          </p:cNvPr>
          <p:cNvSpPr>
            <a:spLocks noChangeShapeType="1"/>
          </p:cNvSpPr>
          <p:nvPr/>
        </p:nvSpPr>
        <p:spPr bwMode="auto">
          <a:xfrm>
            <a:off x="4356100" y="1916113"/>
            <a:ext cx="936625" cy="0"/>
          </a:xfrm>
          <a:prstGeom prst="line">
            <a:avLst/>
          </a:prstGeom>
          <a:noFill/>
          <a:ln w="57150">
            <a:solidFill>
              <a:srgbClr val="C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HK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7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71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71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71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71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4A22C649-E885-48B8-97EF-E2A2B078958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  <a:solidFill>
            <a:srgbClr val="FFCCFF"/>
          </a:solidFill>
          <a:ln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zh-TW" altLang="en-US" sz="4000">
                <a:solidFill>
                  <a:srgbClr val="FF0000"/>
                </a:solidFill>
                <a:ea typeface="華康粗黑體" panose="020B0709000000000000" pitchFamily="49" charset="-120"/>
                <a:cs typeface="華康黑體(P)-GB5" pitchFamily="34" charset="-120"/>
              </a:rPr>
              <a:t>傳統的祈禱：單向的祈禱</a:t>
            </a:r>
          </a:p>
          <a:p>
            <a:pPr eaLnBrk="1" hangingPunct="1">
              <a:buFontTx/>
              <a:buNone/>
            </a:pPr>
            <a:endParaRPr lang="zh-TW" altLang="en-US">
              <a:ea typeface="華康粗黑體" panose="020B0709000000000000" pitchFamily="49" charset="-120"/>
              <a:cs typeface="華康黑體(P)-GB5" pitchFamily="34" charset="-120"/>
            </a:endParaRPr>
          </a:p>
          <a:p>
            <a:pPr eaLnBrk="1" hangingPunct="1">
              <a:buFontTx/>
              <a:buNone/>
            </a:pPr>
            <a:r>
              <a:rPr lang="zh-TW" altLang="en-US" sz="6000">
                <a:ea typeface="華康粗黑體" panose="020B0709000000000000" pitchFamily="49" charset="-120"/>
                <a:cs typeface="華康黑體(P)-GB5" pitchFamily="34" charset="-120"/>
              </a:rPr>
              <a:t>   我 </a:t>
            </a:r>
            <a:r>
              <a:rPr lang="zh-TW" altLang="en-US" sz="6000">
                <a:ea typeface="華康粗黑體" panose="020B0709000000000000" pitchFamily="49" charset="-120"/>
                <a:cs typeface="華康黑體(P)-GB5" pitchFamily="34" charset="-120"/>
                <a:sym typeface="Wingdings" panose="05000000000000000000" pitchFamily="2" charset="2"/>
              </a:rPr>
              <a:t>     天主      他</a:t>
            </a:r>
            <a:r>
              <a:rPr lang="en-US" altLang="zh-TW" sz="6000">
                <a:ea typeface="華康粗黑體" panose="020B0709000000000000" pitchFamily="49" charset="-120"/>
                <a:cs typeface="華康黑體(P)-GB5" pitchFamily="34" charset="-120"/>
                <a:sym typeface="Wingdings" panose="05000000000000000000" pitchFamily="2" charset="2"/>
              </a:rPr>
              <a:t>/</a:t>
            </a:r>
            <a:r>
              <a:rPr lang="zh-TW" altLang="en-US" sz="4800">
                <a:ea typeface="華康粗黑體" panose="020B0709000000000000" pitchFamily="49" charset="-120"/>
                <a:cs typeface="華康黑體(P)-GB5" pitchFamily="34" charset="-120"/>
                <a:sym typeface="Wingdings" panose="05000000000000000000" pitchFamily="2" charset="2"/>
              </a:rPr>
              <a:t>世界</a:t>
            </a:r>
          </a:p>
          <a:p>
            <a:pPr eaLnBrk="1" hangingPunct="1">
              <a:buFontTx/>
              <a:buNone/>
            </a:pPr>
            <a:endParaRPr lang="zh-TW" altLang="en-US" sz="6000">
              <a:ea typeface="華康粗黑體" panose="020B0709000000000000" pitchFamily="49" charset="-120"/>
              <a:cs typeface="華康黑體(P)-GB5" pitchFamily="34" charset="-120"/>
              <a:sym typeface="Wingdings" panose="05000000000000000000" pitchFamily="2" charset="2"/>
            </a:endParaRPr>
          </a:p>
          <a:p>
            <a:pPr algn="ctr" eaLnBrk="1" hangingPunct="1">
              <a:buFontTx/>
              <a:buNone/>
            </a:pPr>
            <a:r>
              <a:rPr lang="zh-TW" altLang="en-US" sz="6000">
                <a:solidFill>
                  <a:srgbClr val="0000FF"/>
                </a:solidFill>
                <a:ea typeface="華康粗黑體" panose="020B0709000000000000" pitchFamily="49" charset="-120"/>
                <a:cs typeface="華康黑體(P)-GB5" pitchFamily="34" charset="-120"/>
                <a:sym typeface="Wingdings" panose="05000000000000000000" pitchFamily="2" charset="2"/>
              </a:rPr>
              <a:t>天主替我辦事</a:t>
            </a:r>
          </a:p>
          <a:p>
            <a:pPr algn="ctr" eaLnBrk="1" hangingPunct="1">
              <a:buFontTx/>
              <a:buNone/>
            </a:pPr>
            <a:r>
              <a:rPr lang="zh-TW" altLang="en-US" sz="7200">
                <a:solidFill>
                  <a:srgbClr val="0000FF"/>
                </a:solidFill>
                <a:ea typeface="華康粗黑體" panose="020B0709000000000000" pitchFamily="49" charset="-120"/>
                <a:cs typeface="華康黑體(P)-GB5" pitchFamily="34" charset="-120"/>
                <a:sym typeface="Wingdings" panose="05000000000000000000" pitchFamily="2" charset="2"/>
              </a:rPr>
              <a:t>！不負責任的祈禱！</a:t>
            </a:r>
            <a:endParaRPr lang="zh-TW" altLang="en-US" sz="6000">
              <a:solidFill>
                <a:srgbClr val="0000FF"/>
              </a:solidFill>
              <a:ea typeface="華康儷粗黑" panose="020B0709000000000000" pitchFamily="49" charset="-120"/>
              <a:cs typeface="華康黑體(P)-GB5" pitchFamily="34" charset="-120"/>
            </a:endParaRPr>
          </a:p>
        </p:txBody>
      </p:sp>
      <p:sp>
        <p:nvSpPr>
          <p:cNvPr id="20483" name="Line 3">
            <a:extLst>
              <a:ext uri="{FF2B5EF4-FFF2-40B4-BE49-F238E27FC236}">
                <a16:creationId xmlns:a16="http://schemas.microsoft.com/office/drawing/2014/main" id="{814485C5-D2BC-4F28-AE38-7ACE1E1B6189}"/>
              </a:ext>
            </a:extLst>
          </p:cNvPr>
          <p:cNvSpPr>
            <a:spLocks noChangeShapeType="1"/>
          </p:cNvSpPr>
          <p:nvPr/>
        </p:nvSpPr>
        <p:spPr bwMode="auto">
          <a:xfrm>
            <a:off x="1692275" y="1916113"/>
            <a:ext cx="935038" cy="0"/>
          </a:xfrm>
          <a:prstGeom prst="line">
            <a:avLst/>
          </a:prstGeom>
          <a:noFill/>
          <a:ln w="57150">
            <a:solidFill>
              <a:srgbClr val="C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HK" altLang="en-US"/>
          </a:p>
        </p:txBody>
      </p:sp>
      <p:sp>
        <p:nvSpPr>
          <p:cNvPr id="20484" name="Line 4">
            <a:extLst>
              <a:ext uri="{FF2B5EF4-FFF2-40B4-BE49-F238E27FC236}">
                <a16:creationId xmlns:a16="http://schemas.microsoft.com/office/drawing/2014/main" id="{9FC10FC4-9DD4-4196-A640-70DC50114138}"/>
              </a:ext>
            </a:extLst>
          </p:cNvPr>
          <p:cNvSpPr>
            <a:spLocks noChangeShapeType="1"/>
          </p:cNvSpPr>
          <p:nvPr/>
        </p:nvSpPr>
        <p:spPr bwMode="auto">
          <a:xfrm>
            <a:off x="4356100" y="1916113"/>
            <a:ext cx="936625" cy="0"/>
          </a:xfrm>
          <a:prstGeom prst="line">
            <a:avLst/>
          </a:prstGeom>
          <a:noFill/>
          <a:ln w="57150">
            <a:solidFill>
              <a:srgbClr val="C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HK" altLang="en-US"/>
          </a:p>
        </p:txBody>
      </p:sp>
      <p:cxnSp>
        <p:nvCxnSpPr>
          <p:cNvPr id="3" name="直線接點 2">
            <a:extLst>
              <a:ext uri="{FF2B5EF4-FFF2-40B4-BE49-F238E27FC236}">
                <a16:creationId xmlns:a16="http://schemas.microsoft.com/office/drawing/2014/main" id="{62750C4A-B89E-432F-90F2-FD8431F66879}"/>
              </a:ext>
            </a:extLst>
          </p:cNvPr>
          <p:cNvCxnSpPr/>
          <p:nvPr/>
        </p:nvCxnSpPr>
        <p:spPr>
          <a:xfrm>
            <a:off x="1331913" y="981075"/>
            <a:ext cx="5976937" cy="1800225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直線接點 4">
            <a:extLst>
              <a:ext uri="{FF2B5EF4-FFF2-40B4-BE49-F238E27FC236}">
                <a16:creationId xmlns:a16="http://schemas.microsoft.com/office/drawing/2014/main" id="{A3CFBD51-3E91-48E5-AB3D-1A4E4A4D9D44}"/>
              </a:ext>
            </a:extLst>
          </p:cNvPr>
          <p:cNvCxnSpPr/>
          <p:nvPr/>
        </p:nvCxnSpPr>
        <p:spPr>
          <a:xfrm flipV="1">
            <a:off x="1547813" y="981075"/>
            <a:ext cx="5545137" cy="1655763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2215867B-EE82-4D74-B417-92F4FEA46EA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  <a:solidFill>
            <a:srgbClr val="0000FF"/>
          </a:solidFill>
          <a:ln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zh-TW" sz="5400" b="1">
                <a:ea typeface="華康黑體(P)-GB5" pitchFamily="34" charset="-120"/>
              </a:rPr>
              <a:t>                   </a:t>
            </a:r>
            <a:r>
              <a:rPr lang="zh-TW" altLang="en-US" sz="6000" b="1">
                <a:solidFill>
                  <a:schemeClr val="bg1"/>
                </a:solidFill>
                <a:ea typeface="華康黑體(P)-GB5" pitchFamily="34" charset="-120"/>
              </a:rPr>
              <a:t>天主</a:t>
            </a:r>
          </a:p>
          <a:p>
            <a:pPr algn="ctr" eaLnBrk="1" hangingPunct="1">
              <a:buFontTx/>
              <a:buNone/>
            </a:pPr>
            <a:endParaRPr lang="zh-TW" altLang="en-US" sz="5400" b="1">
              <a:ea typeface="華康黑體(P)-GB5" pitchFamily="34" charset="-120"/>
            </a:endParaRPr>
          </a:p>
          <a:p>
            <a:pPr algn="ctr" eaLnBrk="1" hangingPunct="1">
              <a:buFontTx/>
              <a:buNone/>
            </a:pPr>
            <a:r>
              <a:rPr lang="zh-TW" altLang="en-US" sz="5400" b="1">
                <a:ea typeface="華康黑體(P)-GB5" pitchFamily="34" charset="-120"/>
              </a:rPr>
              <a:t>   </a:t>
            </a:r>
          </a:p>
          <a:p>
            <a:pPr eaLnBrk="1" hangingPunct="1">
              <a:buFontTx/>
              <a:buNone/>
            </a:pPr>
            <a:endParaRPr lang="zh-TW" altLang="en-US" sz="5400" b="1">
              <a:ea typeface="華康黑體(P)-GB5" pitchFamily="34" charset="-120"/>
            </a:endParaRPr>
          </a:p>
          <a:p>
            <a:pPr eaLnBrk="1" hangingPunct="1">
              <a:buFontTx/>
              <a:buNone/>
            </a:pPr>
            <a:r>
              <a:rPr lang="zh-TW" altLang="en-US" sz="5400" b="1">
                <a:ea typeface="華康黑體(P)-GB5" pitchFamily="34" charset="-120"/>
              </a:rPr>
              <a:t>       </a:t>
            </a:r>
            <a:r>
              <a:rPr lang="zh-TW" altLang="en-US" sz="5400" b="1">
                <a:solidFill>
                  <a:schemeClr val="bg1"/>
                </a:solidFill>
                <a:ea typeface="華康黑體(P)-GB5" pitchFamily="34" charset="-120"/>
              </a:rPr>
              <a:t>我</a:t>
            </a:r>
            <a:r>
              <a:rPr lang="zh-TW" altLang="en-US" sz="5400" b="1">
                <a:ea typeface="華康黑體(P)-GB5" pitchFamily="34" charset="-120"/>
              </a:rPr>
              <a:t>                          </a:t>
            </a:r>
            <a:r>
              <a:rPr lang="zh-TW" altLang="en-US" sz="5400" b="1">
                <a:solidFill>
                  <a:schemeClr val="bg1"/>
                </a:solidFill>
                <a:ea typeface="華康黑體(P)-GB5" pitchFamily="34" charset="-120"/>
              </a:rPr>
              <a:t>世界</a:t>
            </a:r>
          </a:p>
          <a:p>
            <a:pPr eaLnBrk="1" hangingPunct="1">
              <a:buFontTx/>
              <a:buNone/>
            </a:pPr>
            <a:endParaRPr lang="zh-TW" altLang="en-US" sz="5400" b="1">
              <a:solidFill>
                <a:schemeClr val="bg1"/>
              </a:solidFill>
              <a:ea typeface="華康黑體(P)-GB5" pitchFamily="34" charset="-12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sz="4400">
                <a:solidFill>
                  <a:srgbClr val="FFFF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(P)-GB5" pitchFamily="34" charset="-120"/>
              </a:rPr>
              <a:t>祈禱</a:t>
            </a:r>
            <a:r>
              <a:rPr lang="zh-TW" altLang="en-US" b="1">
                <a:solidFill>
                  <a:schemeClr val="bg1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(P)-GB5" pitchFamily="34" charset="-120"/>
                <a:sym typeface="Wingdings" panose="05000000000000000000" pitchFamily="2" charset="2"/>
              </a:rPr>
              <a:t></a:t>
            </a:r>
            <a:r>
              <a:rPr lang="zh-TW" altLang="en-US" sz="3600">
                <a:solidFill>
                  <a:schemeClr val="bg1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(P)-GB5" pitchFamily="34" charset="-120"/>
                <a:sym typeface="Wingdings" panose="05000000000000000000" pitchFamily="2" charset="2"/>
              </a:rPr>
              <a:t>責</a:t>
            </a:r>
            <a:r>
              <a:rPr lang="zh-TW" altLang="en-US" sz="3600" b="1">
                <a:solidFill>
                  <a:schemeClr val="bg1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(P)-GB5" pitchFamily="34" charset="-120"/>
                <a:sym typeface="Wingdings" panose="05000000000000000000" pitchFamily="2" charset="2"/>
              </a:rPr>
              <a:t>任</a:t>
            </a:r>
            <a:r>
              <a:rPr lang="en-US" altLang="zh-TW" sz="3600" b="1">
                <a:solidFill>
                  <a:schemeClr val="bg1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(P)-GB5" pitchFamily="34" charset="-120"/>
                <a:sym typeface="Wingdings" panose="05000000000000000000" pitchFamily="2" charset="2"/>
              </a:rPr>
              <a:t>,</a:t>
            </a:r>
            <a:r>
              <a:rPr lang="zh-TW" altLang="en-US" sz="3600" b="1">
                <a:solidFill>
                  <a:srgbClr val="FFFF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(P)-GB5" pitchFamily="34" charset="-120"/>
                <a:sym typeface="Wingdings" panose="05000000000000000000" pitchFamily="2" charset="2"/>
              </a:rPr>
              <a:t>決志</a:t>
            </a:r>
            <a:r>
              <a:rPr lang="en-US" altLang="zh-TW" sz="3600" b="1">
                <a:solidFill>
                  <a:schemeClr val="bg1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(P)-GB5" pitchFamily="34" charset="-120"/>
                <a:sym typeface="Wingdings" panose="05000000000000000000" pitchFamily="2" charset="2"/>
              </a:rPr>
              <a:t>,</a:t>
            </a:r>
            <a:r>
              <a:rPr lang="zh-TW" altLang="en-US" sz="3600">
                <a:solidFill>
                  <a:schemeClr val="bg1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(P)-GB5" pitchFamily="34" charset="-120"/>
                <a:sym typeface="Wingdings" panose="05000000000000000000" pitchFamily="2" charset="2"/>
              </a:rPr>
              <a:t>覺醒</a:t>
            </a:r>
            <a:r>
              <a:rPr lang="en-US" altLang="zh-TW" sz="3600" b="1">
                <a:solidFill>
                  <a:schemeClr val="bg1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(P)-GB5" pitchFamily="34" charset="-120"/>
                <a:sym typeface="Wingdings" panose="05000000000000000000" pitchFamily="2" charset="2"/>
              </a:rPr>
              <a:t>,</a:t>
            </a:r>
            <a:r>
              <a:rPr lang="zh-TW" altLang="en-US" sz="3600" b="1">
                <a:solidFill>
                  <a:srgbClr val="FFFF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(P)-GB5" pitchFamily="34" charset="-120"/>
                <a:sym typeface="Wingdings" panose="05000000000000000000" pitchFamily="2" charset="2"/>
              </a:rPr>
              <a:t>力</a:t>
            </a:r>
            <a:r>
              <a:rPr lang="zh-TW" altLang="en-US" sz="3600">
                <a:solidFill>
                  <a:srgbClr val="FFFF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(P)-GB5" pitchFamily="34" charset="-120"/>
                <a:sym typeface="Wingdings" panose="05000000000000000000" pitchFamily="2" charset="2"/>
              </a:rPr>
              <a:t>量</a:t>
            </a:r>
            <a:r>
              <a:rPr lang="en-US" altLang="zh-TW">
                <a:solidFill>
                  <a:srgbClr val="FFFF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(P)-GB5" pitchFamily="34" charset="-120"/>
                <a:sym typeface="Wingdings" panose="05000000000000000000" pitchFamily="2" charset="2"/>
              </a:rPr>
              <a:t>,(</a:t>
            </a:r>
            <a:r>
              <a:rPr lang="zh-TW" altLang="en-US">
                <a:solidFill>
                  <a:srgbClr val="FFFF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(P)-GB5" pitchFamily="34" charset="-120"/>
                <a:sym typeface="Wingdings" panose="05000000000000000000" pitchFamily="2" charset="2"/>
              </a:rPr>
              <a:t>腦</a:t>
            </a:r>
            <a:r>
              <a:rPr lang="en-US" altLang="zh-TW">
                <a:solidFill>
                  <a:srgbClr val="FFFF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(P)-GB5" pitchFamily="34" charset="-120"/>
                <a:sym typeface="Wingdings" panose="05000000000000000000" pitchFamily="2" charset="2"/>
              </a:rPr>
              <a:t>,</a:t>
            </a:r>
            <a:r>
              <a:rPr lang="zh-TW" altLang="en-US">
                <a:solidFill>
                  <a:srgbClr val="FFFF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(P)-GB5" pitchFamily="34" charset="-120"/>
                <a:sym typeface="Wingdings" panose="05000000000000000000" pitchFamily="2" charset="2"/>
              </a:rPr>
              <a:t>心</a:t>
            </a:r>
            <a:r>
              <a:rPr lang="en-US" altLang="zh-TW">
                <a:solidFill>
                  <a:srgbClr val="FFFF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(P)-GB5" pitchFamily="34" charset="-120"/>
                <a:sym typeface="Wingdings" panose="05000000000000000000" pitchFamily="2" charset="2"/>
              </a:rPr>
              <a:t>,</a:t>
            </a:r>
            <a:r>
              <a:rPr lang="zh-TW" altLang="en-US">
                <a:solidFill>
                  <a:srgbClr val="FFFF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(P)-GB5" pitchFamily="34" charset="-120"/>
                <a:sym typeface="Wingdings" panose="05000000000000000000" pitchFamily="2" charset="2"/>
              </a:rPr>
              <a:t>手腳</a:t>
            </a:r>
            <a:r>
              <a:rPr lang="en-US" altLang="zh-TW">
                <a:solidFill>
                  <a:srgbClr val="FFFF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(P)-GB5" pitchFamily="34" charset="-120"/>
                <a:sym typeface="Wingdings" panose="05000000000000000000" pitchFamily="2" charset="2"/>
              </a:rPr>
              <a:t>)</a:t>
            </a:r>
            <a:endParaRPr lang="zh-TW" altLang="en-US" sz="4400">
              <a:solidFill>
                <a:srgbClr val="FFFF00"/>
              </a:solidFill>
              <a:latin typeface="華康粗黑體" panose="020B0709000000000000" pitchFamily="49" charset="-120"/>
              <a:ea typeface="華康粗黑體" panose="020B0709000000000000" pitchFamily="49" charset="-120"/>
              <a:cs typeface="華康黑體(P)-GB5" pitchFamily="34" charset="-120"/>
            </a:endParaRPr>
          </a:p>
        </p:txBody>
      </p:sp>
      <p:sp>
        <p:nvSpPr>
          <p:cNvPr id="8195" name="Line 3">
            <a:extLst>
              <a:ext uri="{FF2B5EF4-FFF2-40B4-BE49-F238E27FC236}">
                <a16:creationId xmlns:a16="http://schemas.microsoft.com/office/drawing/2014/main" id="{A4E9A866-CD2C-4BEE-89F6-F5291B77C17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835150" y="1125538"/>
            <a:ext cx="2089150" cy="2951162"/>
          </a:xfrm>
          <a:prstGeom prst="line">
            <a:avLst/>
          </a:prstGeom>
          <a:noFill/>
          <a:ln w="38100" cmpd="dbl">
            <a:solidFill>
              <a:schemeClr val="bg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HK" altLang="en-US"/>
          </a:p>
        </p:txBody>
      </p:sp>
      <p:sp>
        <p:nvSpPr>
          <p:cNvPr id="8196" name="Line 4">
            <a:extLst>
              <a:ext uri="{FF2B5EF4-FFF2-40B4-BE49-F238E27FC236}">
                <a16:creationId xmlns:a16="http://schemas.microsoft.com/office/drawing/2014/main" id="{C90C0A9A-F0FC-4A2D-B35A-155A437853D2}"/>
              </a:ext>
            </a:extLst>
          </p:cNvPr>
          <p:cNvSpPr>
            <a:spLocks noChangeShapeType="1"/>
          </p:cNvSpPr>
          <p:nvPr/>
        </p:nvSpPr>
        <p:spPr bwMode="auto">
          <a:xfrm>
            <a:off x="5076825" y="1125538"/>
            <a:ext cx="2374900" cy="3024187"/>
          </a:xfrm>
          <a:prstGeom prst="line">
            <a:avLst/>
          </a:prstGeom>
          <a:noFill/>
          <a:ln w="38100" cmpd="dbl">
            <a:solidFill>
              <a:schemeClr val="bg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HK" altLang="en-US"/>
          </a:p>
        </p:txBody>
      </p:sp>
      <p:sp>
        <p:nvSpPr>
          <p:cNvPr id="8197" name="Line 5">
            <a:extLst>
              <a:ext uri="{FF2B5EF4-FFF2-40B4-BE49-F238E27FC236}">
                <a16:creationId xmlns:a16="http://schemas.microsoft.com/office/drawing/2014/main" id="{1E7FDA1F-4CC6-43C1-BB09-B03FE7D282A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051050" y="1125538"/>
            <a:ext cx="2233613" cy="3167062"/>
          </a:xfrm>
          <a:prstGeom prst="line">
            <a:avLst/>
          </a:prstGeom>
          <a:noFill/>
          <a:ln w="76200">
            <a:solidFill>
              <a:srgbClr val="FF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HK" altLang="en-US"/>
          </a:p>
        </p:txBody>
      </p:sp>
      <p:sp>
        <p:nvSpPr>
          <p:cNvPr id="8198" name="Line 6">
            <a:extLst>
              <a:ext uri="{FF2B5EF4-FFF2-40B4-BE49-F238E27FC236}">
                <a16:creationId xmlns:a16="http://schemas.microsoft.com/office/drawing/2014/main" id="{ABA79748-CCB7-4DE9-B038-7DCAF1BE0498}"/>
              </a:ext>
            </a:extLst>
          </p:cNvPr>
          <p:cNvSpPr>
            <a:spLocks noChangeShapeType="1"/>
          </p:cNvSpPr>
          <p:nvPr/>
        </p:nvSpPr>
        <p:spPr bwMode="auto">
          <a:xfrm>
            <a:off x="2339975" y="4652963"/>
            <a:ext cx="4464050" cy="0"/>
          </a:xfrm>
          <a:prstGeom prst="line">
            <a:avLst/>
          </a:prstGeom>
          <a:noFill/>
          <a:ln w="76200">
            <a:solidFill>
              <a:srgbClr val="FF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HK" altLang="en-US"/>
          </a:p>
        </p:txBody>
      </p:sp>
      <p:sp>
        <p:nvSpPr>
          <p:cNvPr id="8199" name="Text Box 7">
            <a:extLst>
              <a:ext uri="{FF2B5EF4-FFF2-40B4-BE49-F238E27FC236}">
                <a16:creationId xmlns:a16="http://schemas.microsoft.com/office/drawing/2014/main" id="{3A0EF21F-3FAA-4D54-9CF3-AA909A4BE4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95513" y="1916113"/>
            <a:ext cx="792162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kumimoji="0" lang="zh-TW" altLang="en-US" sz="4400">
                <a:solidFill>
                  <a:srgbClr val="FFFFFF"/>
                </a:solidFill>
                <a:ea typeface="ＭＳ Ｐゴシック" panose="020B0600070205080204" pitchFamily="34" charset="-128"/>
              </a:rPr>
              <a:t>求</a:t>
            </a:r>
          </a:p>
        </p:txBody>
      </p:sp>
      <p:sp>
        <p:nvSpPr>
          <p:cNvPr id="8200" name="Text Box 8">
            <a:extLst>
              <a:ext uri="{FF2B5EF4-FFF2-40B4-BE49-F238E27FC236}">
                <a16:creationId xmlns:a16="http://schemas.microsoft.com/office/drawing/2014/main" id="{45DEFCA5-6599-4050-8812-756829E0CD0D}"/>
              </a:ext>
            </a:extLst>
          </p:cNvPr>
          <p:cNvSpPr txBox="1">
            <a:spLocks noChangeArrowheads="1"/>
          </p:cNvSpPr>
          <p:nvPr/>
        </p:nvSpPr>
        <p:spPr bwMode="auto">
          <a:xfrm rot="2137659">
            <a:off x="3268663" y="2474913"/>
            <a:ext cx="733425" cy="1081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kumimoji="0" lang="zh-TW" altLang="en-US" sz="3600">
                <a:solidFill>
                  <a:srgbClr val="FFFF00"/>
                </a:solidFill>
                <a:ea typeface="華康粗黑體" panose="020B0709000000000000" pitchFamily="49" charset="-120"/>
                <a:cs typeface="華康黑體(P)-GB5" pitchFamily="34" charset="-120"/>
              </a:rPr>
              <a:t>讓我</a:t>
            </a:r>
          </a:p>
        </p:txBody>
      </p:sp>
      <p:sp>
        <p:nvSpPr>
          <p:cNvPr id="8201" name="Text Box 9">
            <a:extLst>
              <a:ext uri="{FF2B5EF4-FFF2-40B4-BE49-F238E27FC236}">
                <a16:creationId xmlns:a16="http://schemas.microsoft.com/office/drawing/2014/main" id="{3E23FE80-2B19-446D-96AF-C77A87E46332}"/>
              </a:ext>
            </a:extLst>
          </p:cNvPr>
          <p:cNvSpPr txBox="1">
            <a:spLocks noChangeArrowheads="1"/>
          </p:cNvSpPr>
          <p:nvPr/>
        </p:nvSpPr>
        <p:spPr bwMode="auto">
          <a:xfrm rot="-2094871">
            <a:off x="6227763" y="1700213"/>
            <a:ext cx="733425" cy="1150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kumimoji="0" lang="zh-TW" altLang="en-US" sz="3600" b="1">
                <a:solidFill>
                  <a:srgbClr val="FFFFFF"/>
                </a:solidFill>
                <a:ea typeface="華康黑體(P)-GB5" pitchFamily="34" charset="-120"/>
              </a:rPr>
              <a:t>祝 福</a:t>
            </a:r>
          </a:p>
        </p:txBody>
      </p:sp>
      <p:sp>
        <p:nvSpPr>
          <p:cNvPr id="8202" name="Text Box 10">
            <a:extLst>
              <a:ext uri="{FF2B5EF4-FFF2-40B4-BE49-F238E27FC236}">
                <a16:creationId xmlns:a16="http://schemas.microsoft.com/office/drawing/2014/main" id="{9813C4AF-05EA-4A1C-A813-92404E06F6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11413" y="4868863"/>
            <a:ext cx="42481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kumimoji="0" lang="zh-TW" altLang="en-US" sz="3600" b="1">
                <a:solidFill>
                  <a:srgbClr val="FFFF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(P)-GB5" pitchFamily="34" charset="-120"/>
              </a:rPr>
              <a:t>成為世界的祝福</a:t>
            </a:r>
          </a:p>
        </p:txBody>
      </p:sp>
      <p:sp>
        <p:nvSpPr>
          <p:cNvPr id="21515" name="文字方塊 1">
            <a:extLst>
              <a:ext uri="{FF2B5EF4-FFF2-40B4-BE49-F238E27FC236}">
                <a16:creationId xmlns:a16="http://schemas.microsoft.com/office/drawing/2014/main" id="{D9407654-D12F-46E6-8262-38A0F5582953}"/>
              </a:ext>
            </a:extLst>
          </p:cNvPr>
          <p:cNvSpPr txBox="1">
            <a:spLocks noChangeArrowheads="1"/>
          </p:cNvSpPr>
          <p:nvPr/>
        </p:nvSpPr>
        <p:spPr bwMode="auto">
          <a:xfrm rot="-1750851">
            <a:off x="230188" y="815975"/>
            <a:ext cx="2741612" cy="1076325"/>
          </a:xfrm>
          <a:prstGeom prst="rect">
            <a:avLst/>
          </a:prstGeom>
          <a:noFill/>
          <a:ln w="19050">
            <a:solidFill>
              <a:srgbClr val="FFFF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TW" altLang="en-US">
                <a:solidFill>
                  <a:srgbClr val="FFFF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真正的祈禱</a:t>
            </a:r>
            <a:endParaRPr lang="en-US" altLang="zh-TW">
              <a:solidFill>
                <a:srgbClr val="FFFF00"/>
              </a:solidFill>
              <a:latin typeface="華康粗黑體" panose="020B0709000000000000" pitchFamily="49" charset="-120"/>
              <a:ea typeface="華康粗黑體" panose="020B0709000000000000" pitchFamily="49" charset="-12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zh-TW" altLang="en-US">
                <a:solidFill>
                  <a:srgbClr val="FFFF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  雙向的祈禱</a:t>
            </a:r>
            <a:endParaRPr lang="zh-HK" altLang="en-US">
              <a:solidFill>
                <a:srgbClr val="FFFF00"/>
              </a:solidFill>
              <a:latin typeface="華康粗黑體" panose="020B0709000000000000" pitchFamily="49" charset="-120"/>
              <a:ea typeface="華康粗黑體" panose="020B0709000000000000" pitchFamily="49" charset="-12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1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8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81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82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82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82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81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27B8649E-3462-4E1B-A80A-79F3098B01E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solidFill>
            <a:srgbClr val="FFFF00"/>
          </a:solidFill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en-US" altLang="zh-TW" sz="7200" dirty="0">
              <a:solidFill>
                <a:srgbClr val="C00000"/>
              </a:solidFill>
              <a:latin typeface="華康粗黑體" panose="020B0709000000000000" pitchFamily="49" charset="-120"/>
              <a:ea typeface="華康粗黑體" panose="020B0709000000000000" pitchFamily="49" charset="-120"/>
              <a:cs typeface="華康黑體-GB5" pitchFamily="49" charset="-120"/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en-US" altLang="zh-TW" sz="5400" spc="-150" dirty="0">
              <a:solidFill>
                <a:srgbClr val="C00000"/>
              </a:solidFill>
              <a:latin typeface="華康粗黑體" panose="020B0709000000000000" pitchFamily="49" charset="-120"/>
              <a:ea typeface="華康粗黑體" panose="020B0709000000000000" pitchFamily="49" charset="-120"/>
              <a:cs typeface="華康黑體-GB5" pitchFamily="49" charset="-120"/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zh-TW" altLang="en-US" sz="9600" spc="-150" dirty="0">
                <a:solidFill>
                  <a:srgbClr val="C0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-GB5" pitchFamily="49" charset="-120"/>
              </a:rPr>
              <a:t>兔子靈修</a:t>
            </a:r>
            <a:endParaRPr lang="en-US" altLang="zh-TW" sz="9600" spc="-150" dirty="0">
              <a:solidFill>
                <a:srgbClr val="C00000"/>
              </a:solidFill>
              <a:latin typeface="華康粗黑體" panose="020B0709000000000000" pitchFamily="49" charset="-120"/>
              <a:ea typeface="華康粗黑體" panose="020B0709000000000000" pitchFamily="49" charset="-120"/>
              <a:cs typeface="華康黑體-GB5" pitchFamily="49" charset="-120"/>
            </a:endParaRPr>
          </a:p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zh-CN" altLang="zh-TW" sz="7200" spc="800" dirty="0">
                <a:solidFill>
                  <a:srgbClr val="0000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新細明體" pitchFamily="18" charset="-120"/>
              </a:rPr>
              <a:t>可我還是想你</a:t>
            </a:r>
            <a:endParaRPr lang="en-US" altLang="zh-CN" sz="7200" spc="800" dirty="0">
              <a:solidFill>
                <a:srgbClr val="0000FF"/>
              </a:solidFill>
              <a:latin typeface="華康粗黑體" panose="020B0709000000000000" pitchFamily="49" charset="-120"/>
              <a:ea typeface="華康粗黑體" panose="020B0709000000000000" pitchFamily="49" charset="-120"/>
              <a:cs typeface="新細明體" pitchFamily="18" charset="-120"/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zh-TW" altLang="en-US" sz="9600" spc="600" dirty="0">
              <a:solidFill>
                <a:srgbClr val="C00000"/>
              </a:solidFill>
              <a:latin typeface="華康粗黑體" panose="020B0709000000000000" pitchFamily="49" charset="-120"/>
              <a:ea typeface="華康粗黑體" panose="020B0709000000000000" pitchFamily="49" charset="-120"/>
              <a:cs typeface="華康黑體-GB5" pitchFamily="49" charset="-120"/>
            </a:endParaRPr>
          </a:p>
        </p:txBody>
      </p:sp>
      <p:pic>
        <p:nvPicPr>
          <p:cNvPr id="22531" name="Picture 3" descr="D:\Desktop\2011中國郵票小兔拜月.jpg">
            <a:extLst>
              <a:ext uri="{FF2B5EF4-FFF2-40B4-BE49-F238E27FC236}">
                <a16:creationId xmlns:a16="http://schemas.microsoft.com/office/drawing/2014/main" id="{C5D744B3-C56E-48CA-B55D-BC40B9BFF3A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1888" y="571500"/>
            <a:ext cx="1614487" cy="160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79F0E4E8-3176-41D9-8EE9-25AF5F94329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solidFill>
            <a:schemeClr val="tx1"/>
          </a:solidFill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zh-TW" altLang="en-US"/>
          </a:p>
        </p:txBody>
      </p:sp>
      <p:sp>
        <p:nvSpPr>
          <p:cNvPr id="2051" name="Rectangle 5">
            <a:extLst>
              <a:ext uri="{FF2B5EF4-FFF2-40B4-BE49-F238E27FC236}">
                <a16:creationId xmlns:a16="http://schemas.microsoft.com/office/drawing/2014/main" id="{C8145522-3DEF-4204-B913-F67141F4D6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85738"/>
            <a:ext cx="9144000" cy="648652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>
              <a:lnSpc>
                <a:spcPts val="5300"/>
              </a:lnSpc>
              <a:defRPr/>
            </a:pPr>
            <a:r>
              <a:rPr lang="zh-CN" altLang="en-US" sz="3600" dirty="0">
                <a:solidFill>
                  <a:prstClr val="black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新細明體" pitchFamily="18" charset="-120"/>
              </a:rPr>
              <a:t>  </a:t>
            </a:r>
            <a:endParaRPr lang="en-US" altLang="zh-CN" sz="3600" dirty="0">
              <a:solidFill>
                <a:prstClr val="black"/>
              </a:solidFill>
              <a:latin typeface="華康粗黑體" panose="020B0709000000000000" pitchFamily="49" charset="-120"/>
              <a:ea typeface="華康粗黑體" panose="020B0709000000000000" pitchFamily="49" charset="-120"/>
              <a:cs typeface="新細明體" pitchFamily="18" charset="-120"/>
            </a:endParaRPr>
          </a:p>
          <a:p>
            <a:pPr algn="ctr">
              <a:lnSpc>
                <a:spcPts val="5300"/>
              </a:lnSpc>
              <a:defRPr/>
            </a:pPr>
            <a:r>
              <a:rPr lang="zh-CN" altLang="en-US" sz="3600" dirty="0">
                <a:solidFill>
                  <a:prstClr val="black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新細明體" pitchFamily="18" charset="-120"/>
              </a:rPr>
              <a:t>大兔子和小兔子一起吃飯。 </a:t>
            </a:r>
            <a:endParaRPr lang="zh-TW" altLang="en-US" sz="3600" dirty="0">
              <a:solidFill>
                <a:prstClr val="black"/>
              </a:solidFill>
              <a:latin typeface="華康粗黑體" panose="020B0709000000000000" pitchFamily="49" charset="-120"/>
              <a:ea typeface="華康粗黑體" panose="020B0709000000000000" pitchFamily="49" charset="-120"/>
              <a:cs typeface="新細明體" pitchFamily="18" charset="-120"/>
            </a:endParaRPr>
          </a:p>
          <a:p>
            <a:pPr algn="ctr">
              <a:lnSpc>
                <a:spcPts val="5300"/>
              </a:lnSpc>
              <a:defRPr/>
            </a:pPr>
            <a:r>
              <a:rPr lang="zh-CN" altLang="en-US" sz="3600" dirty="0">
                <a:solidFill>
                  <a:prstClr val="black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新細明體" pitchFamily="18" charset="-120"/>
              </a:rPr>
              <a:t>小兔子捧著飯碗，對大兔子說：“想你。”  </a:t>
            </a:r>
            <a:endParaRPr lang="zh-TW" altLang="en-US" sz="3600" dirty="0">
              <a:solidFill>
                <a:prstClr val="black"/>
              </a:solidFill>
              <a:latin typeface="華康粗黑體" panose="020B0709000000000000" pitchFamily="49" charset="-120"/>
              <a:ea typeface="華康粗黑體" panose="020B0709000000000000" pitchFamily="49" charset="-120"/>
              <a:cs typeface="新細明體" pitchFamily="18" charset="-120"/>
            </a:endParaRPr>
          </a:p>
          <a:p>
            <a:pPr algn="ctr">
              <a:lnSpc>
                <a:spcPts val="5300"/>
              </a:lnSpc>
              <a:defRPr/>
            </a:pPr>
            <a:r>
              <a:rPr lang="zh-CN" altLang="en-US" sz="3600" dirty="0">
                <a:solidFill>
                  <a:prstClr val="black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新細明體" pitchFamily="18" charset="-120"/>
              </a:rPr>
              <a:t> “我不就在你身邊嗎？”大兔子說。 </a:t>
            </a:r>
            <a:endParaRPr lang="zh-TW" altLang="en-US" sz="3600" dirty="0">
              <a:solidFill>
                <a:prstClr val="black"/>
              </a:solidFill>
              <a:latin typeface="華康粗黑體" panose="020B0709000000000000" pitchFamily="49" charset="-120"/>
              <a:ea typeface="華康粗黑體" panose="020B0709000000000000" pitchFamily="49" charset="-120"/>
              <a:cs typeface="新細明體" pitchFamily="18" charset="-120"/>
            </a:endParaRPr>
          </a:p>
          <a:p>
            <a:pPr algn="ctr">
              <a:lnSpc>
                <a:spcPts val="5300"/>
              </a:lnSpc>
              <a:defRPr/>
            </a:pPr>
            <a:r>
              <a:rPr lang="zh-CN" altLang="en-US" sz="3600" dirty="0">
                <a:solidFill>
                  <a:prstClr val="black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新細明體" pitchFamily="18" charset="-120"/>
              </a:rPr>
              <a:t>“可我還是想你。”小兔子咋吧咋吧嘴， </a:t>
            </a:r>
            <a:endParaRPr lang="zh-TW" altLang="en-US" sz="3600" dirty="0">
              <a:solidFill>
                <a:prstClr val="black"/>
              </a:solidFill>
              <a:latin typeface="華康粗黑體" panose="020B0709000000000000" pitchFamily="49" charset="-120"/>
              <a:ea typeface="華康粗黑體" panose="020B0709000000000000" pitchFamily="49" charset="-120"/>
              <a:cs typeface="新細明體" pitchFamily="18" charset="-120"/>
            </a:endParaRPr>
          </a:p>
          <a:p>
            <a:pPr algn="ctr">
              <a:lnSpc>
                <a:spcPts val="5300"/>
              </a:lnSpc>
              <a:defRPr/>
            </a:pPr>
            <a:r>
              <a:rPr lang="zh-CN" altLang="en-US" sz="3600" dirty="0">
                <a:solidFill>
                  <a:prstClr val="black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新細明體" pitchFamily="18" charset="-120"/>
              </a:rPr>
              <a:t> </a:t>
            </a:r>
            <a:r>
              <a:rPr lang="zh-CN" altLang="en-US" sz="3600" dirty="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新細明體" pitchFamily="18" charset="-120"/>
              </a:rPr>
              <a:t>“</a:t>
            </a:r>
            <a:r>
              <a:rPr lang="zh-CN" altLang="en-US" sz="4000" dirty="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新細明體" pitchFamily="18" charset="-120"/>
              </a:rPr>
              <a:t>我每吃一口飯都要想你一遍，  </a:t>
            </a:r>
            <a:endParaRPr lang="zh-TW" altLang="en-US" sz="4000" dirty="0">
              <a:solidFill>
                <a:prstClr val="black"/>
              </a:solidFill>
              <a:latin typeface="華康粗黑體" panose="020B0709000000000000" pitchFamily="49" charset="-120"/>
              <a:ea typeface="華康粗黑體" panose="020B0709000000000000" pitchFamily="49" charset="-120"/>
              <a:cs typeface="新細明體" pitchFamily="18" charset="-120"/>
            </a:endParaRPr>
          </a:p>
          <a:p>
            <a:pPr algn="ctr">
              <a:lnSpc>
                <a:spcPts val="5300"/>
              </a:lnSpc>
              <a:defRPr/>
            </a:pPr>
            <a:r>
              <a:rPr lang="zh-CN" altLang="en-US" sz="4000" dirty="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新細明體" pitchFamily="18" charset="-120"/>
              </a:rPr>
              <a:t>所以，我的飯又香又甜，</a:t>
            </a:r>
            <a:endParaRPr lang="en-US" altLang="zh-CN" sz="4000" dirty="0">
              <a:solidFill>
                <a:srgbClr val="FF0000"/>
              </a:solidFill>
              <a:latin typeface="華康粗黑體" panose="020B0709000000000000" pitchFamily="49" charset="-120"/>
              <a:ea typeface="華康粗黑體" panose="020B0709000000000000" pitchFamily="49" charset="-120"/>
              <a:cs typeface="新細明體" pitchFamily="18" charset="-120"/>
            </a:endParaRPr>
          </a:p>
          <a:p>
            <a:pPr algn="ctr">
              <a:lnSpc>
                <a:spcPts val="5300"/>
              </a:lnSpc>
              <a:defRPr/>
            </a:pPr>
            <a:r>
              <a:rPr lang="zh-CN" altLang="en-US" sz="4000" dirty="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新細明體" pitchFamily="18" charset="-120"/>
              </a:rPr>
              <a:t>哪怕是我最不喜歡的捲心菜。</a:t>
            </a:r>
            <a:r>
              <a:rPr lang="zh-CN" altLang="en-US" sz="3600" dirty="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新細明體" pitchFamily="18" charset="-120"/>
              </a:rPr>
              <a:t>”</a:t>
            </a:r>
            <a:endParaRPr lang="zh-TW" altLang="en-US" sz="3600" dirty="0">
              <a:solidFill>
                <a:prstClr val="black"/>
              </a:solidFill>
              <a:latin typeface="華康粗黑體" panose="020B0709000000000000" pitchFamily="49" charset="-120"/>
              <a:ea typeface="華康粗黑體" panose="020B0709000000000000" pitchFamily="49" charset="-120"/>
              <a:cs typeface="新細明體" pitchFamily="18" charset="-120"/>
            </a:endParaRPr>
          </a:p>
          <a:p>
            <a:pPr algn="ctr">
              <a:lnSpc>
                <a:spcPts val="5300"/>
              </a:lnSpc>
              <a:defRPr/>
            </a:pPr>
            <a:r>
              <a:rPr lang="zh-CN" altLang="en-US" sz="3600" dirty="0">
                <a:solidFill>
                  <a:prstClr val="black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新細明體" pitchFamily="18" charset="-120"/>
              </a:rPr>
              <a:t>大兔子不說話，只是低著頭繼續吃飯。 </a:t>
            </a:r>
            <a:endParaRPr lang="zh-TW" altLang="en-US" sz="3600" dirty="0">
              <a:solidFill>
                <a:prstClr val="black"/>
              </a:solidFill>
              <a:latin typeface="華康粗黑體" panose="020B0709000000000000" pitchFamily="49" charset="-120"/>
              <a:ea typeface="華康粗黑體" panose="020B0709000000000000" pitchFamily="49" charset="-120"/>
              <a:cs typeface="新細明體" pitchFamily="18" charset="-120"/>
            </a:endParaRPr>
          </a:p>
          <a:p>
            <a:pPr>
              <a:defRPr/>
            </a:pPr>
            <a:endParaRPr lang="zh-TW" altLang="en-US" dirty="0">
              <a:solidFill>
                <a:prstClr val="black"/>
              </a:solidFill>
              <a:latin typeface="華康粗黑體" panose="020B0709000000000000" pitchFamily="49" charset="-120"/>
              <a:ea typeface="華康粗黑體" panose="020B0709000000000000" pitchFamily="49" charset="-120"/>
              <a:cs typeface="新細明體" pitchFamily="18" charset="-120"/>
            </a:endParaRPr>
          </a:p>
        </p:txBody>
      </p:sp>
      <p:pic>
        <p:nvPicPr>
          <p:cNvPr id="23556" name="圖片 1" descr="图片">
            <a:extLst>
              <a:ext uri="{FF2B5EF4-FFF2-40B4-BE49-F238E27FC236}">
                <a16:creationId xmlns:a16="http://schemas.microsoft.com/office/drawing/2014/main" id="{C31B6A25-B057-43BD-A106-3E082D3B8D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350838"/>
            <a:ext cx="1150937" cy="12065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557" name="Rectangle 6">
            <a:extLst>
              <a:ext uri="{FF2B5EF4-FFF2-40B4-BE49-F238E27FC236}">
                <a16:creationId xmlns:a16="http://schemas.microsoft.com/office/drawing/2014/main" id="{2D52195D-B6D0-41C7-9F49-D214D20FD0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28587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TW" sz="1200">
                <a:solidFill>
                  <a:srgbClr val="000000"/>
                </a:solidFill>
                <a:latin typeface="Arial" panose="020B0604020202020204" pitchFamily="34" charset="0"/>
                <a:ea typeface="細明體" panose="02020509000000000000" pitchFamily="49" charset="-120"/>
              </a:rPr>
              <a:t> </a:t>
            </a:r>
            <a:r>
              <a:rPr lang="en-US" altLang="zh-TW" sz="1200">
                <a:solidFill>
                  <a:srgbClr val="000000"/>
                </a:solidFill>
              </a:rPr>
              <a:t> </a:t>
            </a:r>
            <a:endParaRPr lang="en-US" altLang="zh-TW" sz="18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副標題 2">
            <a:extLst>
              <a:ext uri="{FF2B5EF4-FFF2-40B4-BE49-F238E27FC236}">
                <a16:creationId xmlns:a16="http://schemas.microsoft.com/office/drawing/2014/main" id="{954B7111-5A98-4F93-BE3C-3063AC562DF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just" eaLnBrk="1">
              <a:lnSpc>
                <a:spcPts val="4000"/>
              </a:lnSpc>
              <a:spcBef>
                <a:spcPct val="0"/>
              </a:spcBef>
            </a:pP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  在地點方面，他喜歡退入荒野（路</a:t>
            </a:r>
            <a:r>
              <a:rPr lang="en-US" altLang="zh-TW">
                <a:ea typeface="華康粗黑體" panose="020B0709000000000000" pitchFamily="49" charset="-120"/>
              </a:rPr>
              <a:t>5:16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）；他叫人進入內室，關上門祈禱（瑪</a:t>
            </a:r>
            <a:r>
              <a:rPr lang="en-US" altLang="zh-TW">
                <a:ea typeface="華康粗黑體" panose="020B0709000000000000" pitchFamily="49" charset="-120"/>
              </a:rPr>
              <a:t>6:6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）</a:t>
            </a:r>
          </a:p>
          <a:p>
            <a:pPr algn="just" eaLnBrk="1">
              <a:lnSpc>
                <a:spcPts val="4000"/>
              </a:lnSpc>
              <a:spcBef>
                <a:spcPct val="0"/>
              </a:spcBef>
            </a:pPr>
            <a:r>
              <a:rPr lang="en-US" altLang="zh-TW">
                <a:latin typeface="華康粗黑體" panose="020B0709000000000000" pitchFamily="49" charset="-120"/>
                <a:ea typeface="華康粗黑體" panose="020B0709000000000000" pitchFamily="49" charset="-120"/>
              </a:rPr>
              <a:t>  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在時間方面，有時他在「清晨，天還很黑」時祈禱（谷</a:t>
            </a:r>
            <a:r>
              <a:rPr lang="en-US" altLang="zh-TW">
                <a:ea typeface="華康粗黑體" panose="020B0709000000000000" pitchFamily="49" charset="-120"/>
              </a:rPr>
              <a:t>1:35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）。</a:t>
            </a:r>
          </a:p>
          <a:p>
            <a:pPr algn="just" eaLnBrk="1">
              <a:lnSpc>
                <a:spcPts val="5500"/>
              </a:lnSpc>
              <a:spcBef>
                <a:spcPct val="0"/>
              </a:spcBef>
            </a:pP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二、聖經有關祈禱的教訓</a:t>
            </a:r>
          </a:p>
          <a:p>
            <a:pPr algn="just" eaLnBrk="1">
              <a:lnSpc>
                <a:spcPts val="4000"/>
              </a:lnSpc>
              <a:spcBef>
                <a:spcPct val="0"/>
              </a:spcBef>
            </a:pPr>
            <a:r>
              <a:rPr lang="en-US" altLang="zh-TW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1.</a:t>
            </a: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不斷祈禱</a:t>
            </a:r>
          </a:p>
          <a:p>
            <a:pPr algn="just" eaLnBrk="1">
              <a:lnSpc>
                <a:spcPts val="4000"/>
              </a:lnSpc>
              <a:spcBef>
                <a:spcPct val="0"/>
              </a:spcBef>
            </a:pPr>
            <a:r>
              <a:rPr lang="en-US" altLang="zh-TW">
                <a:latin typeface="華康粗黑體" panose="020B0709000000000000" pitchFamily="49" charset="-120"/>
                <a:ea typeface="華康粗黑體" panose="020B0709000000000000" pitchFamily="49" charset="-120"/>
              </a:rPr>
              <a:t>  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聖經教人要不斷祈禱，不要灰心。保祿也教人要「</a:t>
            </a: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不斷祈禱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，事事感謝」（得前</a:t>
            </a:r>
            <a:r>
              <a:rPr lang="en-US" altLang="zh-TW">
                <a:ea typeface="華康粗黑體" panose="020B0709000000000000" pitchFamily="49" charset="-120"/>
              </a:rPr>
              <a:t>5:17-18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）。</a:t>
            </a:r>
          </a:p>
          <a:p>
            <a:pPr algn="just" eaLnBrk="1">
              <a:lnSpc>
                <a:spcPts val="4000"/>
              </a:lnSpc>
              <a:spcBef>
                <a:spcPct val="0"/>
              </a:spcBef>
            </a:pPr>
            <a:r>
              <a:rPr lang="en-US" altLang="zh-TW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2.</a:t>
            </a: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以信賴之心祈禱</a:t>
            </a:r>
          </a:p>
          <a:p>
            <a:pPr algn="just" eaLnBrk="1">
              <a:lnSpc>
                <a:spcPts val="4000"/>
              </a:lnSpc>
              <a:spcBef>
                <a:spcPct val="0"/>
              </a:spcBef>
            </a:pPr>
            <a:r>
              <a:rPr lang="en-US" altLang="zh-TW">
                <a:latin typeface="華康粗黑體" panose="020B0709000000000000" pitchFamily="49" charset="-120"/>
                <a:ea typeface="華康粗黑體" panose="020B0709000000000000" pitchFamily="49" charset="-120"/>
              </a:rPr>
              <a:t>  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天主是我們的慈父，他認識我們多於我們認識我們自己，也愛我們更甚於我們愛我們自己。他不單願意，而且也有能力賜給我們所需要的一切。懷著信賴之心向上主祈求（瑪</a:t>
            </a:r>
            <a:r>
              <a:rPr lang="en-US" altLang="zh-TW">
                <a:ea typeface="華康粗黑體" panose="020B0709000000000000" pitchFamily="49" charset="-120"/>
              </a:rPr>
              <a:t>6:31-33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），他一定會把</a:t>
            </a:r>
            <a:b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</a:br>
            <a:endParaRPr lang="zh-TW" altLang="en-US">
              <a:latin typeface="華康粗黑體" panose="020B0709000000000000" pitchFamily="49" charset="-120"/>
              <a:ea typeface="華康粗黑體" panose="020B0709000000000000" pitchFamily="49" charset="-12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1E236686-20D0-4E82-BC21-9754778E764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solidFill>
            <a:schemeClr val="tx1"/>
          </a:solidFill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zh-TW" altLang="en-US" dirty="0"/>
          </a:p>
        </p:txBody>
      </p:sp>
      <p:sp>
        <p:nvSpPr>
          <p:cNvPr id="3075" name="Rectangle 2">
            <a:extLst>
              <a:ext uri="{FF2B5EF4-FFF2-40B4-BE49-F238E27FC236}">
                <a16:creationId xmlns:a16="http://schemas.microsoft.com/office/drawing/2014/main" id="{CAE14E0A-B276-4EA3-B32B-AD64EBE1F6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04775"/>
            <a:ext cx="9144000" cy="66833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1" hangingPunct="1">
              <a:lnSpc>
                <a:spcPts val="4700"/>
              </a:lnSpc>
              <a:defRPr/>
            </a:pPr>
            <a:r>
              <a:rPr lang="zh-TW" altLang="en-US" sz="3600" dirty="0">
                <a:solidFill>
                  <a:srgbClr val="0000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新細明體" pitchFamily="18" charset="-120"/>
              </a:rPr>
              <a:t>大兔子和小兔子一起散步。 </a:t>
            </a:r>
          </a:p>
          <a:p>
            <a:pPr algn="ctr">
              <a:lnSpc>
                <a:spcPts val="4700"/>
              </a:lnSpc>
              <a:defRPr/>
            </a:pPr>
            <a:r>
              <a:rPr lang="zh-CN" altLang="en-US" sz="3600" dirty="0">
                <a:solidFill>
                  <a:srgbClr val="0000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新細明體" pitchFamily="18" charset="-120"/>
              </a:rPr>
              <a:t>小兔子一蹦一跳，對大兔子說：“想你。” </a:t>
            </a:r>
            <a:endParaRPr lang="zh-TW" altLang="en-US" sz="3600" dirty="0">
              <a:solidFill>
                <a:srgbClr val="0000FF"/>
              </a:solidFill>
              <a:latin typeface="華康粗黑體" panose="020B0709000000000000" pitchFamily="49" charset="-120"/>
              <a:ea typeface="華康粗黑體" panose="020B0709000000000000" pitchFamily="49" charset="-120"/>
              <a:cs typeface="新細明體" pitchFamily="18" charset="-120"/>
            </a:endParaRPr>
          </a:p>
          <a:p>
            <a:pPr algn="ctr">
              <a:lnSpc>
                <a:spcPts val="4700"/>
              </a:lnSpc>
              <a:defRPr/>
            </a:pPr>
            <a:r>
              <a:rPr lang="zh-CN" altLang="en-US" sz="3600" dirty="0">
                <a:solidFill>
                  <a:srgbClr val="0000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新細明體" pitchFamily="18" charset="-120"/>
              </a:rPr>
              <a:t>“我不就在你身邊嗎？”大兔子說。</a:t>
            </a:r>
            <a:endParaRPr lang="zh-TW" altLang="en-US" sz="3600" dirty="0">
              <a:solidFill>
                <a:srgbClr val="0000FF"/>
              </a:solidFill>
              <a:latin typeface="華康粗黑體" panose="020B0709000000000000" pitchFamily="49" charset="-120"/>
              <a:ea typeface="華康粗黑體" panose="020B0709000000000000" pitchFamily="49" charset="-120"/>
              <a:cs typeface="新細明體" pitchFamily="18" charset="-120"/>
            </a:endParaRPr>
          </a:p>
          <a:p>
            <a:pPr algn="ctr">
              <a:lnSpc>
                <a:spcPts val="4700"/>
              </a:lnSpc>
              <a:defRPr/>
            </a:pPr>
            <a:r>
              <a:rPr lang="zh-CN" altLang="en-US" sz="3600" dirty="0">
                <a:solidFill>
                  <a:srgbClr val="0000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新細明體" pitchFamily="18" charset="-120"/>
              </a:rPr>
              <a:t>“可我還是想你。” </a:t>
            </a:r>
            <a:endParaRPr lang="zh-TW" altLang="en-US" sz="3600" dirty="0">
              <a:solidFill>
                <a:srgbClr val="0000FF"/>
              </a:solidFill>
              <a:latin typeface="華康粗黑體" panose="020B0709000000000000" pitchFamily="49" charset="-120"/>
              <a:ea typeface="華康粗黑體" panose="020B0709000000000000" pitchFamily="49" charset="-120"/>
              <a:cs typeface="新細明體" pitchFamily="18" charset="-120"/>
            </a:endParaRPr>
          </a:p>
          <a:p>
            <a:pPr algn="ctr">
              <a:lnSpc>
                <a:spcPts val="4700"/>
              </a:lnSpc>
              <a:defRPr/>
            </a:pPr>
            <a:r>
              <a:rPr lang="zh-CN" altLang="en-US" sz="3600" dirty="0">
                <a:solidFill>
                  <a:srgbClr val="0000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新細明體" pitchFamily="18" charset="-120"/>
              </a:rPr>
              <a:t>小兔子踮起腳尖，</a:t>
            </a:r>
            <a:endParaRPr lang="zh-TW" altLang="en-US" sz="3600" dirty="0">
              <a:solidFill>
                <a:srgbClr val="0000FF"/>
              </a:solidFill>
              <a:latin typeface="華康粗黑體" panose="020B0709000000000000" pitchFamily="49" charset="-120"/>
              <a:ea typeface="華康粗黑體" panose="020B0709000000000000" pitchFamily="49" charset="-120"/>
              <a:cs typeface="新細明體" pitchFamily="18" charset="-120"/>
            </a:endParaRPr>
          </a:p>
          <a:p>
            <a:pPr algn="ctr">
              <a:lnSpc>
                <a:spcPts val="4700"/>
              </a:lnSpc>
              <a:defRPr/>
            </a:pPr>
            <a:r>
              <a:rPr lang="zh-CN" altLang="en-US" sz="3600" dirty="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新細明體" pitchFamily="18" charset="-120"/>
              </a:rPr>
              <a:t>“我每走一步路都要想你一遍，所以，</a:t>
            </a:r>
            <a:endParaRPr lang="zh-TW" altLang="en-US" sz="3600" dirty="0">
              <a:solidFill>
                <a:prstClr val="black"/>
              </a:solidFill>
              <a:latin typeface="華康粗黑體" panose="020B0709000000000000" pitchFamily="49" charset="-120"/>
              <a:ea typeface="華康粗黑體" panose="020B0709000000000000" pitchFamily="49" charset="-120"/>
              <a:cs typeface="新細明體" pitchFamily="18" charset="-120"/>
            </a:endParaRPr>
          </a:p>
          <a:p>
            <a:pPr algn="ctr">
              <a:lnSpc>
                <a:spcPts val="4700"/>
              </a:lnSpc>
              <a:defRPr/>
            </a:pPr>
            <a:r>
              <a:rPr lang="zh-CN" altLang="en-US" sz="3600" dirty="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新細明體" pitchFamily="18" charset="-120"/>
              </a:rPr>
              <a:t>再長的路走起來都輕輕鬆松，</a:t>
            </a:r>
            <a:endParaRPr lang="en-US" altLang="zh-CN" sz="3600" dirty="0">
              <a:solidFill>
                <a:srgbClr val="FF0000"/>
              </a:solidFill>
              <a:latin typeface="華康粗黑體" panose="020B0709000000000000" pitchFamily="49" charset="-120"/>
              <a:ea typeface="華康粗黑體" panose="020B0709000000000000" pitchFamily="49" charset="-120"/>
              <a:cs typeface="新細明體" pitchFamily="18" charset="-120"/>
            </a:endParaRPr>
          </a:p>
          <a:p>
            <a:pPr algn="ctr">
              <a:lnSpc>
                <a:spcPts val="4700"/>
              </a:lnSpc>
              <a:defRPr/>
            </a:pPr>
            <a:r>
              <a:rPr lang="zh-CN" altLang="en-US" sz="3600" dirty="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新細明體" pitchFamily="18" charset="-120"/>
              </a:rPr>
              <a:t>哪怕路上滿是泥濘。”</a:t>
            </a:r>
            <a:r>
              <a:rPr lang="zh-CN" altLang="en-US" sz="3600" dirty="0">
                <a:solidFill>
                  <a:prstClr val="black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新細明體" pitchFamily="18" charset="-120"/>
              </a:rPr>
              <a:t> </a:t>
            </a:r>
            <a:endParaRPr lang="zh-TW" altLang="en-US" sz="3600" dirty="0">
              <a:solidFill>
                <a:prstClr val="black"/>
              </a:solidFill>
              <a:latin typeface="華康粗黑體" panose="020B0709000000000000" pitchFamily="49" charset="-120"/>
              <a:ea typeface="華康粗黑體" panose="020B0709000000000000" pitchFamily="49" charset="-120"/>
              <a:cs typeface="新細明體" pitchFamily="18" charset="-120"/>
            </a:endParaRPr>
          </a:p>
          <a:p>
            <a:pPr algn="ctr">
              <a:lnSpc>
                <a:spcPts val="4700"/>
              </a:lnSpc>
              <a:defRPr/>
            </a:pPr>
            <a:r>
              <a:rPr lang="zh-CN" altLang="en-US" sz="3600" dirty="0">
                <a:solidFill>
                  <a:prstClr val="black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新細明體" pitchFamily="18" charset="-120"/>
              </a:rPr>
              <a:t>大兔子不說話，只是慢悠悠地繼續走路。</a:t>
            </a:r>
            <a:endParaRPr lang="en-US" altLang="zh-CN" sz="3600" dirty="0">
              <a:solidFill>
                <a:prstClr val="black"/>
              </a:solidFill>
              <a:latin typeface="華康粗黑體" panose="020B0709000000000000" pitchFamily="49" charset="-120"/>
              <a:ea typeface="華康粗黑體" panose="020B0709000000000000" pitchFamily="49" charset="-120"/>
              <a:cs typeface="新細明體" pitchFamily="18" charset="-120"/>
            </a:endParaRPr>
          </a:p>
          <a:p>
            <a:pPr algn="ctr">
              <a:lnSpc>
                <a:spcPts val="4700"/>
              </a:lnSpc>
              <a:defRPr/>
            </a:pPr>
            <a:endParaRPr lang="en-US" altLang="zh-CN" sz="3600" dirty="0">
              <a:solidFill>
                <a:prstClr val="black"/>
              </a:solidFill>
              <a:latin typeface="華康粗黑體" panose="020B0709000000000000" pitchFamily="49" charset="-120"/>
              <a:ea typeface="華康粗黑體" panose="020B0709000000000000" pitchFamily="49" charset="-120"/>
              <a:cs typeface="新細明體" pitchFamily="18" charset="-120"/>
            </a:endParaRPr>
          </a:p>
          <a:p>
            <a:pPr algn="ctr">
              <a:lnSpc>
                <a:spcPts val="4700"/>
              </a:lnSpc>
              <a:defRPr/>
            </a:pPr>
            <a:endParaRPr lang="zh-TW" altLang="en-US" sz="3600" dirty="0">
              <a:solidFill>
                <a:prstClr val="black"/>
              </a:solidFill>
              <a:latin typeface="華康粗黑體" panose="020B0709000000000000" pitchFamily="49" charset="-120"/>
              <a:ea typeface="華康粗黑體" panose="020B0709000000000000" pitchFamily="49" charset="-120"/>
              <a:cs typeface="新細明體" pitchFamily="18" charset="-120"/>
            </a:endParaRPr>
          </a:p>
        </p:txBody>
      </p:sp>
      <p:pic>
        <p:nvPicPr>
          <p:cNvPr id="24580" name="圖片 2" descr="图片">
            <a:extLst>
              <a:ext uri="{FF2B5EF4-FFF2-40B4-BE49-F238E27FC236}">
                <a16:creationId xmlns:a16="http://schemas.microsoft.com/office/drawing/2014/main" id="{7598CDFA-6A2D-4863-ACE9-90B8A8D827F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275" y="5545138"/>
            <a:ext cx="1189038" cy="118745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581" name="Rectangle 3">
            <a:extLst>
              <a:ext uri="{FF2B5EF4-FFF2-40B4-BE49-F238E27FC236}">
                <a16:creationId xmlns:a16="http://schemas.microsoft.com/office/drawing/2014/main" id="{CB1C773A-2528-4898-ADEE-36A2D45AD8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3335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TW" sz="1200">
                <a:solidFill>
                  <a:srgbClr val="000000"/>
                </a:solidFill>
                <a:latin typeface="Arial" panose="020B0604020202020204" pitchFamily="34" charset="0"/>
                <a:ea typeface="細明體" panose="02020509000000000000" pitchFamily="49" charset="-120"/>
              </a:rPr>
              <a:t> </a:t>
            </a:r>
            <a:r>
              <a:rPr lang="en-US" altLang="zh-TW" sz="1200">
                <a:solidFill>
                  <a:srgbClr val="000000"/>
                </a:solidFill>
              </a:rPr>
              <a:t> </a:t>
            </a:r>
            <a:endParaRPr lang="en-US" altLang="zh-TW" sz="18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0372A7BB-9CE9-4E5B-A364-92BAB94BA1A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solidFill>
            <a:srgbClr val="99FFCC"/>
          </a:solidFill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zh-TW" altLang="en-US" dirty="0"/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4582880D-BFBE-494D-9941-DE81650F2B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135063"/>
            <a:ext cx="9251950" cy="5173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algn="ctr" eaLnBrk="1" hangingPunct="1">
              <a:lnSpc>
                <a:spcPts val="5000"/>
              </a:lnSpc>
              <a:defRPr/>
            </a:pPr>
            <a:r>
              <a:rPr lang="zh-TW" altLang="zh-HK" sz="3600" dirty="0">
                <a:solidFill>
                  <a:srgbClr val="008000"/>
                </a:solidFill>
                <a:latin typeface="+mn-lt"/>
                <a:ea typeface="華康粗黑體" panose="020B0709000000000000" pitchFamily="49" charset="-120"/>
                <a:cs typeface="新細明體" charset="-120"/>
              </a:rPr>
              <a:t>大兔子和小兔子坐在一起看月亮。</a:t>
            </a:r>
            <a:r>
              <a:rPr lang="zh-TW" altLang="en-US" sz="3600" dirty="0">
                <a:solidFill>
                  <a:srgbClr val="008000"/>
                </a:solidFill>
                <a:latin typeface="+mn-lt"/>
                <a:ea typeface="華康粗黑體" panose="020B0709000000000000" pitchFamily="49" charset="-120"/>
                <a:cs typeface="新細明體" charset="-120"/>
              </a:rPr>
              <a:t> </a:t>
            </a:r>
          </a:p>
          <a:p>
            <a:pPr algn="ctr">
              <a:lnSpc>
                <a:spcPts val="5000"/>
              </a:lnSpc>
              <a:defRPr/>
            </a:pPr>
            <a:r>
              <a:rPr lang="zh-CN" altLang="en-US" sz="3600" dirty="0">
                <a:solidFill>
                  <a:srgbClr val="008000"/>
                </a:solidFill>
                <a:latin typeface="+mn-lt"/>
                <a:ea typeface="華康粗黑體" panose="020B0709000000000000" pitchFamily="49" charset="-120"/>
                <a:cs typeface="新細明體" charset="-120"/>
              </a:rPr>
              <a:t>小兔子托著下巴，對大兔子說：“想你。” </a:t>
            </a:r>
            <a:endParaRPr lang="zh-TW" altLang="en-US" sz="3600" dirty="0">
              <a:solidFill>
                <a:srgbClr val="008000"/>
              </a:solidFill>
              <a:latin typeface="+mn-lt"/>
              <a:ea typeface="華康粗黑體" panose="020B0709000000000000" pitchFamily="49" charset="-120"/>
              <a:cs typeface="新細明體" charset="-120"/>
            </a:endParaRPr>
          </a:p>
          <a:p>
            <a:pPr algn="ctr">
              <a:lnSpc>
                <a:spcPts val="5000"/>
              </a:lnSpc>
              <a:defRPr/>
            </a:pPr>
            <a:r>
              <a:rPr lang="zh-CN" altLang="en-US" sz="3600" dirty="0">
                <a:solidFill>
                  <a:srgbClr val="008000"/>
                </a:solidFill>
                <a:latin typeface="+mn-lt"/>
                <a:ea typeface="華康粗黑體" panose="020B0709000000000000" pitchFamily="49" charset="-120"/>
                <a:cs typeface="新細明體" charset="-120"/>
              </a:rPr>
              <a:t>“我不就在你身邊嗎？”大兔子說。 </a:t>
            </a:r>
            <a:endParaRPr lang="zh-TW" altLang="en-US" sz="3600" dirty="0">
              <a:solidFill>
                <a:srgbClr val="008000"/>
              </a:solidFill>
              <a:latin typeface="+mn-lt"/>
              <a:ea typeface="華康粗黑體" panose="020B0709000000000000" pitchFamily="49" charset="-120"/>
              <a:cs typeface="新細明體" charset="-120"/>
            </a:endParaRPr>
          </a:p>
          <a:p>
            <a:pPr algn="ctr">
              <a:lnSpc>
                <a:spcPts val="5000"/>
              </a:lnSpc>
              <a:defRPr/>
            </a:pPr>
            <a:r>
              <a:rPr lang="zh-CN" altLang="en-US" sz="3600" dirty="0">
                <a:solidFill>
                  <a:srgbClr val="008000"/>
                </a:solidFill>
                <a:latin typeface="+mn-lt"/>
                <a:ea typeface="華康粗黑體" panose="020B0709000000000000" pitchFamily="49" charset="-120"/>
                <a:cs typeface="新細明體" charset="-120"/>
              </a:rPr>
              <a:t>“可我還是想你。”小兔子歪著腦袋， </a:t>
            </a:r>
            <a:endParaRPr lang="zh-TW" altLang="en-US" sz="3600" dirty="0">
              <a:solidFill>
                <a:srgbClr val="008000"/>
              </a:solidFill>
              <a:latin typeface="+mn-lt"/>
              <a:ea typeface="華康粗黑體" panose="020B0709000000000000" pitchFamily="49" charset="-120"/>
              <a:cs typeface="新細明體" charset="-120"/>
            </a:endParaRPr>
          </a:p>
          <a:p>
            <a:pPr algn="ctr">
              <a:lnSpc>
                <a:spcPts val="5000"/>
              </a:lnSpc>
              <a:defRPr/>
            </a:pPr>
            <a:r>
              <a:rPr lang="zh-TW" altLang="en-US" sz="3600" dirty="0">
                <a:solidFill>
                  <a:srgbClr val="FF0000"/>
                </a:solidFill>
                <a:latin typeface="+mn-lt"/>
                <a:ea typeface="華康粗黑體" panose="020B0709000000000000" pitchFamily="49" charset="-120"/>
                <a:cs typeface="新細明體" charset="-120"/>
              </a:rPr>
              <a:t>“我每看一眼月亮都要想你一遍， </a:t>
            </a:r>
            <a:endParaRPr lang="zh-TW" altLang="en-US" sz="3600" dirty="0">
              <a:solidFill>
                <a:prstClr val="black"/>
              </a:solidFill>
              <a:latin typeface="+mn-lt"/>
              <a:ea typeface="華康粗黑體" panose="020B0709000000000000" pitchFamily="49" charset="-120"/>
              <a:cs typeface="新細明體" charset="-120"/>
            </a:endParaRPr>
          </a:p>
          <a:p>
            <a:pPr algn="ctr">
              <a:lnSpc>
                <a:spcPts val="5000"/>
              </a:lnSpc>
              <a:defRPr/>
            </a:pPr>
            <a:r>
              <a:rPr lang="zh-CN" altLang="en-US" sz="3600" dirty="0">
                <a:solidFill>
                  <a:srgbClr val="FF0000"/>
                </a:solidFill>
                <a:latin typeface="+mn-lt"/>
                <a:ea typeface="華康粗黑體" panose="020B0709000000000000" pitchFamily="49" charset="-120"/>
                <a:cs typeface="新細明體" charset="-120"/>
              </a:rPr>
              <a:t>所以，月亮看上去那麼美，</a:t>
            </a:r>
            <a:endParaRPr lang="en-US" altLang="zh-CN" sz="3600" dirty="0">
              <a:solidFill>
                <a:srgbClr val="FF0000"/>
              </a:solidFill>
              <a:latin typeface="+mn-lt"/>
              <a:ea typeface="華康粗黑體" panose="020B0709000000000000" pitchFamily="49" charset="-120"/>
              <a:cs typeface="新細明體" charset="-120"/>
            </a:endParaRPr>
          </a:p>
          <a:p>
            <a:pPr algn="ctr">
              <a:lnSpc>
                <a:spcPts val="5000"/>
              </a:lnSpc>
              <a:defRPr/>
            </a:pPr>
            <a:r>
              <a:rPr lang="zh-CN" altLang="en-US" sz="3600" dirty="0">
                <a:solidFill>
                  <a:srgbClr val="FF0000"/>
                </a:solidFill>
                <a:latin typeface="+mn-lt"/>
                <a:ea typeface="華康粗黑體" panose="020B0709000000000000" pitchFamily="49" charset="-120"/>
                <a:cs typeface="新細明體" charset="-120"/>
              </a:rPr>
              <a:t>哪怕烏雲遮擋了它的光芒。”</a:t>
            </a:r>
            <a:r>
              <a:rPr lang="zh-CN" altLang="en-US" sz="3600" dirty="0">
                <a:solidFill>
                  <a:prstClr val="black"/>
                </a:solidFill>
                <a:latin typeface="+mn-lt"/>
                <a:ea typeface="華康粗黑體" panose="020B0709000000000000" pitchFamily="49" charset="-120"/>
                <a:cs typeface="新細明體" charset="-120"/>
              </a:rPr>
              <a:t> </a:t>
            </a:r>
            <a:endParaRPr lang="zh-TW" altLang="en-US" sz="3600" dirty="0">
              <a:solidFill>
                <a:prstClr val="black"/>
              </a:solidFill>
              <a:latin typeface="+mn-lt"/>
              <a:ea typeface="華康粗黑體" panose="020B0709000000000000" pitchFamily="49" charset="-120"/>
              <a:cs typeface="新細明體" charset="-120"/>
            </a:endParaRPr>
          </a:p>
          <a:p>
            <a:pPr algn="ctr">
              <a:lnSpc>
                <a:spcPts val="5000"/>
              </a:lnSpc>
              <a:defRPr/>
            </a:pPr>
            <a:r>
              <a:rPr lang="zh-CN" altLang="en-US" sz="3600" dirty="0">
                <a:solidFill>
                  <a:prstClr val="black"/>
                </a:solidFill>
                <a:latin typeface="+mn-lt"/>
                <a:ea typeface="華康粗黑體" panose="020B0709000000000000" pitchFamily="49" charset="-120"/>
                <a:cs typeface="新細明體" charset="-120"/>
              </a:rPr>
              <a:t>大兔子不說話，只是抬起頭繼續看月亮。 </a:t>
            </a:r>
          </a:p>
        </p:txBody>
      </p:sp>
      <p:pic>
        <p:nvPicPr>
          <p:cNvPr id="25604" name="圖片 3" descr="图片">
            <a:extLst>
              <a:ext uri="{FF2B5EF4-FFF2-40B4-BE49-F238E27FC236}">
                <a16:creationId xmlns:a16="http://schemas.microsoft.com/office/drawing/2014/main" id="{7FF03DB5-0536-457F-9980-0D219FD732C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438" y="115888"/>
            <a:ext cx="1060450" cy="100965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605" name="Rectangle 3">
            <a:extLst>
              <a:ext uri="{FF2B5EF4-FFF2-40B4-BE49-F238E27FC236}">
                <a16:creationId xmlns:a16="http://schemas.microsoft.com/office/drawing/2014/main" id="{961F0EF2-AD1A-4502-AF60-5318F5A2A2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19062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zh-CN" sz="120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br>
              <a:rPr lang="en-US" altLang="zh-CN" sz="1200">
                <a:solidFill>
                  <a:srgbClr val="000000"/>
                </a:solidFill>
                <a:latin typeface="Arial" panose="020B0604020202020204" pitchFamily="34" charset="0"/>
              </a:rPr>
            </a:br>
            <a:br>
              <a:rPr lang="en-US" altLang="zh-CN" sz="1200">
                <a:solidFill>
                  <a:srgbClr val="000000"/>
                </a:solidFill>
                <a:latin typeface="Arial" panose="020B0604020202020204" pitchFamily="34" charset="0"/>
              </a:rPr>
            </a:br>
            <a:endParaRPr lang="en-US" altLang="zh-CN" sz="18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E3FB1DB3-4461-4D25-BC38-3580907CAA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solidFill>
            <a:srgbClr val="FFFF66"/>
          </a:solidFill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zh-TW" altLang="en-US" dirty="0"/>
          </a:p>
        </p:txBody>
      </p:sp>
      <p:sp>
        <p:nvSpPr>
          <p:cNvPr id="26627" name="Rectangle 2">
            <a:extLst>
              <a:ext uri="{FF2B5EF4-FFF2-40B4-BE49-F238E27FC236}">
                <a16:creationId xmlns:a16="http://schemas.microsoft.com/office/drawing/2014/main" id="{9CFE2429-AE01-47FB-8866-EACF647F6B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190625"/>
            <a:ext cx="9467850" cy="5118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lnSpc>
                <a:spcPts val="4900"/>
              </a:lnSpc>
              <a:spcBef>
                <a:spcPct val="0"/>
              </a:spcBef>
              <a:buFontTx/>
              <a:buNone/>
            </a:pPr>
            <a:r>
              <a:rPr lang="zh-CN" altLang="zh-HK" sz="3600">
                <a:solidFill>
                  <a:srgbClr val="660066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新細明體" panose="02020500000000000000" pitchFamily="18" charset="-120"/>
              </a:rPr>
              <a:t>大兔子和小兔子該睡覺了。</a:t>
            </a:r>
            <a:r>
              <a:rPr lang="zh-CN" altLang="en-US" sz="3600">
                <a:solidFill>
                  <a:srgbClr val="660066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新細明體" panose="02020500000000000000" pitchFamily="18" charset="-120"/>
              </a:rPr>
              <a:t> </a:t>
            </a:r>
            <a:endParaRPr lang="zh-TW" altLang="en-US" sz="3600">
              <a:solidFill>
                <a:srgbClr val="660066"/>
              </a:solidFill>
              <a:latin typeface="華康粗黑體" panose="020B0709000000000000" pitchFamily="49" charset="-120"/>
              <a:ea typeface="華康粗黑體" panose="020B0709000000000000" pitchFamily="49" charset="-120"/>
              <a:cs typeface="新細明體" panose="02020500000000000000" pitchFamily="18" charset="-120"/>
            </a:endParaRPr>
          </a:p>
          <a:p>
            <a:pPr algn="ctr">
              <a:lnSpc>
                <a:spcPts val="4900"/>
              </a:lnSpc>
              <a:spcBef>
                <a:spcPct val="0"/>
              </a:spcBef>
              <a:buFontTx/>
              <a:buNone/>
            </a:pPr>
            <a:r>
              <a:rPr lang="zh-CN" altLang="en-US" sz="3600">
                <a:solidFill>
                  <a:srgbClr val="660066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新細明體" panose="02020500000000000000" pitchFamily="18" charset="-120"/>
              </a:rPr>
              <a:t>小兔子蓋好被子，對大兔子說：“想你。”</a:t>
            </a:r>
            <a:br>
              <a:rPr lang="zh-CN" altLang="en-US" sz="3600">
                <a:solidFill>
                  <a:srgbClr val="660066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新細明體" panose="02020500000000000000" pitchFamily="18" charset="-120"/>
              </a:rPr>
            </a:br>
            <a:r>
              <a:rPr lang="zh-CN" altLang="en-US" sz="3600">
                <a:solidFill>
                  <a:srgbClr val="660066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新細明體" panose="02020500000000000000" pitchFamily="18" charset="-120"/>
              </a:rPr>
              <a:t>“我不就在你身邊嗎。”大兔子說。 </a:t>
            </a:r>
            <a:endParaRPr lang="zh-TW" altLang="en-US" sz="3600">
              <a:solidFill>
                <a:srgbClr val="660066"/>
              </a:solidFill>
              <a:latin typeface="華康粗黑體" panose="020B0709000000000000" pitchFamily="49" charset="-120"/>
              <a:ea typeface="華康粗黑體" panose="020B0709000000000000" pitchFamily="49" charset="-120"/>
              <a:cs typeface="新細明體" panose="02020500000000000000" pitchFamily="18" charset="-120"/>
            </a:endParaRPr>
          </a:p>
          <a:p>
            <a:pPr algn="ctr">
              <a:lnSpc>
                <a:spcPts val="4900"/>
              </a:lnSpc>
              <a:spcBef>
                <a:spcPct val="0"/>
              </a:spcBef>
              <a:buFontTx/>
              <a:buNone/>
            </a:pPr>
            <a:r>
              <a:rPr lang="zh-CN" altLang="en-US" sz="3600">
                <a:solidFill>
                  <a:srgbClr val="660066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新細明體" panose="02020500000000000000" pitchFamily="18" charset="-120"/>
              </a:rPr>
              <a:t>“可我還是想你。”小兔子閉上眼睛， </a:t>
            </a:r>
            <a:endParaRPr lang="zh-TW" altLang="en-US" sz="3600">
              <a:solidFill>
                <a:srgbClr val="660066"/>
              </a:solidFill>
              <a:latin typeface="華康粗黑體" panose="020B0709000000000000" pitchFamily="49" charset="-120"/>
              <a:ea typeface="華康粗黑體" panose="020B0709000000000000" pitchFamily="49" charset="-120"/>
              <a:cs typeface="新細明體" panose="02020500000000000000" pitchFamily="18" charset="-120"/>
            </a:endParaRPr>
          </a:p>
          <a:p>
            <a:pPr algn="ctr">
              <a:lnSpc>
                <a:spcPts val="4900"/>
              </a:lnSpc>
              <a:spcBef>
                <a:spcPct val="0"/>
              </a:spcBef>
              <a:buFontTx/>
              <a:buNone/>
            </a:pPr>
            <a:r>
              <a:rPr lang="zh-CN" altLang="en-US" sz="360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新細明體" panose="02020500000000000000" pitchFamily="18" charset="-120"/>
              </a:rPr>
              <a:t>“我每做一個夢都要想你一遍， </a:t>
            </a:r>
            <a:endParaRPr lang="zh-TW" altLang="en-US" sz="3600">
              <a:solidFill>
                <a:srgbClr val="000000"/>
              </a:solidFill>
              <a:latin typeface="華康粗黑體" panose="020B0709000000000000" pitchFamily="49" charset="-120"/>
              <a:ea typeface="華康粗黑體" panose="020B0709000000000000" pitchFamily="49" charset="-120"/>
              <a:cs typeface="新細明體" panose="02020500000000000000" pitchFamily="18" charset="-120"/>
            </a:endParaRPr>
          </a:p>
          <a:p>
            <a:pPr algn="ctr">
              <a:lnSpc>
                <a:spcPts val="4900"/>
              </a:lnSpc>
              <a:spcBef>
                <a:spcPct val="0"/>
              </a:spcBef>
              <a:buFontTx/>
              <a:buNone/>
            </a:pPr>
            <a:r>
              <a:rPr lang="zh-CN" altLang="en-US" sz="360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新細明體" panose="02020500000000000000" pitchFamily="18" charset="-120"/>
              </a:rPr>
              <a:t>所以，每個夢都是那麼溫暖，</a:t>
            </a:r>
            <a:endParaRPr lang="en-US" altLang="zh-CN" sz="3600">
              <a:solidFill>
                <a:srgbClr val="FF0000"/>
              </a:solidFill>
              <a:latin typeface="華康粗黑體" panose="020B0709000000000000" pitchFamily="49" charset="-120"/>
              <a:ea typeface="華康粗黑體" panose="020B0709000000000000" pitchFamily="49" charset="-120"/>
              <a:cs typeface="新細明體" panose="02020500000000000000" pitchFamily="18" charset="-120"/>
            </a:endParaRPr>
          </a:p>
          <a:p>
            <a:pPr algn="ctr">
              <a:lnSpc>
                <a:spcPts val="4900"/>
              </a:lnSpc>
              <a:spcBef>
                <a:spcPct val="0"/>
              </a:spcBef>
              <a:buFontTx/>
              <a:buNone/>
            </a:pPr>
            <a:r>
              <a:rPr lang="zh-CN" altLang="en-US" sz="360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新細明體" panose="02020500000000000000" pitchFamily="18" charset="-120"/>
              </a:rPr>
              <a:t>哪怕夢裡出現妖怪我都不會害怕。”</a:t>
            </a:r>
            <a:r>
              <a:rPr lang="zh-CN" altLang="en-US" sz="3600">
                <a:solidFill>
                  <a:srgbClr val="00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新細明體" panose="02020500000000000000" pitchFamily="18" charset="-120"/>
              </a:rPr>
              <a:t> </a:t>
            </a:r>
            <a:endParaRPr lang="zh-TW" altLang="en-US" sz="3600">
              <a:solidFill>
                <a:srgbClr val="000000"/>
              </a:solidFill>
              <a:latin typeface="華康粗黑體" panose="020B0709000000000000" pitchFamily="49" charset="-120"/>
              <a:ea typeface="華康粗黑體" panose="020B0709000000000000" pitchFamily="49" charset="-120"/>
              <a:cs typeface="新細明體" panose="02020500000000000000" pitchFamily="18" charset="-120"/>
            </a:endParaRPr>
          </a:p>
          <a:p>
            <a:pPr algn="ctr">
              <a:lnSpc>
                <a:spcPts val="4900"/>
              </a:lnSpc>
              <a:spcBef>
                <a:spcPct val="0"/>
              </a:spcBef>
              <a:buFontTx/>
              <a:buNone/>
            </a:pPr>
            <a:r>
              <a:rPr lang="zh-CN" altLang="en-US" sz="3600">
                <a:solidFill>
                  <a:srgbClr val="00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新細明體" panose="02020500000000000000" pitchFamily="18" charset="-120"/>
              </a:rPr>
              <a:t> 大兔子不說話，躺到床上。 </a:t>
            </a:r>
            <a:endParaRPr lang="zh-TW" altLang="en-US" sz="3600">
              <a:solidFill>
                <a:srgbClr val="000000"/>
              </a:solidFill>
              <a:latin typeface="華康粗黑體" panose="020B0709000000000000" pitchFamily="49" charset="-120"/>
              <a:ea typeface="華康粗黑體" panose="020B0709000000000000" pitchFamily="49" charset="-120"/>
              <a:cs typeface="新細明體" panose="02020500000000000000" pitchFamily="18" charset="-120"/>
            </a:endParaRPr>
          </a:p>
        </p:txBody>
      </p:sp>
      <p:pic>
        <p:nvPicPr>
          <p:cNvPr id="26628" name="圖片 4" descr="图片">
            <a:extLst>
              <a:ext uri="{FF2B5EF4-FFF2-40B4-BE49-F238E27FC236}">
                <a16:creationId xmlns:a16="http://schemas.microsoft.com/office/drawing/2014/main" id="{6E5812A0-88DA-425D-AD3C-8EAEB89AB0C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800" y="260350"/>
            <a:ext cx="1260475" cy="1260475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918E61A7-E35D-4B4D-AAAC-8A7E47EEF5C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solidFill>
            <a:srgbClr val="FFFF66"/>
          </a:solidFill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br>
              <a:rPr lang="en-US" altLang="zh-TW"/>
            </a:br>
            <a:r>
              <a:rPr lang="zh-TW" altLang="en-US"/>
              <a:t>   </a:t>
            </a:r>
            <a:endParaRPr lang="zh-TW" altLang="en-US" dirty="0"/>
          </a:p>
        </p:txBody>
      </p:sp>
      <p:sp>
        <p:nvSpPr>
          <p:cNvPr id="8195" name="Rectangle 2">
            <a:extLst>
              <a:ext uri="{FF2B5EF4-FFF2-40B4-BE49-F238E27FC236}">
                <a16:creationId xmlns:a16="http://schemas.microsoft.com/office/drawing/2014/main" id="{9C826E04-B1E0-42B6-8847-36ED6DD241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6988"/>
            <a:ext cx="9144000" cy="6896101"/>
          </a:xfrm>
          <a:prstGeom prst="rect">
            <a:avLst/>
          </a:prstGeom>
          <a:solidFill>
            <a:srgbClr val="FFCCFF"/>
          </a:solidFill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1" hangingPunct="1">
              <a:lnSpc>
                <a:spcPts val="4400"/>
              </a:lnSpc>
              <a:defRPr/>
            </a:pPr>
            <a:r>
              <a:rPr lang="zh-TW" altLang="en-US" sz="3600" dirty="0">
                <a:solidFill>
                  <a:srgbClr val="660066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新細明體" pitchFamily="18" charset="-120"/>
              </a:rPr>
              <a:t>        </a:t>
            </a:r>
            <a:endParaRPr lang="en-US" altLang="zh-TW" sz="3600" dirty="0">
              <a:solidFill>
                <a:srgbClr val="660066"/>
              </a:solidFill>
              <a:latin typeface="華康粗黑體" panose="020B0709000000000000" pitchFamily="49" charset="-120"/>
              <a:ea typeface="華康粗黑體" panose="020B0709000000000000" pitchFamily="49" charset="-120"/>
              <a:cs typeface="新細明體" pitchFamily="18" charset="-120"/>
            </a:endParaRPr>
          </a:p>
          <a:p>
            <a:pPr eaLnBrk="1" hangingPunct="1">
              <a:lnSpc>
                <a:spcPts val="4400"/>
              </a:lnSpc>
              <a:defRPr/>
            </a:pPr>
            <a:r>
              <a:rPr lang="zh-TW" altLang="en-US" sz="3600" dirty="0">
                <a:solidFill>
                  <a:srgbClr val="660066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-GB5" pitchFamily="49" charset="-120"/>
              </a:rPr>
              <a:t>        </a:t>
            </a:r>
            <a:r>
              <a:rPr lang="zh-CN" altLang="en-US" sz="3200" dirty="0">
                <a:solidFill>
                  <a:srgbClr val="660066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-GB5" pitchFamily="49" charset="-120"/>
              </a:rPr>
              <a:t>小兔子長大了，要離開大兔子去闖蕩</a:t>
            </a:r>
            <a:br>
              <a:rPr lang="en-US" altLang="zh-TW" sz="3200" dirty="0">
                <a:solidFill>
                  <a:srgbClr val="660066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-GB5" pitchFamily="49" charset="-120"/>
              </a:rPr>
            </a:br>
            <a:r>
              <a:rPr lang="zh-TW" altLang="en-US" sz="3200" dirty="0">
                <a:solidFill>
                  <a:srgbClr val="660066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-GB5" pitchFamily="49" charset="-120"/>
              </a:rPr>
              <a:t>         江湖。</a:t>
            </a:r>
            <a:endParaRPr lang="en-US" altLang="zh-TW" sz="3200" dirty="0">
              <a:solidFill>
                <a:srgbClr val="660066"/>
              </a:solidFill>
              <a:latin typeface="華康粗黑體" panose="020B0709000000000000" pitchFamily="49" charset="-120"/>
              <a:ea typeface="華康粗黑體" panose="020B0709000000000000" pitchFamily="49" charset="-120"/>
              <a:cs typeface="華康黑體-GB5" pitchFamily="49" charset="-120"/>
            </a:endParaRPr>
          </a:p>
          <a:p>
            <a:pPr eaLnBrk="1">
              <a:lnSpc>
                <a:spcPts val="4400"/>
              </a:lnSpc>
              <a:defRPr/>
            </a:pPr>
            <a:r>
              <a:rPr lang="zh-TW" altLang="en-US" sz="3200" dirty="0">
                <a:solidFill>
                  <a:srgbClr val="660066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-GB5" pitchFamily="49" charset="-120"/>
              </a:rPr>
              <a:t>         </a:t>
            </a:r>
            <a:r>
              <a:rPr lang="zh-TW" altLang="en-US" sz="3200" spc="300" dirty="0">
                <a:solidFill>
                  <a:srgbClr val="660066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-GB5" pitchFamily="49" charset="-120"/>
              </a:rPr>
              <a:t>這次是</a:t>
            </a:r>
            <a:r>
              <a:rPr lang="zh-CN" altLang="en-US" sz="3200" spc="300" dirty="0">
                <a:solidFill>
                  <a:srgbClr val="660066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-GB5" pitchFamily="49" charset="-120"/>
              </a:rPr>
              <a:t>大兔子對小兔子說：「你離開</a:t>
            </a:r>
            <a:r>
              <a:rPr lang="zh-CN" altLang="en-US" sz="3200" dirty="0">
                <a:solidFill>
                  <a:srgbClr val="660066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-GB5" pitchFamily="49" charset="-120"/>
              </a:rPr>
              <a:t>後，不要再想我了。因為我有我的天地，你有你的將來。而且，</a:t>
            </a:r>
            <a:r>
              <a:rPr lang="en-US" altLang="zh-TW" sz="3200" dirty="0">
                <a:solidFill>
                  <a:srgbClr val="660066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-GB5" pitchFamily="49" charset="-120"/>
              </a:rPr>
              <a:t>『</a:t>
            </a:r>
            <a:r>
              <a:rPr lang="zh-CN" altLang="en-US" sz="3200" spc="170" dirty="0">
                <a:solidFill>
                  <a:srgbClr val="660066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-GB5" pitchFamily="49" charset="-120"/>
              </a:rPr>
              <a:t>兩情若是久長時，又豈在朝朝暮</a:t>
            </a:r>
            <a:r>
              <a:rPr lang="zh-TW" altLang="en-US" sz="3200" dirty="0">
                <a:solidFill>
                  <a:srgbClr val="660066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-GB5" pitchFamily="49" charset="-120"/>
              </a:rPr>
              <a:t>暮</a:t>
            </a:r>
            <a:r>
              <a:rPr lang="en-US" altLang="zh-TW" sz="3200" dirty="0">
                <a:solidFill>
                  <a:srgbClr val="660066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-GB5" pitchFamily="49" charset="-120"/>
              </a:rPr>
              <a:t>』</a:t>
            </a:r>
            <a:r>
              <a:rPr lang="zh-CN" altLang="en-US" sz="3200" dirty="0">
                <a:solidFill>
                  <a:srgbClr val="660066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-GB5" pitchFamily="49" charset="-120"/>
              </a:rPr>
              <a:t>，不是嗎？」</a:t>
            </a:r>
            <a:endParaRPr lang="en-US" altLang="zh-TW" sz="3200" dirty="0">
              <a:solidFill>
                <a:srgbClr val="660066"/>
              </a:solidFill>
              <a:latin typeface="華康粗黑體" panose="020B0709000000000000" pitchFamily="49" charset="-120"/>
              <a:ea typeface="華康粗黑體" panose="020B0709000000000000" pitchFamily="49" charset="-120"/>
              <a:cs typeface="華康黑體-GB5" pitchFamily="49" charset="-120"/>
            </a:endParaRPr>
          </a:p>
          <a:p>
            <a:pPr eaLnBrk="1" hangingPunct="1">
              <a:lnSpc>
                <a:spcPts val="4400"/>
              </a:lnSpc>
              <a:spcAft>
                <a:spcPts val="600"/>
              </a:spcAft>
              <a:defRPr/>
            </a:pPr>
            <a:r>
              <a:rPr lang="zh-TW" altLang="en-US" sz="3200" dirty="0">
                <a:solidFill>
                  <a:srgbClr val="660066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-GB5" pitchFamily="49" charset="-120"/>
              </a:rPr>
              <a:t>  「</a:t>
            </a:r>
            <a:r>
              <a:rPr lang="zh-CN" altLang="en-US" sz="3200" dirty="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-GB5" pitchFamily="49" charset="-120"/>
              </a:rPr>
              <a:t>可我還是想你。</a:t>
            </a:r>
            <a:r>
              <a:rPr lang="zh-CN" altLang="en-US" sz="3200" dirty="0">
                <a:solidFill>
                  <a:srgbClr val="660066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-GB5" pitchFamily="49" charset="-120"/>
              </a:rPr>
              <a:t>」小兔子摟著大兔子，淚眼婆娑的說：「</a:t>
            </a:r>
            <a:r>
              <a:rPr lang="zh-CN" altLang="en-US" sz="3200" dirty="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-GB5" pitchFamily="49" charset="-120"/>
              </a:rPr>
              <a:t>我每次想你，我就會忘了世途的艱辛</a:t>
            </a:r>
            <a:r>
              <a:rPr lang="zh-TW" altLang="en-US" sz="3200" dirty="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-GB5" pitchFamily="49" charset="-120"/>
              </a:rPr>
              <a:t>；</a:t>
            </a:r>
            <a:r>
              <a:rPr lang="zh-CN" altLang="en-US" sz="3200" dirty="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-GB5" pitchFamily="49" charset="-120"/>
              </a:rPr>
              <a:t>對你的思念，也會化為我的力量。</a:t>
            </a:r>
            <a:r>
              <a:rPr lang="zh-TW" altLang="en-US" sz="3200" dirty="0">
                <a:solidFill>
                  <a:srgbClr val="660066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-GB5" pitchFamily="49" charset="-120"/>
              </a:rPr>
              <a:t>」</a:t>
            </a:r>
            <a:endParaRPr lang="en-US" altLang="zh-TW" sz="3200" dirty="0">
              <a:solidFill>
                <a:srgbClr val="660066"/>
              </a:solidFill>
              <a:latin typeface="華康粗黑體" panose="020B0709000000000000" pitchFamily="49" charset="-120"/>
              <a:ea typeface="華康粗黑體" panose="020B0709000000000000" pitchFamily="49" charset="-120"/>
              <a:cs typeface="華康黑體-GB5" pitchFamily="49" charset="-120"/>
            </a:endParaRPr>
          </a:p>
          <a:p>
            <a:pPr eaLnBrk="1" hangingPunct="1">
              <a:lnSpc>
                <a:spcPts val="4400"/>
              </a:lnSpc>
              <a:defRPr/>
            </a:pPr>
            <a:r>
              <a:rPr lang="zh-CN" altLang="en-US" sz="3200" dirty="0">
                <a:solidFill>
                  <a:srgbClr val="660066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-GB5" pitchFamily="49" charset="-120"/>
              </a:rPr>
              <a:t>    大兔子不說話，只是摟著小兔子，望著遠方，好像看到小兔子成功的榮歸故里</a:t>
            </a:r>
            <a:r>
              <a:rPr lang="en-US" altLang="zh-TW" sz="3200" dirty="0">
                <a:solidFill>
                  <a:srgbClr val="660066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-GB5" pitchFamily="49" charset="-120"/>
              </a:rPr>
              <a:t>……</a:t>
            </a:r>
            <a:r>
              <a:rPr lang="zh-TW" altLang="en-US" sz="3200" dirty="0">
                <a:solidFill>
                  <a:srgbClr val="660066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-GB5" pitchFamily="49" charset="-120"/>
              </a:rPr>
              <a:t>。</a:t>
            </a:r>
            <a:endParaRPr lang="en-US" altLang="zh-TW" sz="3200" dirty="0">
              <a:solidFill>
                <a:srgbClr val="660066"/>
              </a:solidFill>
              <a:latin typeface="華康粗黑體" panose="020B0709000000000000" pitchFamily="49" charset="-120"/>
              <a:ea typeface="華康粗黑體" panose="020B0709000000000000" pitchFamily="49" charset="-120"/>
              <a:cs typeface="華康黑體-GB5" pitchFamily="49" charset="-120"/>
            </a:endParaRPr>
          </a:p>
        </p:txBody>
      </p:sp>
      <p:pic>
        <p:nvPicPr>
          <p:cNvPr id="27652" name="圖片 4" descr="图片">
            <a:extLst>
              <a:ext uri="{FF2B5EF4-FFF2-40B4-BE49-F238E27FC236}">
                <a16:creationId xmlns:a16="http://schemas.microsoft.com/office/drawing/2014/main" id="{513DC9D1-48A5-4FB5-88CE-69BAEEC687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800" y="260350"/>
            <a:ext cx="1260475" cy="1260475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2B0CB6B5-9580-4DA2-AE5A-EC0FB20440E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solidFill>
            <a:srgbClr val="FFFF66"/>
          </a:solidFill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zh-TW" altLang="en-US" dirty="0"/>
          </a:p>
        </p:txBody>
      </p:sp>
      <p:sp>
        <p:nvSpPr>
          <p:cNvPr id="28675" name="Rectangle 2">
            <a:extLst>
              <a:ext uri="{FF2B5EF4-FFF2-40B4-BE49-F238E27FC236}">
                <a16:creationId xmlns:a16="http://schemas.microsoft.com/office/drawing/2014/main" id="{C28699B5-732B-47C3-8894-39CAD5584E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07988"/>
            <a:ext cx="9144000" cy="6145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lnSpc>
                <a:spcPts val="5900"/>
              </a:lnSpc>
              <a:spcBef>
                <a:spcPct val="0"/>
              </a:spcBef>
              <a:buFontTx/>
              <a:buNone/>
            </a:pPr>
            <a:r>
              <a:rPr lang="zh-CN" altLang="en-US" sz="3600">
                <a:solidFill>
                  <a:srgbClr val="0000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新細明體" panose="02020500000000000000" pitchFamily="18" charset="-120"/>
              </a:rPr>
              <a:t>就在春暖花開的時候</a:t>
            </a:r>
            <a:endParaRPr lang="en-US" altLang="zh-TW" sz="3600">
              <a:solidFill>
                <a:srgbClr val="0000FF"/>
              </a:solidFill>
              <a:latin typeface="華康粗黑體" panose="020B0709000000000000" pitchFamily="49" charset="-120"/>
              <a:ea typeface="華康粗黑體" panose="020B0709000000000000" pitchFamily="49" charset="-120"/>
              <a:cs typeface="新細明體" panose="02020500000000000000" pitchFamily="18" charset="-120"/>
            </a:endParaRPr>
          </a:p>
          <a:p>
            <a:pPr algn="ctr" eaLnBrk="1" hangingPunct="1">
              <a:lnSpc>
                <a:spcPts val="5900"/>
              </a:lnSpc>
              <a:spcBef>
                <a:spcPct val="0"/>
              </a:spcBef>
              <a:buFontTx/>
              <a:buNone/>
            </a:pPr>
            <a:r>
              <a:rPr lang="zh-CN" altLang="en-US" sz="3600">
                <a:solidFill>
                  <a:srgbClr val="0000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新細明體" panose="02020500000000000000" pitchFamily="18" charset="-120"/>
              </a:rPr>
              <a:t>小兔子回來了</a:t>
            </a:r>
            <a:endParaRPr lang="en-US" altLang="zh-TW" sz="3600">
              <a:solidFill>
                <a:srgbClr val="0000FF"/>
              </a:solidFill>
              <a:latin typeface="華康粗黑體" panose="020B0709000000000000" pitchFamily="49" charset="-120"/>
              <a:ea typeface="華康粗黑體" panose="020B0709000000000000" pitchFamily="49" charset="-120"/>
              <a:cs typeface="新細明體" panose="02020500000000000000" pitchFamily="18" charset="-120"/>
            </a:endParaRPr>
          </a:p>
          <a:p>
            <a:pPr algn="ctr" eaLnBrk="1" hangingPunct="1">
              <a:lnSpc>
                <a:spcPts val="5900"/>
              </a:lnSpc>
              <a:spcBef>
                <a:spcPct val="0"/>
              </a:spcBef>
              <a:buFontTx/>
              <a:buNone/>
            </a:pPr>
            <a:r>
              <a:rPr lang="zh-CN" altLang="en-US" sz="3600">
                <a:solidFill>
                  <a:srgbClr val="0000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新細明體" panose="02020500000000000000" pitchFamily="18" charset="-120"/>
              </a:rPr>
              <a:t>帶著滿臉的歡笑、幸福和自豪</a:t>
            </a:r>
            <a:endParaRPr lang="en-US" altLang="zh-TW" sz="3600">
              <a:solidFill>
                <a:srgbClr val="0000FF"/>
              </a:solidFill>
              <a:latin typeface="華康粗黑體" panose="020B0709000000000000" pitchFamily="49" charset="-120"/>
              <a:ea typeface="華康粗黑體" panose="020B0709000000000000" pitchFamily="49" charset="-120"/>
              <a:cs typeface="新細明體" panose="02020500000000000000" pitchFamily="18" charset="-120"/>
            </a:endParaRPr>
          </a:p>
          <a:p>
            <a:pPr algn="ctr" eaLnBrk="1" hangingPunct="1">
              <a:lnSpc>
                <a:spcPts val="5900"/>
              </a:lnSpc>
              <a:spcBef>
                <a:spcPct val="0"/>
              </a:spcBef>
              <a:buFontTx/>
              <a:buNone/>
            </a:pPr>
            <a:r>
              <a:rPr lang="zh-CN" altLang="en-US" sz="3600">
                <a:solidFill>
                  <a:srgbClr val="0000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新細明體" panose="02020500000000000000" pitchFamily="18" charset="-120"/>
              </a:rPr>
              <a:t>大兔子緊緊的</a:t>
            </a:r>
            <a:r>
              <a:rPr lang="zh-TW" altLang="en-US" sz="3600">
                <a:solidFill>
                  <a:srgbClr val="0000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新細明體" panose="02020500000000000000" pitchFamily="18" charset="-120"/>
              </a:rPr>
              <a:t>摟</a:t>
            </a:r>
            <a:r>
              <a:rPr lang="zh-CN" altLang="en-US" sz="3600">
                <a:solidFill>
                  <a:srgbClr val="0000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新細明體" panose="02020500000000000000" pitchFamily="18" charset="-120"/>
              </a:rPr>
              <a:t>著小兔子</a:t>
            </a:r>
            <a:endParaRPr lang="en-US" altLang="zh-TW" sz="3600">
              <a:solidFill>
                <a:srgbClr val="0000FF"/>
              </a:solidFill>
              <a:latin typeface="華康粗黑體" panose="020B0709000000000000" pitchFamily="49" charset="-120"/>
              <a:ea typeface="華康粗黑體" panose="020B0709000000000000" pitchFamily="49" charset="-120"/>
              <a:cs typeface="新細明體" panose="02020500000000000000" pitchFamily="18" charset="-120"/>
            </a:endParaRPr>
          </a:p>
          <a:p>
            <a:pPr algn="ctr" eaLnBrk="1" hangingPunct="1">
              <a:lnSpc>
                <a:spcPts val="5900"/>
              </a:lnSpc>
              <a:spcBef>
                <a:spcPct val="0"/>
              </a:spcBef>
              <a:buFontTx/>
              <a:buNone/>
            </a:pPr>
            <a:r>
              <a:rPr lang="zh-CN" altLang="en-US" sz="360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新細明體" panose="02020500000000000000" pitchFamily="18" charset="-120"/>
              </a:rPr>
              <a:t>小兔子高興地述說著牠一生的精彩</a:t>
            </a:r>
            <a:endParaRPr lang="en-US" altLang="zh-TW" sz="3600">
              <a:solidFill>
                <a:srgbClr val="FF0000"/>
              </a:solidFill>
              <a:latin typeface="華康粗黑體" panose="020B0709000000000000" pitchFamily="49" charset="-120"/>
              <a:ea typeface="華康粗黑體" panose="020B0709000000000000" pitchFamily="49" charset="-120"/>
              <a:cs typeface="新細明體" panose="02020500000000000000" pitchFamily="18" charset="-120"/>
            </a:endParaRPr>
          </a:p>
          <a:p>
            <a:pPr algn="ctr" eaLnBrk="1" hangingPunct="1">
              <a:lnSpc>
                <a:spcPts val="5900"/>
              </a:lnSpc>
              <a:spcBef>
                <a:spcPct val="0"/>
              </a:spcBef>
              <a:buFontTx/>
              <a:buNone/>
            </a:pPr>
            <a:r>
              <a:rPr lang="zh-CN" altLang="en-US" sz="360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新細明體" panose="02020500000000000000" pitchFamily="18" charset="-120"/>
              </a:rPr>
              <a:t>大兔</a:t>
            </a:r>
            <a:r>
              <a:rPr lang="zh-TW" altLang="en-US" sz="360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新細明體" panose="02020500000000000000" pitchFamily="18" charset="-120"/>
              </a:rPr>
              <a:t>子</a:t>
            </a:r>
            <a:r>
              <a:rPr lang="zh-CN" altLang="en-US" sz="360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新細明體" panose="02020500000000000000" pitchFamily="18" charset="-120"/>
              </a:rPr>
              <a:t>含笑地耹聽</a:t>
            </a:r>
            <a:r>
              <a:rPr lang="en-US" altLang="zh-TW" sz="360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新細明體" panose="02020500000000000000" pitchFamily="18" charset="-120"/>
              </a:rPr>
              <a:t>,</a:t>
            </a:r>
            <a:r>
              <a:rPr lang="zh-CN" altLang="en-US" sz="360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新細明體" panose="02020500000000000000" pitchFamily="18" charset="-120"/>
              </a:rPr>
              <a:t>注視著</a:t>
            </a:r>
            <a:r>
              <a:rPr lang="zh-TW" altLang="en-US" sz="360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新細明體" panose="02020500000000000000" pitchFamily="18" charset="-120"/>
              </a:rPr>
              <a:t>興高彩烈的</a:t>
            </a:r>
            <a:r>
              <a:rPr lang="zh-CN" altLang="en-US" sz="360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新細明體" panose="02020500000000000000" pitchFamily="18" charset="-120"/>
              </a:rPr>
              <a:t>小兔子</a:t>
            </a:r>
            <a:endParaRPr lang="en-US" altLang="zh-TW" sz="3600">
              <a:solidFill>
                <a:srgbClr val="FF0000"/>
              </a:solidFill>
              <a:latin typeface="華康粗黑體" panose="020B0709000000000000" pitchFamily="49" charset="-120"/>
              <a:ea typeface="華康粗黑體" panose="020B0709000000000000" pitchFamily="49" charset="-120"/>
              <a:cs typeface="新細明體" panose="02020500000000000000" pitchFamily="18" charset="-120"/>
            </a:endParaRPr>
          </a:p>
          <a:p>
            <a:pPr algn="ctr" eaLnBrk="1" hangingPunct="1">
              <a:lnSpc>
                <a:spcPts val="5900"/>
              </a:lnSpc>
              <a:spcBef>
                <a:spcPct val="0"/>
              </a:spcBef>
              <a:buFontTx/>
              <a:buNone/>
            </a:pPr>
            <a:r>
              <a:rPr lang="zh-CN" altLang="en-US" sz="3600">
                <a:solidFill>
                  <a:srgbClr val="0000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新細明體" panose="02020500000000000000" pitchFamily="18" charset="-120"/>
              </a:rPr>
              <a:t>直到小兔子不知不覺中睡著了</a:t>
            </a:r>
            <a:endParaRPr lang="en-US" altLang="zh-TW" sz="3600">
              <a:solidFill>
                <a:srgbClr val="0000FF"/>
              </a:solidFill>
              <a:latin typeface="華康粗黑體" panose="020B0709000000000000" pitchFamily="49" charset="-120"/>
              <a:ea typeface="華康粗黑體" panose="020B0709000000000000" pitchFamily="49" charset="-120"/>
              <a:cs typeface="新細明體" panose="02020500000000000000" pitchFamily="18" charset="-120"/>
            </a:endParaRPr>
          </a:p>
          <a:p>
            <a:pPr algn="ctr" eaLnBrk="1" hangingPunct="1">
              <a:lnSpc>
                <a:spcPts val="5900"/>
              </a:lnSpc>
              <a:spcBef>
                <a:spcPct val="0"/>
              </a:spcBef>
              <a:buFontTx/>
              <a:buNone/>
            </a:pPr>
            <a:r>
              <a:rPr lang="zh-CN" altLang="en-US" sz="3600">
                <a:solidFill>
                  <a:srgbClr val="0000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新細明體" panose="02020500000000000000" pitchFamily="18" charset="-120"/>
              </a:rPr>
              <a:t>嘴角還流露</a:t>
            </a:r>
            <a:r>
              <a:rPr lang="zh-TW" altLang="en-US" sz="3600">
                <a:solidFill>
                  <a:srgbClr val="0000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新細明體" panose="02020500000000000000" pitchFamily="18" charset="-120"/>
              </a:rPr>
              <a:t>出</a:t>
            </a:r>
            <a:r>
              <a:rPr lang="zh-CN" altLang="en-US" sz="3600">
                <a:solidFill>
                  <a:srgbClr val="0000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新細明體" panose="02020500000000000000" pitchFamily="18" charset="-120"/>
              </a:rPr>
              <a:t>幸福的笑容</a:t>
            </a:r>
            <a:endParaRPr lang="zh-TW" altLang="en-US" sz="3600">
              <a:solidFill>
                <a:srgbClr val="0000FF"/>
              </a:solidFill>
              <a:latin typeface="華康粗黑體" panose="020B0709000000000000" pitchFamily="49" charset="-120"/>
              <a:ea typeface="華康粗黑體" panose="020B0709000000000000" pitchFamily="49" charset="-120"/>
              <a:cs typeface="新細明體" panose="02020500000000000000" pitchFamily="18" charset="-120"/>
            </a:endParaRPr>
          </a:p>
        </p:txBody>
      </p:sp>
      <p:pic>
        <p:nvPicPr>
          <p:cNvPr id="28676" name="圖片 4" descr="图片">
            <a:extLst>
              <a:ext uri="{FF2B5EF4-FFF2-40B4-BE49-F238E27FC236}">
                <a16:creationId xmlns:a16="http://schemas.microsoft.com/office/drawing/2014/main" id="{B55E41C6-C8C2-4E10-8438-C7F1549714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800" y="260350"/>
            <a:ext cx="1260475" cy="1260475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副標題 2">
            <a:extLst>
              <a:ext uri="{FF2B5EF4-FFF2-40B4-BE49-F238E27FC236}">
                <a16:creationId xmlns:a16="http://schemas.microsoft.com/office/drawing/2014/main" id="{F835A5BA-D8DA-4C4F-9B05-1C0AFA0DB4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solidFill>
            <a:srgbClr val="FFCCFF">
              <a:alpha val="74901"/>
            </a:srgbClr>
          </a:solidFill>
        </p:spPr>
        <p:txBody>
          <a:bodyPr/>
          <a:lstStyle/>
          <a:p>
            <a:pPr algn="l" eaLnBrk="1" hangingPunct="1">
              <a:lnSpc>
                <a:spcPts val="5000"/>
              </a:lnSpc>
              <a:spcBef>
                <a:spcPct val="0"/>
              </a:spcBef>
            </a:pPr>
            <a:r>
              <a:rPr kumimoji="1" lang="zh-TW" altLang="en-US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-GB5" pitchFamily="49" charset="-120"/>
              </a:rPr>
              <a:t>          大兔子輕輕親吻小兔子的額頭</a:t>
            </a:r>
            <a:endParaRPr kumimoji="1" lang="en-US" altLang="zh-TW">
              <a:solidFill>
                <a:schemeClr val="tx1"/>
              </a:solidFill>
              <a:latin typeface="華康粗黑體" panose="020B0709000000000000" pitchFamily="49" charset="-120"/>
              <a:ea typeface="華康粗黑體" panose="020B0709000000000000" pitchFamily="49" charset="-120"/>
              <a:cs typeface="華康黑體-GB5" pitchFamily="49" charset="-120"/>
            </a:endParaRPr>
          </a:p>
          <a:p>
            <a:pPr eaLnBrk="1" hangingPunct="1">
              <a:lnSpc>
                <a:spcPts val="5000"/>
              </a:lnSpc>
              <a:spcBef>
                <a:spcPct val="0"/>
              </a:spcBef>
              <a:spcAft>
                <a:spcPts val="600"/>
              </a:spcAft>
            </a:pPr>
            <a:r>
              <a:rPr kumimoji="1" lang="zh-TW" altLang="en-US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-GB5" pitchFamily="49" charset="-120"/>
              </a:rPr>
              <a:t>默默地說：</a:t>
            </a:r>
            <a:endParaRPr kumimoji="1" lang="en-US" altLang="zh-CN">
              <a:solidFill>
                <a:schemeClr val="tx1"/>
              </a:solidFill>
              <a:latin typeface="華康粗黑體" panose="020B0709000000000000" pitchFamily="49" charset="-120"/>
              <a:ea typeface="華康粗黑體" panose="020B0709000000000000" pitchFamily="49" charset="-120"/>
              <a:cs typeface="華康黑體-GB5" pitchFamily="49" charset="-120"/>
            </a:endParaRPr>
          </a:p>
          <a:p>
            <a:pPr eaLnBrk="1" hangingPunct="1">
              <a:lnSpc>
                <a:spcPts val="5000"/>
              </a:lnSpc>
              <a:spcBef>
                <a:spcPct val="0"/>
              </a:spcBef>
            </a:pPr>
            <a:r>
              <a:rPr kumimoji="1"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-GB5" pitchFamily="49" charset="-120"/>
              </a:rPr>
              <a:t>「</a:t>
            </a:r>
            <a:r>
              <a:rPr kumimoji="1" lang="zh-TW" altLang="en-US" b="1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-GB5" pitchFamily="49" charset="-120"/>
              </a:rPr>
              <a:t>每年每月，每分每秒，我無時不在想你，</a:t>
            </a:r>
            <a:endParaRPr kumimoji="1" lang="en-US" altLang="zh-TW" b="1">
              <a:solidFill>
                <a:srgbClr val="FF0000"/>
              </a:solidFill>
              <a:latin typeface="華康粗黑體" panose="020B0709000000000000" pitchFamily="49" charset="-120"/>
              <a:ea typeface="華康粗黑體" panose="020B0709000000000000" pitchFamily="49" charset="-120"/>
              <a:cs typeface="華康黑體-GB5" pitchFamily="49" charset="-120"/>
            </a:endParaRPr>
          </a:p>
          <a:p>
            <a:pPr eaLnBrk="1" hangingPunct="1">
              <a:lnSpc>
                <a:spcPts val="5000"/>
              </a:lnSpc>
              <a:spcBef>
                <a:spcPct val="0"/>
              </a:spcBef>
            </a:pPr>
            <a:r>
              <a:rPr kumimoji="1" lang="zh-TW" altLang="en-US" b="1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-GB5" pitchFamily="49" charset="-120"/>
              </a:rPr>
              <a:t>悄悄地想，刻骨銘心的想</a:t>
            </a:r>
            <a:r>
              <a:rPr kumimoji="1" lang="en-US" altLang="zh-TW" b="1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-GB5" pitchFamily="49" charset="-120"/>
              </a:rPr>
              <a:t>……</a:t>
            </a:r>
            <a:r>
              <a:rPr kumimoji="1" lang="zh-TW" altLang="en-US" b="1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-GB5" pitchFamily="49" charset="-120"/>
              </a:rPr>
              <a:t>」</a:t>
            </a:r>
            <a:endParaRPr kumimoji="1" lang="en-US" altLang="zh-TW" b="1">
              <a:solidFill>
                <a:srgbClr val="FF0000"/>
              </a:solidFill>
              <a:latin typeface="華康粗黑體" panose="020B0709000000000000" pitchFamily="49" charset="-120"/>
              <a:ea typeface="華康粗黑體" panose="020B0709000000000000" pitchFamily="49" charset="-120"/>
              <a:cs typeface="華康黑體-GB5" pitchFamily="49" charset="-120"/>
            </a:endParaRPr>
          </a:p>
          <a:p>
            <a:pPr eaLnBrk="1" hangingPunct="1">
              <a:lnSpc>
                <a:spcPts val="5100"/>
              </a:lnSpc>
              <a:spcBef>
                <a:spcPts val="2400"/>
              </a:spcBef>
              <a:spcAft>
                <a:spcPts val="1800"/>
              </a:spcAft>
            </a:pPr>
            <a:r>
              <a:rPr lang="zh-TW" altLang="en-US" sz="4400">
                <a:solidFill>
                  <a:srgbClr val="0000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-GB5" pitchFamily="49" charset="-120"/>
              </a:rPr>
              <a:t>頻呼小玉原無事</a:t>
            </a:r>
            <a:r>
              <a:rPr lang="en-US" altLang="zh-TW" sz="4400">
                <a:solidFill>
                  <a:srgbClr val="0000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-GB5" pitchFamily="49" charset="-120"/>
              </a:rPr>
              <a:t>,</a:t>
            </a:r>
            <a:r>
              <a:rPr lang="zh-TW" altLang="en-US" sz="2400">
                <a:solidFill>
                  <a:srgbClr val="0000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-GB5" pitchFamily="49" charset="-120"/>
              </a:rPr>
              <a:t> </a:t>
            </a:r>
            <a:r>
              <a:rPr lang="zh-TW" altLang="en-US" sz="4400">
                <a:solidFill>
                  <a:srgbClr val="0000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-GB5" pitchFamily="49" charset="-120"/>
              </a:rPr>
              <a:t>只要檀郎認識聲</a:t>
            </a:r>
          </a:p>
          <a:p>
            <a:pPr eaLnBrk="1" hangingPunct="1">
              <a:lnSpc>
                <a:spcPts val="5100"/>
              </a:lnSpc>
            </a:pPr>
            <a:r>
              <a:rPr lang="zh-TW" altLang="en-US" sz="4000">
                <a:solidFill>
                  <a:srgbClr val="3366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-GB5" pitchFamily="49" charset="-120"/>
              </a:rPr>
              <a:t>這就是靈修：天人的交往</a:t>
            </a:r>
            <a:endParaRPr lang="en-US" altLang="zh-TW" sz="4000">
              <a:solidFill>
                <a:srgbClr val="336600"/>
              </a:solidFill>
              <a:latin typeface="華康粗黑體" panose="020B0709000000000000" pitchFamily="49" charset="-120"/>
              <a:ea typeface="華康粗黑體" panose="020B0709000000000000" pitchFamily="49" charset="-120"/>
              <a:cs typeface="華康黑體-GB5" pitchFamily="49" charset="-120"/>
            </a:endParaRPr>
          </a:p>
          <a:p>
            <a:pPr eaLnBrk="1" hangingPunct="1">
              <a:lnSpc>
                <a:spcPts val="5100"/>
              </a:lnSpc>
            </a:pPr>
            <a:r>
              <a:rPr lang="zh-TW" altLang="en-US" sz="4800">
                <a:solidFill>
                  <a:srgbClr val="C0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-GB5" pitchFamily="49" charset="-120"/>
              </a:rPr>
              <a:t>天主想著我們</a:t>
            </a:r>
            <a:endParaRPr lang="en-US" altLang="zh-TW" sz="4800">
              <a:solidFill>
                <a:srgbClr val="C00000"/>
              </a:solidFill>
              <a:latin typeface="華康粗黑體" panose="020B0709000000000000" pitchFamily="49" charset="-120"/>
              <a:ea typeface="華康粗黑體" panose="020B0709000000000000" pitchFamily="49" charset="-120"/>
              <a:cs typeface="華康黑體-GB5" pitchFamily="49" charset="-120"/>
            </a:endParaRPr>
          </a:p>
          <a:p>
            <a:pPr eaLnBrk="1" hangingPunct="1">
              <a:lnSpc>
                <a:spcPts val="5100"/>
              </a:lnSpc>
            </a:pPr>
            <a:r>
              <a:rPr lang="zh-TW" altLang="en-US" sz="4800">
                <a:solidFill>
                  <a:srgbClr val="C0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-GB5" pitchFamily="49" charset="-120"/>
              </a:rPr>
              <a:t>我們也想著天主</a:t>
            </a:r>
            <a:endParaRPr lang="en-US" altLang="zh-TW" sz="4800">
              <a:solidFill>
                <a:srgbClr val="C00000"/>
              </a:solidFill>
              <a:latin typeface="華康粗黑體" panose="020B0709000000000000" pitchFamily="49" charset="-120"/>
              <a:ea typeface="華康粗黑體" panose="020B0709000000000000" pitchFamily="49" charset="-120"/>
              <a:cs typeface="華康黑體-GB5" pitchFamily="49" charset="-120"/>
            </a:endParaRPr>
          </a:p>
        </p:txBody>
      </p:sp>
      <p:pic>
        <p:nvPicPr>
          <p:cNvPr id="29699" name="Picture 3" descr="D:\Desktop\2011中國郵票小兔拜月.jpg">
            <a:extLst>
              <a:ext uri="{FF2B5EF4-FFF2-40B4-BE49-F238E27FC236}">
                <a16:creationId xmlns:a16="http://schemas.microsoft.com/office/drawing/2014/main" id="{9B839D32-6DFA-4EE3-8B4D-BA6AEEB856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063" y="214313"/>
            <a:ext cx="1114425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1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1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61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614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副標題 2">
            <a:extLst>
              <a:ext uri="{FF2B5EF4-FFF2-40B4-BE49-F238E27FC236}">
                <a16:creationId xmlns:a16="http://schemas.microsoft.com/office/drawing/2014/main" id="{327FD91C-FAE6-4551-BECA-D094B4293AD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solidFill>
            <a:srgbClr val="FFCCFF">
              <a:alpha val="74901"/>
            </a:srgbClr>
          </a:solidFill>
        </p:spPr>
        <p:txBody>
          <a:bodyPr/>
          <a:lstStyle/>
          <a:p>
            <a:pPr algn="l" eaLnBrk="1" hangingPunct="1">
              <a:lnSpc>
                <a:spcPts val="5000"/>
              </a:lnSpc>
              <a:spcBef>
                <a:spcPct val="0"/>
              </a:spcBef>
            </a:pPr>
            <a:r>
              <a:rPr kumimoji="1" lang="zh-TW" altLang="en-US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-GB5" pitchFamily="49" charset="-120"/>
              </a:rPr>
              <a:t>          </a:t>
            </a:r>
            <a:endParaRPr kumimoji="1" lang="en-US" altLang="zh-TW">
              <a:solidFill>
                <a:schemeClr val="tx1"/>
              </a:solidFill>
              <a:latin typeface="華康粗黑體" panose="020B0709000000000000" pitchFamily="49" charset="-120"/>
              <a:ea typeface="華康粗黑體" panose="020B0709000000000000" pitchFamily="49" charset="-120"/>
              <a:cs typeface="華康黑體-GB5" pitchFamily="49" charset="-120"/>
            </a:endParaRPr>
          </a:p>
          <a:p>
            <a:pPr algn="l" eaLnBrk="1" hangingPunct="1">
              <a:lnSpc>
                <a:spcPts val="5000"/>
              </a:lnSpc>
              <a:spcBef>
                <a:spcPct val="0"/>
              </a:spcBef>
            </a:pPr>
            <a:r>
              <a:rPr kumimoji="1" lang="zh-TW" altLang="en-US" sz="360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-GB5" pitchFamily="49" charset="-120"/>
              </a:rPr>
              <a:t>       </a:t>
            </a:r>
            <a:r>
              <a:rPr kumimoji="1" lang="zh-TW" altLang="en-US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-GB5" pitchFamily="49" charset="-120"/>
              </a:rPr>
              <a:t>  </a:t>
            </a:r>
            <a:r>
              <a:rPr kumimoji="1" lang="en-US" altLang="zh-TW" sz="360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-GB5" pitchFamily="49" charset="-120"/>
              </a:rPr>
              <a:t>1.</a:t>
            </a:r>
            <a:r>
              <a:rPr kumimoji="1" lang="zh-TW" altLang="en-US" sz="400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-GB5" pitchFamily="49" charset="-120"/>
              </a:rPr>
              <a:t>思念是一種力量</a:t>
            </a:r>
            <a:endParaRPr kumimoji="1" lang="en-US" altLang="zh-TW" sz="4000">
              <a:solidFill>
                <a:srgbClr val="FF0000"/>
              </a:solidFill>
              <a:latin typeface="華康粗黑體" panose="020B0709000000000000" pitchFamily="49" charset="-120"/>
              <a:ea typeface="華康粗黑體" panose="020B0709000000000000" pitchFamily="49" charset="-120"/>
              <a:cs typeface="華康黑體-GB5" pitchFamily="49" charset="-120"/>
            </a:endParaRPr>
          </a:p>
          <a:p>
            <a:pPr algn="l" eaLnBrk="1" hangingPunct="1">
              <a:lnSpc>
                <a:spcPts val="5000"/>
              </a:lnSpc>
              <a:spcBef>
                <a:spcPct val="0"/>
              </a:spcBef>
            </a:pPr>
            <a:r>
              <a:rPr kumimoji="1" lang="zh-TW" altLang="en-US" sz="480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-GB5" pitchFamily="49" charset="-120"/>
              </a:rPr>
              <a:t>     </a:t>
            </a:r>
            <a:r>
              <a:rPr kumimoji="1" lang="zh-TW" altLang="en-US" sz="400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-GB5" pitchFamily="49" charset="-120"/>
              </a:rPr>
              <a:t>  </a:t>
            </a:r>
            <a:r>
              <a:rPr kumimoji="1" lang="en-US" altLang="zh-TW" sz="360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-GB5" pitchFamily="49" charset="-120"/>
              </a:rPr>
              <a:t>2.</a:t>
            </a:r>
            <a:r>
              <a:rPr kumimoji="1" lang="zh-TW" altLang="en-US" sz="360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-GB5" pitchFamily="49" charset="-120"/>
              </a:rPr>
              <a:t>思念可以讓人戰勝困境</a:t>
            </a:r>
            <a:endParaRPr kumimoji="1" lang="en-US" altLang="zh-TW" sz="3600">
              <a:solidFill>
                <a:schemeClr val="tx1"/>
              </a:solidFill>
              <a:latin typeface="華康粗黑體" panose="020B0709000000000000" pitchFamily="49" charset="-120"/>
              <a:ea typeface="華康粗黑體" panose="020B0709000000000000" pitchFamily="49" charset="-120"/>
              <a:cs typeface="華康黑體-GB5" pitchFamily="49" charset="-120"/>
            </a:endParaRPr>
          </a:p>
          <a:p>
            <a:pPr algn="l" eaLnBrk="1" hangingPunct="1">
              <a:lnSpc>
                <a:spcPts val="5000"/>
              </a:lnSpc>
              <a:spcBef>
                <a:spcPct val="0"/>
              </a:spcBef>
            </a:pPr>
            <a:r>
              <a:rPr kumimoji="1" lang="zh-TW" altLang="en-US" sz="360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-GB5" pitchFamily="49" charset="-120"/>
              </a:rPr>
              <a:t>          </a:t>
            </a:r>
            <a:r>
              <a:rPr kumimoji="1" lang="en-US" altLang="zh-TW" sz="360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-GB5" pitchFamily="49" charset="-120"/>
              </a:rPr>
              <a:t>(</a:t>
            </a:r>
            <a:r>
              <a:rPr kumimoji="1" lang="zh-TW" altLang="en-US" sz="3600">
                <a:solidFill>
                  <a:srgbClr val="0000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-GB5" pitchFamily="49" charset="-120"/>
              </a:rPr>
              <a:t>不是沒有困境</a:t>
            </a:r>
            <a:r>
              <a:rPr kumimoji="1" lang="en-US" altLang="zh-TW" sz="3600">
                <a:solidFill>
                  <a:srgbClr val="0000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-GB5" pitchFamily="49" charset="-120"/>
              </a:rPr>
              <a:t>,</a:t>
            </a:r>
            <a:r>
              <a:rPr kumimoji="1" lang="zh-TW" altLang="en-US" sz="3600">
                <a:solidFill>
                  <a:srgbClr val="0000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-GB5" pitchFamily="49" charset="-120"/>
              </a:rPr>
              <a:t>而是不怕困境</a:t>
            </a:r>
            <a:r>
              <a:rPr kumimoji="1" lang="en-US" altLang="zh-TW" sz="360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-GB5" pitchFamily="49" charset="-120"/>
              </a:rPr>
              <a:t>)</a:t>
            </a:r>
          </a:p>
          <a:p>
            <a:pPr algn="l" eaLnBrk="1" hangingPunct="1">
              <a:lnSpc>
                <a:spcPts val="5000"/>
              </a:lnSpc>
              <a:spcBef>
                <a:spcPct val="0"/>
              </a:spcBef>
            </a:pPr>
            <a:r>
              <a:rPr kumimoji="1" lang="zh-TW" altLang="en-US" sz="360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-GB5" pitchFamily="49" charset="-120"/>
              </a:rPr>
              <a:t>     </a:t>
            </a:r>
            <a:r>
              <a:rPr kumimoji="1" lang="en-US" altLang="zh-TW" sz="360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-GB5" pitchFamily="49" charset="-120"/>
              </a:rPr>
              <a:t>3.</a:t>
            </a:r>
            <a:r>
              <a:rPr kumimoji="1" lang="zh-TW" altLang="en-US" sz="360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-GB5" pitchFamily="49" charset="-120"/>
              </a:rPr>
              <a:t>信仰可以改變心境</a:t>
            </a:r>
            <a:r>
              <a:rPr kumimoji="1" lang="en-US" altLang="zh-TW" sz="360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-GB5" pitchFamily="49" charset="-120"/>
              </a:rPr>
              <a:t>,</a:t>
            </a:r>
            <a:r>
              <a:rPr kumimoji="1" lang="zh-TW" altLang="en-US" sz="360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-GB5" pitchFamily="49" charset="-120"/>
              </a:rPr>
              <a:t>從而改變環境</a:t>
            </a:r>
            <a:endParaRPr kumimoji="1" lang="en-US" altLang="zh-TW" sz="3600">
              <a:solidFill>
                <a:schemeClr val="tx1"/>
              </a:solidFill>
              <a:latin typeface="華康粗黑體" panose="020B0709000000000000" pitchFamily="49" charset="-120"/>
              <a:ea typeface="華康粗黑體" panose="020B0709000000000000" pitchFamily="49" charset="-120"/>
              <a:cs typeface="華康黑體-GB5" pitchFamily="49" charset="-120"/>
            </a:endParaRPr>
          </a:p>
          <a:p>
            <a:pPr algn="l" eaLnBrk="1" hangingPunct="1">
              <a:lnSpc>
                <a:spcPts val="5000"/>
              </a:lnSpc>
              <a:spcBef>
                <a:spcPct val="0"/>
              </a:spcBef>
            </a:pPr>
            <a:r>
              <a:rPr kumimoji="1" lang="zh-TW" altLang="en-US" sz="360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-GB5" pitchFamily="49" charset="-120"/>
              </a:rPr>
              <a:t>     </a:t>
            </a:r>
            <a:r>
              <a:rPr kumimoji="1" lang="en-US" altLang="zh-TW" sz="360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-GB5" pitchFamily="49" charset="-120"/>
              </a:rPr>
              <a:t>4.</a:t>
            </a:r>
            <a:r>
              <a:rPr kumimoji="1" lang="zh-TW" altLang="en-US" sz="360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-GB5" pitchFamily="49" charset="-120"/>
              </a:rPr>
              <a:t>愛可以使不可愛變得可愛         </a:t>
            </a:r>
            <a:endParaRPr kumimoji="1" lang="en-US" altLang="zh-TW" sz="3600">
              <a:solidFill>
                <a:schemeClr val="tx1"/>
              </a:solidFill>
              <a:latin typeface="華康粗黑體" panose="020B0709000000000000" pitchFamily="49" charset="-120"/>
              <a:ea typeface="華康粗黑體" panose="020B0709000000000000" pitchFamily="49" charset="-120"/>
              <a:cs typeface="華康黑體-GB5" pitchFamily="49" charset="-120"/>
            </a:endParaRPr>
          </a:p>
          <a:p>
            <a:pPr algn="l" eaLnBrk="1" hangingPunct="1">
              <a:lnSpc>
                <a:spcPts val="5000"/>
              </a:lnSpc>
              <a:spcBef>
                <a:spcPct val="0"/>
              </a:spcBef>
            </a:pPr>
            <a:r>
              <a:rPr kumimoji="1" lang="zh-TW" altLang="en-US" sz="360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-GB5" pitchFamily="49" charset="-120"/>
              </a:rPr>
              <a:t>     </a:t>
            </a:r>
            <a:r>
              <a:rPr kumimoji="1" lang="en-US" altLang="zh-TW" sz="360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-GB5" pitchFamily="49" charset="-120"/>
              </a:rPr>
              <a:t>5.</a:t>
            </a:r>
            <a:r>
              <a:rPr kumimoji="1" lang="zh-TW" altLang="en-US" sz="360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-GB5" pitchFamily="49" charset="-120"/>
              </a:rPr>
              <a:t>天主一直在想我們</a:t>
            </a:r>
            <a:endParaRPr kumimoji="1" lang="en-US" altLang="zh-TW" sz="3600">
              <a:solidFill>
                <a:schemeClr val="tx1"/>
              </a:solidFill>
              <a:latin typeface="華康粗黑體" panose="020B0709000000000000" pitchFamily="49" charset="-120"/>
              <a:ea typeface="華康粗黑體" panose="020B0709000000000000" pitchFamily="49" charset="-120"/>
              <a:cs typeface="華康黑體-GB5" pitchFamily="49" charset="-120"/>
            </a:endParaRPr>
          </a:p>
          <a:p>
            <a:pPr algn="l" eaLnBrk="1" hangingPunct="1">
              <a:lnSpc>
                <a:spcPts val="5000"/>
              </a:lnSpc>
              <a:spcBef>
                <a:spcPct val="0"/>
              </a:spcBef>
            </a:pPr>
            <a:r>
              <a:rPr kumimoji="1" lang="zh-TW" altLang="en-US" sz="360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-GB5" pitchFamily="49" charset="-120"/>
              </a:rPr>
              <a:t>   </a:t>
            </a:r>
            <a:r>
              <a:rPr kumimoji="1" lang="en-US" altLang="zh-TW" sz="360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-GB5" pitchFamily="49" charset="-120"/>
              </a:rPr>
              <a:t>6.</a:t>
            </a:r>
            <a:r>
              <a:rPr kumimoji="1" lang="zh-TW" altLang="en-US" sz="360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-GB5" pitchFamily="49" charset="-120"/>
              </a:rPr>
              <a:t>天主愛我們多過我們愛我們自己</a:t>
            </a:r>
            <a:endParaRPr kumimoji="1" lang="en-US" altLang="zh-TW" sz="3600">
              <a:solidFill>
                <a:srgbClr val="FF0000"/>
              </a:solidFill>
              <a:latin typeface="華康粗黑體" panose="020B0709000000000000" pitchFamily="49" charset="-120"/>
              <a:ea typeface="華康粗黑體" panose="020B0709000000000000" pitchFamily="49" charset="-120"/>
              <a:cs typeface="華康黑體-GB5" pitchFamily="49" charset="-120"/>
            </a:endParaRPr>
          </a:p>
          <a:p>
            <a:pPr algn="l" eaLnBrk="1" hangingPunct="1">
              <a:lnSpc>
                <a:spcPts val="5000"/>
              </a:lnSpc>
              <a:spcBef>
                <a:spcPct val="0"/>
              </a:spcBef>
            </a:pPr>
            <a:r>
              <a:rPr kumimoji="1" lang="zh-TW" altLang="en-US" sz="360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-GB5" pitchFamily="49" charset="-120"/>
              </a:rPr>
              <a:t>   </a:t>
            </a:r>
            <a:r>
              <a:rPr kumimoji="1" lang="en-US" altLang="zh-TW" sz="3600">
                <a:solidFill>
                  <a:srgbClr val="7030A0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-GB5" pitchFamily="49" charset="-120"/>
              </a:rPr>
              <a:t>7.</a:t>
            </a:r>
            <a:r>
              <a:rPr kumimoji="1" lang="zh-TW" altLang="en-US" sz="3600">
                <a:solidFill>
                  <a:srgbClr val="7030A0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-GB5" pitchFamily="49" charset="-120"/>
              </a:rPr>
              <a:t>天主認識我們多過我們認識我們自己</a:t>
            </a:r>
            <a:endParaRPr kumimoji="1" lang="en-US" altLang="zh-TW" sz="3600">
              <a:solidFill>
                <a:srgbClr val="7030A0"/>
              </a:solidFill>
              <a:latin typeface="華康粗黑體" panose="020B0709000000000000" pitchFamily="49" charset="-120"/>
              <a:ea typeface="華康粗黑體" panose="020B0709000000000000" pitchFamily="49" charset="-120"/>
              <a:cs typeface="華康黑體-GB5" pitchFamily="49" charset="-120"/>
            </a:endParaRPr>
          </a:p>
          <a:p>
            <a:pPr algn="l" eaLnBrk="1" hangingPunct="1">
              <a:lnSpc>
                <a:spcPts val="5000"/>
              </a:lnSpc>
              <a:spcBef>
                <a:spcPct val="0"/>
              </a:spcBef>
            </a:pPr>
            <a:r>
              <a:rPr kumimoji="1" lang="en-US" altLang="zh-TW" sz="3600">
                <a:solidFill>
                  <a:srgbClr val="0000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-GB5" pitchFamily="49" charset="-120"/>
              </a:rPr>
              <a:t>   8.</a:t>
            </a:r>
            <a:r>
              <a:rPr kumimoji="1" lang="zh-TW" altLang="en-US" sz="3600">
                <a:solidFill>
                  <a:srgbClr val="0000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-GB5" pitchFamily="49" charset="-120"/>
              </a:rPr>
              <a:t>天主的安排遠勝於我們的精打細算</a:t>
            </a:r>
            <a:endParaRPr kumimoji="1" lang="en-US" altLang="zh-TW" sz="3600">
              <a:solidFill>
                <a:srgbClr val="0000FF"/>
              </a:solidFill>
              <a:latin typeface="華康粗黑體" panose="020B0709000000000000" pitchFamily="49" charset="-120"/>
              <a:ea typeface="華康粗黑體" panose="020B0709000000000000" pitchFamily="49" charset="-120"/>
              <a:cs typeface="華康黑體-GB5" pitchFamily="49" charset="-120"/>
            </a:endParaRPr>
          </a:p>
        </p:txBody>
      </p:sp>
      <p:pic>
        <p:nvPicPr>
          <p:cNvPr id="30723" name="Picture 3" descr="D:\Desktop\2011中國郵票小兔拜月.jpg">
            <a:extLst>
              <a:ext uri="{FF2B5EF4-FFF2-40B4-BE49-F238E27FC236}">
                <a16:creationId xmlns:a16="http://schemas.microsoft.com/office/drawing/2014/main" id="{F1B00430-4F44-4AF3-B79C-9ADCD6A336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063" y="214313"/>
            <a:ext cx="1114425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副標題 2">
            <a:extLst>
              <a:ext uri="{FF2B5EF4-FFF2-40B4-BE49-F238E27FC236}">
                <a16:creationId xmlns:a16="http://schemas.microsoft.com/office/drawing/2014/main" id="{9F1AC855-ABA6-4C82-87C2-639DF1F68AC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just" eaLnBrk="1">
              <a:lnSpc>
                <a:spcPts val="4000"/>
              </a:lnSpc>
              <a:spcBef>
                <a:spcPct val="0"/>
              </a:spcBef>
            </a:pP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最好的賜給我們（瑪</a:t>
            </a:r>
            <a:r>
              <a:rPr lang="en-US" altLang="zh-TW">
                <a:ea typeface="華康粗黑體" panose="020B0709000000000000" pitchFamily="49" charset="-120"/>
              </a:rPr>
              <a:t>7:7-11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）。但我們要記著：</a:t>
            </a: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祈禱並非獲得天主恩寵旳「條件」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，因為這位愛我們的天父，在我們祈求他以前，已知道我們需要什麼（瑪</a:t>
            </a:r>
            <a:r>
              <a:rPr lang="en-US" altLang="zh-TW">
                <a:ea typeface="華康粗黑體" panose="020B0709000000000000" pitchFamily="49" charset="-120"/>
              </a:rPr>
              <a:t>6:7-8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）。</a:t>
            </a:r>
          </a:p>
          <a:p>
            <a:pPr algn="just" eaLnBrk="1">
              <a:lnSpc>
                <a:spcPts val="4000"/>
              </a:lnSpc>
              <a:spcBef>
                <a:spcPct val="0"/>
              </a:spcBef>
            </a:pPr>
            <a:r>
              <a:rPr lang="en-US" altLang="zh-TW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3.</a:t>
            </a: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以讚頌之愛和感恩之心祈禱</a:t>
            </a:r>
          </a:p>
          <a:p>
            <a:pPr algn="just" eaLnBrk="1">
              <a:lnSpc>
                <a:spcPts val="4000"/>
              </a:lnSpc>
              <a:spcBef>
                <a:spcPct val="0"/>
              </a:spcBef>
            </a:pPr>
            <a:r>
              <a:rPr lang="en-US" altLang="zh-TW">
                <a:latin typeface="華康粗黑體" panose="020B0709000000000000" pitchFamily="49" charset="-120"/>
                <a:ea typeface="華康粗黑體" panose="020B0709000000000000" pitchFamily="49" charset="-120"/>
              </a:rPr>
              <a:t>  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讚美和感謝，是基督徒祈禱的最大特色之一。上主實在太偉大了，值得我們時常讚美；他對我們實在太好，值得我們一生感謝。聖經有許多對天主的偉大讚詩，如：聖母讚主曲（路</a:t>
            </a:r>
            <a:r>
              <a:rPr lang="en-US" altLang="zh-TW">
                <a:ea typeface="華康粗黑體" panose="020B0709000000000000" pitchFamily="49" charset="-120"/>
              </a:rPr>
              <a:t>1:46-56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），匝加利亞感恩歌（路</a:t>
            </a:r>
            <a:r>
              <a:rPr lang="en-US" altLang="zh-TW">
                <a:ea typeface="華康粗黑體" panose="020B0709000000000000" pitchFamily="49" charset="-120"/>
              </a:rPr>
              <a:t>1:68-79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）等。聖詠更有許多讚美、感恩的詩篇。</a:t>
            </a:r>
          </a:p>
          <a:p>
            <a:pPr algn="just" eaLnBrk="1">
              <a:lnSpc>
                <a:spcPts val="4000"/>
              </a:lnSpc>
              <a:spcBef>
                <a:spcPct val="0"/>
              </a:spcBef>
            </a:pPr>
            <a:r>
              <a:rPr lang="en-US" altLang="zh-TW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4.</a:t>
            </a: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以悔罪之愛祈禱</a:t>
            </a:r>
          </a:p>
          <a:p>
            <a:pPr algn="just" eaLnBrk="1">
              <a:lnSpc>
                <a:spcPts val="4000"/>
              </a:lnSpc>
              <a:spcBef>
                <a:spcPct val="0"/>
              </a:spcBef>
            </a:pPr>
            <a:r>
              <a:rPr lang="en-US" altLang="zh-TW">
                <a:latin typeface="華康粗黑體" panose="020B0709000000000000" pitchFamily="49" charset="-120"/>
                <a:ea typeface="華康粗黑體" panose="020B0709000000000000" pitchFamily="49" charset="-120"/>
              </a:rPr>
              <a:t>  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悔罪並非自怨自艾，而是一種助人奔向上主的動</a:t>
            </a:r>
            <a:endParaRPr lang="en-US" altLang="zh-TW">
              <a:latin typeface="華康粗黑體" panose="020B0709000000000000" pitchFamily="49" charset="-120"/>
              <a:ea typeface="華康粗黑體" panose="020B0709000000000000" pitchFamily="49" charset="-120"/>
            </a:endParaRPr>
          </a:p>
          <a:p>
            <a:pPr algn="just" eaLnBrk="1">
              <a:lnSpc>
                <a:spcPts val="4000"/>
              </a:lnSpc>
              <a:spcBef>
                <a:spcPct val="0"/>
              </a:spcBef>
            </a:pPr>
            <a:endParaRPr lang="en-US" altLang="zh-TW">
              <a:latin typeface="華康粗黑體" panose="020B0709000000000000" pitchFamily="49" charset="-120"/>
              <a:ea typeface="華康粗黑體" panose="020B0709000000000000" pitchFamily="49" charset="-120"/>
            </a:endParaRPr>
          </a:p>
          <a:p>
            <a:pPr algn="just" eaLnBrk="1">
              <a:lnSpc>
                <a:spcPts val="4000"/>
              </a:lnSpc>
              <a:spcBef>
                <a:spcPct val="0"/>
              </a:spcBef>
            </a:pPr>
            <a:r>
              <a:rPr lang="en-US" altLang="zh-HK">
                <a:latin typeface="華康粗黑體" panose="020B0709000000000000" pitchFamily="49" charset="-120"/>
                <a:ea typeface="華康粗黑體" panose="020B0709000000000000" pitchFamily="49" charset="-120"/>
              </a:rPr>
              <a:t> </a:t>
            </a:r>
            <a:endParaRPr lang="zh-TW" altLang="en-US">
              <a:latin typeface="華康粗黑體" panose="020B0709000000000000" pitchFamily="49" charset="-120"/>
              <a:ea typeface="華康粗黑體" panose="020B0709000000000000" pitchFamily="49" charset="-12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副標題 2">
            <a:extLst>
              <a:ext uri="{FF2B5EF4-FFF2-40B4-BE49-F238E27FC236}">
                <a16:creationId xmlns:a16="http://schemas.microsoft.com/office/drawing/2014/main" id="{9C603E4F-37B5-4F6F-8859-57C9D2F938C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just" eaLnBrk="1">
              <a:lnSpc>
                <a:spcPts val="4000"/>
              </a:lnSpc>
              <a:spcBef>
                <a:spcPct val="0"/>
              </a:spcBef>
            </a:pP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力，裏面也包含了不少依賴、讚美和感謝上主的成份。聖經認為連罪人也要祈禱，那位悔罪的稅吏，便是在祈禱後而成為義人的（路</a:t>
            </a:r>
            <a:r>
              <a:rPr lang="en-US" altLang="zh-TW">
                <a:ea typeface="華康粗黑體" panose="020B0709000000000000" pitchFamily="49" charset="-120"/>
              </a:rPr>
              <a:t>18:13-14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）。</a:t>
            </a:r>
          </a:p>
          <a:p>
            <a:pPr algn="just" eaLnBrk="1">
              <a:lnSpc>
                <a:spcPts val="4000"/>
              </a:lnSpc>
              <a:spcBef>
                <a:spcPct val="0"/>
              </a:spcBef>
            </a:pPr>
            <a:r>
              <a:rPr lang="en-US" altLang="zh-TW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5.</a:t>
            </a: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以堅忍不拔之心祈禱</a:t>
            </a:r>
          </a:p>
          <a:p>
            <a:pPr algn="just" eaLnBrk="1">
              <a:lnSpc>
                <a:spcPts val="4000"/>
              </a:lnSpc>
              <a:spcBef>
                <a:spcPct val="0"/>
              </a:spcBef>
            </a:pPr>
            <a:r>
              <a:rPr lang="en-US" altLang="zh-TW">
                <a:latin typeface="華康粗黑體" panose="020B0709000000000000" pitchFamily="49" charset="-120"/>
                <a:ea typeface="華康粗黑體" panose="020B0709000000000000" pitchFamily="49" charset="-120"/>
              </a:rPr>
              <a:t>  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雅各伯宗徒認為人即使在各種試探裏、在嚴重的考驗中，仍當祈禱，「向那慷慨施恩於眾人，而從不責斥的天主祈求，</a:t>
            </a:r>
            <a:r>
              <a:rPr lang="en-US" altLang="zh-TW">
                <a:latin typeface="華康粗黑體" panose="020B0709000000000000" pitchFamily="49" charset="-120"/>
                <a:ea typeface="華康粗黑體" panose="020B0709000000000000" pitchFamily="49" charset="-120"/>
              </a:rPr>
              <a:t>……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祈求時要有信心，決不可懷疑。」（雅</a:t>
            </a:r>
            <a:r>
              <a:rPr lang="en-US" altLang="zh-TW">
                <a:ea typeface="華康粗黑體" panose="020B0709000000000000" pitchFamily="49" charset="-120"/>
              </a:rPr>
              <a:t>1:2-6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）。</a:t>
            </a:r>
          </a:p>
          <a:p>
            <a:pPr algn="just" eaLnBrk="1">
              <a:lnSpc>
                <a:spcPts val="4000"/>
              </a:lnSpc>
              <a:spcBef>
                <a:spcPct val="0"/>
              </a:spcBef>
            </a:pPr>
            <a:r>
              <a:rPr lang="en-US" altLang="zh-TW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6.</a:t>
            </a: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代禱</a:t>
            </a:r>
            <a:r>
              <a:rPr lang="en-US" altLang="zh-TW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sym typeface="Symbol" panose="05050102010706020507" pitchFamily="18" charset="2"/>
              </a:rPr>
              <a:t></a:t>
            </a: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以民胞物與之心祈禱</a:t>
            </a:r>
          </a:p>
          <a:p>
            <a:pPr algn="dist" eaLnBrk="1">
              <a:lnSpc>
                <a:spcPts val="4000"/>
              </a:lnSpc>
              <a:spcBef>
                <a:spcPct val="0"/>
              </a:spcBef>
            </a:pPr>
            <a:r>
              <a:rPr lang="en-US" altLang="zh-HK">
                <a:latin typeface="華康粗黑體" panose="020B0709000000000000" pitchFamily="49" charset="-120"/>
                <a:ea typeface="華康粗黑體" panose="020B0709000000000000" pitchFamily="49" charset="-120"/>
              </a:rPr>
              <a:t>  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代禱是愛人之心的外溢。一個人如果熱愛人間、關切世運，他就會自自然然的為所關心的事、為所愛的人祈禱。如果我相信天主，又知道天主能賜福給眾人，我就會很自然的向天主提及我所關心、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副標題 2">
            <a:extLst>
              <a:ext uri="{FF2B5EF4-FFF2-40B4-BE49-F238E27FC236}">
                <a16:creationId xmlns:a16="http://schemas.microsoft.com/office/drawing/2014/main" id="{45D98F4D-410C-42A7-A063-34BB034F1E7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just" eaLnBrk="1">
              <a:lnSpc>
                <a:spcPts val="4000"/>
              </a:lnSpc>
              <a:spcBef>
                <a:spcPct val="0"/>
              </a:spcBef>
            </a:pP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熱愛的人。基督自己時常為人祈禱（參考若</a:t>
            </a:r>
            <a:r>
              <a:rPr lang="en-US" altLang="zh-TW">
                <a:ea typeface="華康粗黑體" panose="020B0709000000000000" pitchFamily="49" charset="-120"/>
              </a:rPr>
              <a:t>17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大司祭的祈禱）；如果我們多為父母、子女、朋友、陌生人祈禱，這也是增加我們對他們的愛和關懷的好方法。</a:t>
            </a:r>
          </a:p>
          <a:p>
            <a:pPr algn="just" eaLnBrk="1">
              <a:lnSpc>
                <a:spcPts val="4000"/>
              </a:lnSpc>
              <a:spcBef>
                <a:spcPct val="0"/>
              </a:spcBef>
            </a:pPr>
            <a:r>
              <a:rPr lang="en-US" altLang="zh-TW">
                <a:latin typeface="華康粗黑體" panose="020B0709000000000000" pitchFamily="49" charset="-120"/>
                <a:ea typeface="華康粗黑體" panose="020B0709000000000000" pitchFamily="49" charset="-120"/>
              </a:rPr>
              <a:t>                    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天主</a:t>
            </a:r>
          </a:p>
          <a:p>
            <a:pPr algn="just" eaLnBrk="1">
              <a:lnSpc>
                <a:spcPts val="4000"/>
              </a:lnSpc>
              <a:spcBef>
                <a:spcPct val="0"/>
              </a:spcBef>
            </a:pPr>
            <a:r>
              <a:rPr lang="en-US" altLang="zh-TW">
                <a:latin typeface="華康粗黑體" panose="020B0709000000000000" pitchFamily="49" charset="-120"/>
                <a:ea typeface="華康粗黑體" panose="020B0709000000000000" pitchFamily="49" charset="-120"/>
              </a:rPr>
              <a:t> </a:t>
            </a:r>
            <a:endParaRPr lang="zh-TW" altLang="en-US">
              <a:latin typeface="華康粗黑體" panose="020B0709000000000000" pitchFamily="49" charset="-120"/>
              <a:ea typeface="華康粗黑體" panose="020B0709000000000000" pitchFamily="49" charset="-120"/>
            </a:endParaRPr>
          </a:p>
          <a:p>
            <a:pPr algn="just" eaLnBrk="1">
              <a:lnSpc>
                <a:spcPts val="4000"/>
              </a:lnSpc>
              <a:spcBef>
                <a:spcPct val="0"/>
              </a:spcBef>
            </a:pPr>
            <a:r>
              <a:rPr lang="en-US" altLang="zh-TW">
                <a:latin typeface="華康粗黑體" panose="020B0709000000000000" pitchFamily="49" charset="-120"/>
                <a:ea typeface="華康粗黑體" panose="020B0709000000000000" pitchFamily="49" charset="-120"/>
              </a:rPr>
              <a:t> </a:t>
            </a:r>
            <a:endParaRPr lang="zh-TW" altLang="en-US">
              <a:latin typeface="華康粗黑體" panose="020B0709000000000000" pitchFamily="49" charset="-120"/>
              <a:ea typeface="華康粗黑體" panose="020B0709000000000000" pitchFamily="49" charset="-120"/>
            </a:endParaRPr>
          </a:p>
          <a:p>
            <a:pPr algn="just" eaLnBrk="1">
              <a:lnSpc>
                <a:spcPts val="4000"/>
              </a:lnSpc>
              <a:spcBef>
                <a:spcPct val="0"/>
              </a:spcBef>
            </a:pPr>
            <a:b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</a:b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              我　　　　    他人</a:t>
            </a:r>
          </a:p>
          <a:p>
            <a:pPr algn="just" eaLnBrk="1">
              <a:lnSpc>
                <a:spcPts val="4000"/>
              </a:lnSpc>
              <a:spcBef>
                <a:spcPct val="0"/>
              </a:spcBef>
            </a:pPr>
            <a:r>
              <a:rPr lang="en-US" altLang="zh-TW">
                <a:latin typeface="華康粗黑體" panose="020B0709000000000000" pitchFamily="49" charset="-120"/>
                <a:ea typeface="華康粗黑體" panose="020B0709000000000000" pitchFamily="49" charset="-120"/>
              </a:rPr>
              <a:t> </a:t>
            </a:r>
            <a:endParaRPr lang="zh-TW" altLang="en-US">
              <a:latin typeface="華康粗黑體" panose="020B0709000000000000" pitchFamily="49" charset="-120"/>
              <a:ea typeface="華康粗黑體" panose="020B0709000000000000" pitchFamily="49" charset="-120"/>
            </a:endParaRPr>
          </a:p>
          <a:p>
            <a:pPr algn="just" eaLnBrk="1">
              <a:lnSpc>
                <a:spcPts val="4000"/>
              </a:lnSpc>
              <a:spcBef>
                <a:spcPct val="0"/>
              </a:spcBef>
            </a:pPr>
            <a:r>
              <a:rPr lang="en-US" altLang="zh-TW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7.</a:t>
            </a: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祈禱的功效</a:t>
            </a:r>
          </a:p>
          <a:p>
            <a:pPr algn="dist" eaLnBrk="1">
              <a:lnSpc>
                <a:spcPts val="4000"/>
              </a:lnSpc>
              <a:spcBef>
                <a:spcPct val="0"/>
              </a:spcBef>
            </a:pPr>
            <a:r>
              <a:rPr lang="en-US" altLang="zh-TW">
                <a:latin typeface="華康粗黑體" panose="020B0709000000000000" pitchFamily="49" charset="-120"/>
                <a:ea typeface="華康粗黑體" panose="020B0709000000000000" pitchFamily="49" charset="-120"/>
              </a:rPr>
              <a:t>  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「你們祈禱，不論求什麼，只要你們相信必得，必給你們成就。」（谷</a:t>
            </a:r>
            <a:r>
              <a:rPr lang="en-US" altLang="zh-TW">
                <a:ea typeface="華康粗黑體" panose="020B0709000000000000" pitchFamily="49" charset="-120"/>
              </a:rPr>
              <a:t>11:24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）。唯一使我們</a:t>
            </a:r>
          </a:p>
        </p:txBody>
      </p:sp>
      <p:sp>
        <p:nvSpPr>
          <p:cNvPr id="5" name="等腰三角形 4">
            <a:extLst>
              <a:ext uri="{FF2B5EF4-FFF2-40B4-BE49-F238E27FC236}">
                <a16:creationId xmlns:a16="http://schemas.microsoft.com/office/drawing/2014/main" id="{76608391-E0E0-457B-8CBE-C875FD9EABC5}"/>
              </a:ext>
            </a:extLst>
          </p:cNvPr>
          <p:cNvSpPr/>
          <p:nvPr/>
        </p:nvSpPr>
        <p:spPr>
          <a:xfrm>
            <a:off x="3500438" y="2571750"/>
            <a:ext cx="2000250" cy="1857375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副標題 2">
            <a:extLst>
              <a:ext uri="{FF2B5EF4-FFF2-40B4-BE49-F238E27FC236}">
                <a16:creationId xmlns:a16="http://schemas.microsoft.com/office/drawing/2014/main" id="{159C7466-3126-4E60-98EE-F07FFAF8212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just" eaLnBrk="1">
              <a:lnSpc>
                <a:spcPts val="4000"/>
              </a:lnSpc>
              <a:spcBef>
                <a:spcPct val="0"/>
              </a:spcBef>
            </a:pP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求而不得的原因，是我們「求的不當」（雅</a:t>
            </a:r>
            <a:r>
              <a:rPr lang="en-US" altLang="zh-TW">
                <a:ea typeface="華康粗黑體" panose="020B0709000000000000" pitchFamily="49" charset="-120"/>
              </a:rPr>
              <a:t>4:2-3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），好象小孩子向父母求利刀或一些危險的玩具一樣。但無論如何，對於誠心祈求的人，上主一定賜給他豐富的恩寵；如果不給他所渴求的，也會把另一些恩典賜給他。</a:t>
            </a:r>
          </a:p>
          <a:p>
            <a:pPr algn="just" eaLnBrk="1">
              <a:lnSpc>
                <a:spcPts val="5500"/>
              </a:lnSpc>
              <a:spcBef>
                <a:spcPct val="0"/>
              </a:spcBef>
            </a:pP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三、最美麗的經文</a:t>
            </a:r>
            <a:r>
              <a:rPr lang="en-US" altLang="zh-HK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sym typeface="Symbol" panose="05050102010706020507" pitchFamily="18" charset="2"/>
              </a:rPr>
              <a:t></a:t>
            </a: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天主經</a:t>
            </a:r>
          </a:p>
          <a:p>
            <a:pPr algn="just" eaLnBrk="1">
              <a:lnSpc>
                <a:spcPts val="4000"/>
              </a:lnSpc>
              <a:spcBef>
                <a:spcPct val="0"/>
              </a:spcBef>
            </a:pPr>
            <a:r>
              <a:rPr lang="en-US" altLang="zh-HK">
                <a:latin typeface="華康粗黑體" panose="020B0709000000000000" pitchFamily="49" charset="-120"/>
                <a:ea typeface="華康粗黑體" panose="020B0709000000000000" pitchFamily="49" charset="-120"/>
              </a:rPr>
              <a:t>  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天主經是耶穌親自教我們念的經文，內容十分豐富，下面只是一些提示，希望我們能領會耶穌教我們念天主經的用心。</a:t>
            </a:r>
          </a:p>
          <a:p>
            <a:pPr algn="just" eaLnBrk="1">
              <a:lnSpc>
                <a:spcPts val="4000"/>
              </a:lnSpc>
              <a:spcBef>
                <a:spcPct val="0"/>
              </a:spcBef>
            </a:pP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我們的天父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，天主不單是「神」，也是「父親」，而且是「我們」的父親。因此我們彼此都是兄弟姊妹。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副標題 2">
            <a:extLst>
              <a:ext uri="{FF2B5EF4-FFF2-40B4-BE49-F238E27FC236}">
                <a16:creationId xmlns:a16="http://schemas.microsoft.com/office/drawing/2014/main" id="{BF3E4923-DB23-410F-9641-14B3E3260A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just" eaLnBrk="1">
              <a:lnSpc>
                <a:spcPts val="4000"/>
              </a:lnSpc>
              <a:spcBef>
                <a:spcPct val="0"/>
              </a:spcBef>
            </a:pP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願你的名受顯揚；願你的國來臨；</a:t>
            </a:r>
          </a:p>
          <a:p>
            <a:pPr algn="just" eaLnBrk="1">
              <a:lnSpc>
                <a:spcPts val="4000"/>
              </a:lnSpc>
              <a:spcBef>
                <a:spcPct val="0"/>
              </a:spcBef>
            </a:pP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願人人都認識、皈向這位元眾人的大父，讚美他的名。希望一個正義、仁愛、和平的境界早日來臨，這是人人皈依上主後必然達致的結果。</a:t>
            </a:r>
          </a:p>
          <a:p>
            <a:pPr algn="just" eaLnBrk="1">
              <a:lnSpc>
                <a:spcPts val="4000"/>
              </a:lnSpc>
              <a:spcBef>
                <a:spcPct val="0"/>
              </a:spcBef>
            </a:pP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願你的旨意奉行在人間，如同在天上。</a:t>
            </a:r>
          </a:p>
          <a:p>
            <a:pPr algn="just" eaLnBrk="1">
              <a:lnSpc>
                <a:spcPts val="4000"/>
              </a:lnSpc>
              <a:spcBef>
                <a:spcPct val="0"/>
              </a:spcBef>
            </a:pP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皈依天主的最主要表現，就是按照他的旨意生活，服從他早於創世時便已為萬物與人生而定下的規律</a:t>
            </a:r>
            <a:r>
              <a:rPr lang="en-US" altLang="zh-HK">
                <a:latin typeface="華康粗黑體" panose="020B0709000000000000" pitchFamily="49" charset="-120"/>
                <a:ea typeface="華康粗黑體" panose="020B0709000000000000" pitchFamily="49" charset="-120"/>
                <a:sym typeface="Symbol" panose="05050102010706020507" pitchFamily="18" charset="2"/>
              </a:rPr>
              <a:t>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愛的規律，達致幸福的規律。</a:t>
            </a:r>
          </a:p>
          <a:p>
            <a:pPr algn="just" eaLnBrk="1">
              <a:lnSpc>
                <a:spcPts val="4000"/>
              </a:lnSpc>
              <a:spcBef>
                <a:spcPct val="0"/>
              </a:spcBef>
            </a:pP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求你今天賞給我們日用的食糧；</a:t>
            </a:r>
          </a:p>
          <a:p>
            <a:pPr algn="just" eaLnBrk="1">
              <a:lnSpc>
                <a:spcPts val="4000"/>
              </a:lnSpc>
              <a:spcBef>
                <a:spcPct val="0"/>
              </a:spcBef>
            </a:pP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衣食足而後知榮辱；我們也應求天主滿足我們每人和全體人民的物質上和精神上的需要。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副標題 2">
            <a:extLst>
              <a:ext uri="{FF2B5EF4-FFF2-40B4-BE49-F238E27FC236}">
                <a16:creationId xmlns:a16="http://schemas.microsoft.com/office/drawing/2014/main" id="{A0E08D70-F1A6-42D6-9527-78BB574869C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l" eaLnBrk="1">
              <a:lnSpc>
                <a:spcPts val="4000"/>
              </a:lnSpc>
              <a:spcBef>
                <a:spcPct val="0"/>
              </a:spcBef>
            </a:pP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求你寬恕我們的罪過，如同我們寬恕別人一樣；</a:t>
            </a:r>
          </a:p>
          <a:p>
            <a:pPr algn="l" eaLnBrk="1">
              <a:lnSpc>
                <a:spcPts val="4000"/>
              </a:lnSpc>
              <a:spcBef>
                <a:spcPct val="0"/>
              </a:spcBef>
            </a:pP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互相寬恕是基督徒的美德；天父便是這樣無條件地寬恕了我們。</a:t>
            </a:r>
          </a:p>
          <a:p>
            <a:pPr algn="l" eaLnBrk="1">
              <a:lnSpc>
                <a:spcPts val="4000"/>
              </a:lnSpc>
              <a:spcBef>
                <a:spcPct val="0"/>
              </a:spcBef>
            </a:pP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不要讓我們陷於誘惑，但救我們免於兇惡。</a:t>
            </a:r>
          </a:p>
          <a:p>
            <a:pPr algn="just" eaLnBrk="1">
              <a:lnSpc>
                <a:spcPts val="4000"/>
              </a:lnSpc>
              <a:spcBef>
                <a:spcPct val="0"/>
              </a:spcBef>
            </a:pP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面對未來，我們都有如臨深淵、如履薄冰的危機感，希望天主能一一為我們指點，處處助我們安渡。</a:t>
            </a:r>
          </a:p>
          <a:p>
            <a:pPr algn="l" eaLnBrk="1">
              <a:lnSpc>
                <a:spcPts val="4000"/>
              </a:lnSpc>
              <a:spcBef>
                <a:spcPct val="0"/>
              </a:spcBef>
            </a:pP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亞孟。</a:t>
            </a:r>
          </a:p>
          <a:p>
            <a:pPr algn="just" eaLnBrk="1">
              <a:lnSpc>
                <a:spcPts val="4000"/>
              </a:lnSpc>
              <a:spcBef>
                <a:spcPct val="0"/>
              </a:spcBef>
            </a:pP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唯盼我們的祈禱，蒙主垂允。</a:t>
            </a:r>
          </a:p>
          <a:p>
            <a:pPr algn="just" eaLnBrk="1">
              <a:lnSpc>
                <a:spcPts val="4000"/>
              </a:lnSpc>
              <a:spcBef>
                <a:spcPct val="0"/>
              </a:spcBef>
            </a:pPr>
            <a:r>
              <a:rPr lang="en-US" altLang="zh-HK">
                <a:latin typeface="華康粗黑體" panose="020B0709000000000000" pitchFamily="49" charset="-120"/>
                <a:ea typeface="華康粗黑體" panose="020B0709000000000000" pitchFamily="49" charset="-120"/>
              </a:rPr>
              <a:t> </a:t>
            </a:r>
            <a:endParaRPr lang="zh-TW" altLang="en-US">
              <a:latin typeface="華康粗黑體" panose="020B0709000000000000" pitchFamily="49" charset="-120"/>
              <a:ea typeface="華康粗黑體" panose="020B0709000000000000" pitchFamily="49" charset="-12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>
            <a:extLst>
              <a:ext uri="{FF2B5EF4-FFF2-40B4-BE49-F238E27FC236}">
                <a16:creationId xmlns:a16="http://schemas.microsoft.com/office/drawing/2014/main" id="{C902DE04-9835-402D-9C84-E3BBC72F4E8B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eaLnBrk="1" hangingPunct="1"/>
            <a:r>
              <a:rPr lang="zh-TW" altLang="en-US" sz="6600">
                <a:solidFill>
                  <a:srgbClr val="FF0000"/>
                </a:solidFill>
                <a:ea typeface="華康粗黑體" panose="020B0709000000000000" pitchFamily="49" charset="-120"/>
                <a:cs typeface="Arial" panose="020B0604020202020204" pitchFamily="34" charset="0"/>
              </a:rPr>
              <a:t>天 國</a:t>
            </a:r>
          </a:p>
          <a:p>
            <a:pPr eaLnBrk="1" hangingPunct="1"/>
            <a:r>
              <a:rPr lang="zh-TW" altLang="en-US" sz="4800">
                <a:solidFill>
                  <a:srgbClr val="0000CC"/>
                </a:solidFill>
                <a:ea typeface="華康粗黑體" panose="020B0709000000000000" pitchFamily="49" charset="-120"/>
                <a:cs typeface="Arial" panose="020B0604020202020204" pitchFamily="34" charset="0"/>
              </a:rPr>
              <a:t>天國臨近了</a:t>
            </a:r>
          </a:p>
          <a:p>
            <a:pPr eaLnBrk="1" hangingPunct="1"/>
            <a:r>
              <a:rPr lang="zh-TW" altLang="en-US" sz="4800">
                <a:solidFill>
                  <a:srgbClr val="0000CC"/>
                </a:solidFill>
                <a:ea typeface="華康粗黑體" panose="020B0709000000000000" pitchFamily="49" charset="-120"/>
                <a:cs typeface="Arial" panose="020B0604020202020204" pitchFamily="34" charset="0"/>
              </a:rPr>
              <a:t>天國就在你們心中</a:t>
            </a:r>
          </a:p>
          <a:p>
            <a:pPr algn="l" eaLnBrk="1" hangingPunct="1"/>
            <a:r>
              <a:rPr lang="zh-TW" altLang="en-US" sz="4800">
                <a:solidFill>
                  <a:srgbClr val="FF0000"/>
                </a:solidFill>
                <a:ea typeface="華康粗黑體" panose="020B0709000000000000" pitchFamily="49" charset="-120"/>
                <a:cs typeface="Arial" panose="020B0604020202020204" pitchFamily="34" charset="0"/>
              </a:rPr>
              <a:t>      天主的國</a:t>
            </a:r>
            <a:r>
              <a:rPr lang="en-US" altLang="zh-TW" sz="4800">
                <a:solidFill>
                  <a:srgbClr val="FF0000"/>
                </a:solidFill>
                <a:ea typeface="華康粗黑體" panose="020B0709000000000000" pitchFamily="49" charset="-120"/>
                <a:cs typeface="Arial" panose="020B0604020202020204" pitchFamily="34" charset="0"/>
              </a:rPr>
              <a:t>=</a:t>
            </a:r>
            <a:r>
              <a:rPr lang="zh-TW" altLang="en-US" sz="6000">
                <a:solidFill>
                  <a:srgbClr val="FF0000"/>
                </a:solidFill>
                <a:ea typeface="華康粗黑體" panose="020B0709000000000000" pitchFamily="49" charset="-120"/>
                <a:cs typeface="Arial" panose="020B0604020202020204" pitchFamily="34" charset="0"/>
              </a:rPr>
              <a:t>天 主</a:t>
            </a:r>
          </a:p>
          <a:p>
            <a:pPr eaLnBrk="1" hangingPunct="1"/>
            <a:r>
              <a:rPr lang="zh-TW" altLang="en-US" sz="4800">
                <a:solidFill>
                  <a:srgbClr val="9900CC"/>
                </a:solidFill>
                <a:ea typeface="華康粗黑體" panose="020B0709000000000000" pitchFamily="49" charset="-120"/>
                <a:cs typeface="Arial" panose="020B0604020202020204" pitchFamily="34" charset="0"/>
              </a:rPr>
              <a:t>          </a:t>
            </a:r>
            <a:r>
              <a:rPr lang="en-US" altLang="zh-TW" sz="4800">
                <a:solidFill>
                  <a:srgbClr val="9900CC"/>
                </a:solidFill>
                <a:ea typeface="華康粗黑體" panose="020B0709000000000000" pitchFamily="49" charset="-120"/>
                <a:cs typeface="Arial" panose="020B0604020202020204" pitchFamily="34" charset="0"/>
              </a:rPr>
              <a:t>=</a:t>
            </a:r>
            <a:r>
              <a:rPr lang="zh-TW" altLang="en-US" sz="4800">
                <a:solidFill>
                  <a:srgbClr val="9900CC"/>
                </a:solidFill>
                <a:ea typeface="華康粗黑體" panose="020B0709000000000000" pitchFamily="49" charset="-120"/>
                <a:cs typeface="Arial" panose="020B0604020202020204" pitchFamily="34" charset="0"/>
              </a:rPr>
              <a:t>天主的</a:t>
            </a:r>
            <a:r>
              <a:rPr lang="zh-TW" altLang="en-US" sz="6000">
                <a:solidFill>
                  <a:srgbClr val="9900CC"/>
                </a:solidFill>
                <a:ea typeface="華康粗黑體" panose="020B0709000000000000" pitchFamily="49" charset="-120"/>
                <a:cs typeface="Arial" panose="020B0604020202020204" pitchFamily="34" charset="0"/>
              </a:rPr>
              <a:t>統治</a:t>
            </a:r>
          </a:p>
          <a:p>
            <a:pPr eaLnBrk="1" hangingPunct="1"/>
            <a:r>
              <a:rPr lang="zh-TW" altLang="en-US" sz="4800">
                <a:solidFill>
                  <a:srgbClr val="9900CC"/>
                </a:solidFill>
                <a:ea typeface="華康粗黑體" panose="020B0709000000000000" pitchFamily="49" charset="-120"/>
                <a:cs typeface="Arial" panose="020B0604020202020204" pitchFamily="34" charset="0"/>
              </a:rPr>
              <a:t>  </a:t>
            </a:r>
            <a:r>
              <a:rPr lang="zh-TW" altLang="en-US" sz="5400">
                <a:solidFill>
                  <a:srgbClr val="9900CC"/>
                </a:solidFill>
                <a:ea typeface="華康粗黑體" panose="020B0709000000000000" pitchFamily="49" charset="-120"/>
                <a:cs typeface="Arial" panose="020B0604020202020204" pitchFamily="34" charset="0"/>
              </a:rPr>
              <a:t>  </a:t>
            </a:r>
            <a:r>
              <a:rPr lang="zh-TW" altLang="en-US" sz="4800">
                <a:solidFill>
                  <a:srgbClr val="9900CC"/>
                </a:solidFill>
                <a:ea typeface="華康粗黑體" panose="020B0709000000000000" pitchFamily="49" charset="-120"/>
                <a:cs typeface="Arial" panose="020B0604020202020204" pitchFamily="34" charset="0"/>
              </a:rPr>
              <a:t>       </a:t>
            </a:r>
            <a:r>
              <a:rPr lang="en-US" altLang="zh-TW" sz="4800">
                <a:solidFill>
                  <a:srgbClr val="9900CC"/>
                </a:solidFill>
                <a:ea typeface="華康粗黑體" panose="020B0709000000000000" pitchFamily="49" charset="-120"/>
                <a:cs typeface="Arial" panose="020B0604020202020204" pitchFamily="34" charset="0"/>
              </a:rPr>
              <a:t>=</a:t>
            </a:r>
            <a:r>
              <a:rPr lang="en-US" altLang="zh-TW" sz="3600">
                <a:solidFill>
                  <a:srgbClr val="9900CC"/>
                </a:solidFill>
                <a:ea typeface="華康粗黑體" panose="020B0709000000000000" pitchFamily="49" charset="-120"/>
                <a:cs typeface="Arial" panose="020B0604020202020204" pitchFamily="34" charset="0"/>
              </a:rPr>
              <a:t>The Reign of God</a:t>
            </a:r>
            <a:endParaRPr lang="en-US" altLang="zh-TW" sz="2800">
              <a:solidFill>
                <a:srgbClr val="9900CC"/>
              </a:solidFill>
              <a:ea typeface="華康粗黑體" panose="020B0709000000000000" pitchFamily="49" charset="-12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454</TotalTime>
  <Words>2356</Words>
  <Application>Microsoft Office PowerPoint</Application>
  <PresentationFormat>如螢幕大小 (4:3)</PresentationFormat>
  <Paragraphs>194</Paragraphs>
  <Slides>26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11</vt:i4>
      </vt:variant>
      <vt:variant>
        <vt:lpstr>佈景主題</vt:lpstr>
      </vt:variant>
      <vt:variant>
        <vt:i4>4</vt:i4>
      </vt:variant>
      <vt:variant>
        <vt:lpstr>投影片標題</vt:lpstr>
      </vt:variant>
      <vt:variant>
        <vt:i4>26</vt:i4>
      </vt:variant>
    </vt:vector>
  </HeadingPairs>
  <TitlesOfParts>
    <vt:vector size="41" baseType="lpstr">
      <vt:lpstr>Arial</vt:lpstr>
      <vt:lpstr>新細明體</vt:lpstr>
      <vt:lpstr>Calibri</vt:lpstr>
      <vt:lpstr>華康粗黑體</vt:lpstr>
      <vt:lpstr>Symbol</vt:lpstr>
      <vt:lpstr>Wingdings</vt:lpstr>
      <vt:lpstr>華康黑體(P)-GB5</vt:lpstr>
      <vt:lpstr>華康儷粗黑</vt:lpstr>
      <vt:lpstr>ＭＳ Ｐゴシック</vt:lpstr>
      <vt:lpstr>華康黑體-GB5</vt:lpstr>
      <vt:lpstr>細明體</vt:lpstr>
      <vt:lpstr>預設簡報設計</vt:lpstr>
      <vt:lpstr>1_預設簡報設計</vt:lpstr>
      <vt:lpstr>2_預設簡報設計</vt:lpstr>
      <vt:lpstr>Office 佈景主題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>cirs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基 督 宣 講 的 核 心</dc:title>
  <dc:creator>Tsui Kam Yiu</dc:creator>
  <cp:lastModifiedBy>user</cp:lastModifiedBy>
  <cp:revision>138</cp:revision>
  <dcterms:created xsi:type="dcterms:W3CDTF">2008-05-09T13:42:49Z</dcterms:created>
  <dcterms:modified xsi:type="dcterms:W3CDTF">2021-12-06T08:41:47Z</dcterms:modified>
</cp:coreProperties>
</file>