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69" r:id="rId4"/>
    <p:sldId id="270" r:id="rId5"/>
    <p:sldId id="271" r:id="rId6"/>
    <p:sldId id="272" r:id="rId7"/>
    <p:sldId id="273" r:id="rId8"/>
    <p:sldId id="275" r:id="rId9"/>
    <p:sldId id="276" r:id="rId10"/>
    <p:sldId id="277" r:id="rId11"/>
    <p:sldId id="278" r:id="rId12"/>
    <p:sldId id="280" r:id="rId13"/>
    <p:sldId id="283" r:id="rId14"/>
    <p:sldId id="284" r:id="rId15"/>
    <p:sldId id="285" r:id="rId16"/>
    <p:sldId id="286" r:id="rId17"/>
    <p:sldId id="261" r:id="rId18"/>
    <p:sldId id="262" r:id="rId19"/>
    <p:sldId id="263" r:id="rId20"/>
    <p:sldId id="264" r:id="rId21"/>
    <p:sldId id="265" r:id="rId22"/>
    <p:sldId id="266" r:id="rId23"/>
    <p:sldId id="287" r:id="rId24"/>
    <p:sldId id="288" r:id="rId25"/>
  </p:sldIdLst>
  <p:sldSz cx="9144000" cy="6858000" type="screen4x3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990033"/>
    <a:srgbClr val="003366"/>
    <a:srgbClr val="660033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CBD1AAA-B510-44A0-9F42-7698F8E0D2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FFD0A9B-0FD9-44D5-B714-32BEEB4CCC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F088F6E-90CA-46AF-82F7-F2FDFC540E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03A700-CA9A-41A3-BF7E-C0A8038E443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29783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8FD2332-0603-43D9-A37F-CEEDF3B8B8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D5C7E10-F672-40B6-9BDC-8BDD85DE84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74EAE8D-8B5F-4597-89A1-26FBD34903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E57872-4C6D-4C55-8698-A89A87E187B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39538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46882F5-72B4-436A-92CE-F4EF3DA461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5A75134-8346-4B46-BE26-4AA2BCD1A0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6CAE9CA-0554-4345-8F3A-A06F257ACE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A478A-4559-4CCA-BC31-CC9ADF64E3B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051240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7137A3D-9ABF-420B-916A-3A61433FA7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7587EE8-A759-4D76-B919-29CFA171A6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C3A523A-F9F2-40F0-A7B4-4CEAB02CBA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D5E399-AE15-4CD7-A121-D198315084A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445015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0356BF3-711F-4929-A68F-4405A39CFB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F088568-47BF-4F16-9D68-3736DF94B9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E4645F1-7909-4F73-A5BE-F1CF9D8993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2D75C7-163D-4AAC-BA5C-7329EFF62A0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330923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71F1FE0-57E2-4538-8CC4-C3C64E2329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3532D6C-5E82-486D-A2A8-95BE3F24FC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8F4F0A1-E285-4B11-8AC3-6876A4E241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E19E5A-F0D6-4003-B45B-358F9EBD801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776695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BD8136-7753-4A6E-AF12-BF3CC74F52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3BA89B-EC38-4083-A285-83C0F45BAE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0149C8-CC88-4639-A51A-E52628872A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7C9E82-ACD2-4DBD-927E-D6E23B93B5C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869559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816FF8D-7434-4F86-9A2E-2D223C3DDE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58FB1E4-2F97-4920-B905-9B67419EC9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B39B264-3C7F-4EA8-B165-6DA27E8D24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ECD39E-B727-40AE-9A75-2745A7921A2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38421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7E818FF-D088-45EC-8F2B-24CE0D68BD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71F9113-9C46-4F73-A96B-BCDE32B067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567FFC6-96F8-42B4-92B1-83A82B086C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DDCBE-ED81-4A59-8EE3-441ADC10984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95135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AEBBCB9-3F50-4854-8949-ED16D34F60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79A90B9-AEBA-449B-84F0-D9E0DF0E57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0B465A6-B913-4B39-B1C4-CCB9125F9E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3E4539-9924-407B-8A6A-47A954E492F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225035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E738F0-2A03-48AE-AC50-E8397645EA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DBAE63-168A-46D3-97B2-9DA81FF875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4AA00F-B90C-48AF-96DC-E36F4E22E0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916A0-F851-4BC1-B54A-C6833030FFF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20771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2EF5AA0-447F-44BD-8B2A-970A1F4957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E77F88F-EF11-45EE-8C0E-6DEAB11297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B6A09CC-A384-47A2-8896-8FD7065DFA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3F917-84F3-4A66-8AAB-4ACFD7054A9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85812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334DEF6-FB54-4AB4-B6D9-09D3318C8A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9E19B8-FDEB-487A-A17B-4A4F07AB7F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9697C5-187D-4FFE-B55C-4628374119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E439D2-6A3B-419A-A149-203CEEF002B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218403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C284D27-124D-4E8F-A228-0FC390ADF7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D6571CD-4A1A-49C7-AA16-3C032B9745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DAED7A6-0256-4F5B-ABF6-F3888CE45E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C02560-A5EE-43B6-99BB-A041B8128F3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987208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C72C67B-75BA-41C8-B748-2DD314452C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9418BD2-BD16-433C-8D4E-81B0D6FBB3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933D4E4-595D-4E0D-8D47-FFEAD9860F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2CECF3-766C-4BFC-A15C-2200278E416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916975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  <a:endParaRPr lang="es-MX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C0571373-E142-48FA-861F-BAB7BB4C0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zh-TW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12532CB7-7A3C-4A1A-9A94-41EC82CB3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zh-TW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52BC62EF-98E8-4FCF-BC2D-6236D06ED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19203-32D4-44CB-8F12-13B589EBED90}" type="slidenum">
              <a:rPr lang="fr-FR" altLang="zh-TW"/>
              <a:pPr>
                <a:defRPr/>
              </a:pPr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33632529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s-MX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1019078A-E0C6-4DD6-B20A-A90806A49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zh-TW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90D15555-EDA8-48F4-9284-7D29CDB35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zh-TW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CA4100B3-B18C-484E-8FA5-C2B3F72F9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EB663-5292-4EA3-8EED-8EBFF49D3E7B}" type="slidenum">
              <a:rPr lang="fr-FR" altLang="zh-TW"/>
              <a:pPr>
                <a:defRPr/>
              </a:pPr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9187087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87540147-A0BD-4B87-93BA-3CBCDFFEE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zh-TW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C6CA97E0-C136-499F-810C-7A038DF85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zh-TW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E1FC6E0E-AB8D-4183-AE86-FD12E8999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B0CA0-B200-4253-8E01-CBA1A9FD3D24}" type="slidenum">
              <a:rPr lang="fr-FR" altLang="zh-TW"/>
              <a:pPr>
                <a:defRPr/>
              </a:pPr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28914282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s-MX"/>
          </a:p>
        </p:txBody>
      </p:sp>
      <p:sp>
        <p:nvSpPr>
          <p:cNvPr id="5" name="4 Marcador de fecha">
            <a:extLst>
              <a:ext uri="{FF2B5EF4-FFF2-40B4-BE49-F238E27FC236}">
                <a16:creationId xmlns:a16="http://schemas.microsoft.com/office/drawing/2014/main" id="{4E71DE75-7FD8-4AD6-8884-A0C3735E1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zh-TW"/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9F076583-ABF7-4586-BE55-DD395B92B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zh-TW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6266E0C4-9C23-47C6-AA5B-5370218AD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C7F53-5612-412A-B09F-12B400D28BD1}" type="slidenum">
              <a:rPr lang="fr-FR" altLang="zh-TW"/>
              <a:pPr>
                <a:defRPr/>
              </a:pPr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16237389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s-MX"/>
          </a:p>
        </p:txBody>
      </p:sp>
      <p:sp>
        <p:nvSpPr>
          <p:cNvPr id="7" name="6 Marcador de fecha">
            <a:extLst>
              <a:ext uri="{FF2B5EF4-FFF2-40B4-BE49-F238E27FC236}">
                <a16:creationId xmlns:a16="http://schemas.microsoft.com/office/drawing/2014/main" id="{B0507B9F-7F33-45CB-91A1-FD8120A6B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zh-TW"/>
          </a:p>
        </p:txBody>
      </p:sp>
      <p:sp>
        <p:nvSpPr>
          <p:cNvPr id="8" name="7 Marcador de pie de página">
            <a:extLst>
              <a:ext uri="{FF2B5EF4-FFF2-40B4-BE49-F238E27FC236}">
                <a16:creationId xmlns:a16="http://schemas.microsoft.com/office/drawing/2014/main" id="{BB63D09E-58C6-4210-815C-333625B63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zh-TW"/>
          </a:p>
        </p:txBody>
      </p:sp>
      <p:sp>
        <p:nvSpPr>
          <p:cNvPr id="9" name="8 Marcador de número de diapositiva">
            <a:extLst>
              <a:ext uri="{FF2B5EF4-FFF2-40B4-BE49-F238E27FC236}">
                <a16:creationId xmlns:a16="http://schemas.microsoft.com/office/drawing/2014/main" id="{BCC612AD-8ADD-441F-B6E2-D019ED010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F3728-3558-4A3F-A1D8-4855EA28250D}" type="slidenum">
              <a:rPr lang="fr-FR" altLang="zh-TW"/>
              <a:pPr>
                <a:defRPr/>
              </a:pPr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687327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s-MX"/>
          </a:p>
        </p:txBody>
      </p:sp>
      <p:sp>
        <p:nvSpPr>
          <p:cNvPr id="3" name="2 Marcador de fecha">
            <a:extLst>
              <a:ext uri="{FF2B5EF4-FFF2-40B4-BE49-F238E27FC236}">
                <a16:creationId xmlns:a16="http://schemas.microsoft.com/office/drawing/2014/main" id="{4090E608-C5F3-4542-9279-28FC64E4E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zh-TW"/>
          </a:p>
        </p:txBody>
      </p:sp>
      <p:sp>
        <p:nvSpPr>
          <p:cNvPr id="4" name="3 Marcador de pie de página">
            <a:extLst>
              <a:ext uri="{FF2B5EF4-FFF2-40B4-BE49-F238E27FC236}">
                <a16:creationId xmlns:a16="http://schemas.microsoft.com/office/drawing/2014/main" id="{B6E100D2-43FD-401B-95B9-60BEE2E34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zh-TW"/>
          </a:p>
        </p:txBody>
      </p:sp>
      <p:sp>
        <p:nvSpPr>
          <p:cNvPr id="5" name="4 Marcador de número de diapositiva">
            <a:extLst>
              <a:ext uri="{FF2B5EF4-FFF2-40B4-BE49-F238E27FC236}">
                <a16:creationId xmlns:a16="http://schemas.microsoft.com/office/drawing/2014/main" id="{1F5F2DB0-9608-4944-A38C-267C0921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C4027-5F5C-4DB0-94C7-D82DD739F752}" type="slidenum">
              <a:rPr lang="fr-FR" altLang="zh-TW"/>
              <a:pPr>
                <a:defRPr/>
              </a:pPr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3139194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>
            <a:extLst>
              <a:ext uri="{FF2B5EF4-FFF2-40B4-BE49-F238E27FC236}">
                <a16:creationId xmlns:a16="http://schemas.microsoft.com/office/drawing/2014/main" id="{719304D4-9B58-4715-A71E-3F67837F0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zh-TW"/>
          </a:p>
        </p:txBody>
      </p:sp>
      <p:sp>
        <p:nvSpPr>
          <p:cNvPr id="3" name="2 Marcador de pie de página">
            <a:extLst>
              <a:ext uri="{FF2B5EF4-FFF2-40B4-BE49-F238E27FC236}">
                <a16:creationId xmlns:a16="http://schemas.microsoft.com/office/drawing/2014/main" id="{295EF22B-3678-4DAB-A091-3399E2733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zh-TW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FEC2011A-BABD-48CC-BF35-4AC5502D4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B8568-45B7-4B7B-9194-18BECDBF7B8C}" type="slidenum">
              <a:rPr lang="fr-FR" altLang="zh-TW"/>
              <a:pPr>
                <a:defRPr/>
              </a:pPr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2624500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B7DA4B4-1136-46DB-B5B6-420C3FDA51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7AAE2D4-F576-4E70-B3D8-87D2B656FB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12C2667-B2A1-438D-A23C-97801517CE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9C2CE8-1F4B-45DD-806C-FB16A0200D9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520329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4 Marcador de fecha">
            <a:extLst>
              <a:ext uri="{FF2B5EF4-FFF2-40B4-BE49-F238E27FC236}">
                <a16:creationId xmlns:a16="http://schemas.microsoft.com/office/drawing/2014/main" id="{F44429D0-916D-425D-8849-2A53B7103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zh-TW"/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0488826B-E408-4D9B-A0D8-92360D6C9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zh-TW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4D7CFA50-37DC-44E0-8232-0E52A4663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4DC43-F2AC-4297-B411-53CF98ADEE29}" type="slidenum">
              <a:rPr lang="fr-FR" altLang="zh-TW"/>
              <a:pPr>
                <a:defRPr/>
              </a:pPr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30832697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/>
              <a:t>按一下圖示以新增圖片</a:t>
            </a:r>
            <a:endParaRPr lang="es-MX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4 Marcador de fecha">
            <a:extLst>
              <a:ext uri="{FF2B5EF4-FFF2-40B4-BE49-F238E27FC236}">
                <a16:creationId xmlns:a16="http://schemas.microsoft.com/office/drawing/2014/main" id="{CB099C88-6DE8-4B0A-AC82-E996BEC48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zh-TW"/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E3764576-B6E0-46EE-854B-DD0DBF477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zh-TW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0399BBB2-1E77-422E-B762-EC663734D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5F5B8-7AB1-47C7-B721-1E64600B9356}" type="slidenum">
              <a:rPr lang="fr-FR" altLang="zh-TW"/>
              <a:pPr>
                <a:defRPr/>
              </a:pPr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27764991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s-MX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1D7A2EF5-534C-4F01-A328-0B652D45A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zh-TW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8FE04B17-D746-4A37-8952-7F7CD8031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zh-TW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F0EE8F8A-4235-4181-95ED-6D1B1DE8C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F3195-FB35-44AE-95FD-FDF94123D91A}" type="slidenum">
              <a:rPr lang="fr-FR" altLang="zh-TW"/>
              <a:pPr>
                <a:defRPr/>
              </a:pPr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409860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s-MX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0C9FB4F1-3CF7-45EA-AC18-F990E5900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zh-TW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FB5BDEE0-2A74-47B8-8FEF-7DA9DD3DF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zh-TW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74C535EC-2230-447B-B7DC-E575DC2AD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4F1BF-D8DE-4A34-B0D0-AC6F692957D7}" type="slidenum">
              <a:rPr lang="fr-FR" altLang="zh-TW"/>
              <a:pPr>
                <a:defRPr/>
              </a:pPr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3832290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DB0F5D-B1B4-4183-871E-7D94044095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FCC623-08EE-480D-BC8B-6DD289A812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EE16CA-E1AB-4958-A9E9-DB1FFC3FEB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7A9361-D554-4B80-9E04-AA99D9F00B5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00349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5895112-EB9E-4957-8EE5-9630225C60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587BFDD-34E1-4854-9DF8-D07ECC33A7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FAFD477-240A-4710-AF06-2158B2B062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E77B3B-B483-497C-9658-A359E870981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40489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F2D766D-4CAF-4DF9-80EA-20CDDF23E3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710DDDB-E7FB-460A-8120-94C3174AEC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23567CB-0BA7-4563-AA18-CA8F5A8671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808DEE-E385-4A63-9695-BD1E242B3FF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00396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878AFE6-1C6C-4F5F-A6CE-8C27884BB9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4A3C63E-79E8-479A-BFA4-495FB0FD37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9520151-2BCE-4980-9C7A-18C899E76A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DB3851-04CB-44AE-8F63-238B4B41AA6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28174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9472C2-DCB0-40DA-9661-9738503153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FA97BE-2CDE-48FE-8809-302F73D98B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B0F7E6-92FE-4517-827D-1FCC123D4C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DDDB3D-B5BC-4AEC-A261-8F4BF9F94D5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96536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99DC82-E972-439A-B8AF-EB1199EED6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9EDC77-D4B2-4EC4-A1DE-D72B9E5178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DFE8D7-1CC7-44BA-8ED6-58F2764EC2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59787-7102-4C65-A110-4C65CAFC7A2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51470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27A5011-0281-4D17-AA05-E051F32717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3F7D377-69A6-40C6-B333-1014A05194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C6C9F98-5C28-426C-B72C-AC15D61984B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6E1B48A-5533-44C4-AA1F-BB04AF9C48A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7336E3C-1CF9-446D-935D-E36A7A122EC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D546E824-C3D3-402F-8008-6D8263819EA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E047DFBC-1B5D-4229-8F25-CD79C41E19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F836C4B2-67A9-4E67-9206-15B379FF52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F773AB9-3D1A-4748-8CA9-3DD6C2025BC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2AE4984-C202-4582-86D4-5660562AA2E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10AC8F2-30D8-4DA9-9385-8EED3D8A35A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CA7BD22A-EBE5-4FD1-8799-63BB84201F2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2083C"/>
            </a:gs>
            <a:gs pos="100000">
              <a:schemeClr val="tx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6230A214-B5EA-4CFD-B462-2078683040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zh-TW"/>
              <a:t>Cliquez pour modifier le style du titre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CE8E2270-2965-4ABF-ADD8-27C9F39F0C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zh-TW"/>
              <a:t>Cliquez pour modifier les styles du texte du masque</a:t>
            </a:r>
          </a:p>
          <a:p>
            <a:pPr lvl="1"/>
            <a:r>
              <a:rPr lang="fr-FR" altLang="zh-TW"/>
              <a:t>Deuxième niveau</a:t>
            </a:r>
          </a:p>
          <a:p>
            <a:pPr lvl="2"/>
            <a:r>
              <a:rPr lang="fr-FR" altLang="zh-TW"/>
              <a:t>Troisième niveau</a:t>
            </a:r>
          </a:p>
          <a:p>
            <a:pPr lvl="3"/>
            <a:r>
              <a:rPr lang="fr-FR" altLang="zh-TW"/>
              <a:t>Quatrième niveau</a:t>
            </a:r>
          </a:p>
          <a:p>
            <a:pPr lvl="4"/>
            <a:r>
              <a:rPr lang="fr-FR" altLang="zh-TW"/>
              <a:t>Cinquième niveau</a:t>
            </a:r>
          </a:p>
        </p:txBody>
      </p:sp>
      <p:sp>
        <p:nvSpPr>
          <p:cNvPr id="54276" name="Rectangle 4">
            <a:extLst>
              <a:ext uri="{FF2B5EF4-FFF2-40B4-BE49-F238E27FC236}">
                <a16:creationId xmlns:a16="http://schemas.microsoft.com/office/drawing/2014/main" id="{357BA5BB-0038-4A6B-B022-0ADA3EB5459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 sz="1400">
                <a:solidFill>
                  <a:srgbClr val="000000"/>
                </a:solidFill>
                <a:latin typeface="Arial" charset="0"/>
                <a:ea typeface="新細明體" charset="-120"/>
                <a:cs typeface="Times New Roman" pitchFamily="18" charset="0"/>
              </a:defRPr>
            </a:lvl1pPr>
          </a:lstStyle>
          <a:p>
            <a:pPr>
              <a:defRPr/>
            </a:pPr>
            <a:endParaRPr lang="fr-FR" altLang="zh-TW"/>
          </a:p>
        </p:txBody>
      </p:sp>
      <p:sp>
        <p:nvSpPr>
          <p:cNvPr id="54277" name="Rectangle 5">
            <a:extLst>
              <a:ext uri="{FF2B5EF4-FFF2-40B4-BE49-F238E27FC236}">
                <a16:creationId xmlns:a16="http://schemas.microsoft.com/office/drawing/2014/main" id="{82C23053-412D-4192-977A-46AA000192A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400">
                <a:solidFill>
                  <a:srgbClr val="000000"/>
                </a:solidFill>
                <a:latin typeface="Arial" charset="0"/>
                <a:ea typeface="新細明體" charset="-120"/>
                <a:cs typeface="Times New Roman" pitchFamily="18" charset="0"/>
              </a:defRPr>
            </a:lvl1pPr>
          </a:lstStyle>
          <a:p>
            <a:pPr>
              <a:defRPr/>
            </a:pPr>
            <a:endParaRPr lang="fr-FR" altLang="zh-TW"/>
          </a:p>
        </p:txBody>
      </p:sp>
      <p:sp>
        <p:nvSpPr>
          <p:cNvPr id="54278" name="Rectangle 6">
            <a:extLst>
              <a:ext uri="{FF2B5EF4-FFF2-40B4-BE49-F238E27FC236}">
                <a16:creationId xmlns:a16="http://schemas.microsoft.com/office/drawing/2014/main" id="{9A02F1DF-26E9-45A7-9713-16B6FF71AD5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>
                <a:solidFill>
                  <a:srgbClr val="000000"/>
                </a:solidFill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2843FD27-B15A-4EF6-957B-D3D073480F41}" type="slidenum">
              <a:rPr lang="fr-FR" altLang="zh-TW"/>
              <a:pPr>
                <a:defRPr/>
              </a:pPr>
              <a:t>‹#›</a:t>
            </a:fld>
            <a:endParaRPr lang="fr-FR" altLang="zh-TW"/>
          </a:p>
        </p:txBody>
      </p:sp>
      <p:pic>
        <p:nvPicPr>
          <p:cNvPr id="3079" name="Picture 7" descr="Image2">
            <a:extLst>
              <a:ext uri="{FF2B5EF4-FFF2-40B4-BE49-F238E27FC236}">
                <a16:creationId xmlns:a16="http://schemas.microsoft.com/office/drawing/2014/main" id="{05B3BCDB-4347-43A8-AD99-9EAC280983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1">
            <a:extLst>
              <a:ext uri="{FF2B5EF4-FFF2-40B4-BE49-F238E27FC236}">
                <a16:creationId xmlns:a16="http://schemas.microsoft.com/office/drawing/2014/main" id="{3297CC04-2902-4436-91D5-1984256547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5">
            <a:extLst>
              <a:ext uri="{FF2B5EF4-FFF2-40B4-BE49-F238E27FC236}">
                <a16:creationId xmlns:a16="http://schemas.microsoft.com/office/drawing/2014/main" id="{59251C72-EF47-4EC8-B92C-58BF850991B4}"/>
              </a:ext>
            </a:extLst>
          </p:cNvPr>
          <p:cNvSpPr>
            <a:spLocks noChangeArrowheads="1"/>
          </p:cNvSpPr>
          <p:nvPr>
            <p:ph type="title" idx="4294967295"/>
          </p:nvPr>
        </p:nvSpPr>
        <p:spPr>
          <a:xfrm>
            <a:off x="468313" y="4508500"/>
            <a:ext cx="8131175" cy="1593850"/>
          </a:xfrm>
          <a:noFill/>
        </p:spPr>
        <p:txBody>
          <a:bodyPr/>
          <a:lstStyle/>
          <a:p>
            <a:pPr eaLnBrk="1" hangingPunct="1">
              <a:lnSpc>
                <a:spcPct val="115000"/>
              </a:lnSpc>
              <a:spcBef>
                <a:spcPct val="10000"/>
              </a:spcBef>
            </a:pPr>
            <a:r>
              <a:rPr lang="zh-TW" altLang="en-US" sz="2800">
                <a:solidFill>
                  <a:srgbClr val="0000FF"/>
                </a:solidFill>
                <a:latin typeface="華康粗黑體" pitchFamily="49" charset="-120"/>
                <a:ea typeface="華康粗黑體" pitchFamily="49" charset="-120"/>
              </a:rPr>
              <a:t>時間</a:t>
            </a:r>
            <a:r>
              <a:rPr lang="zh-CN" altLang="en-US" sz="2800">
                <a:solidFill>
                  <a:srgbClr val="0000FF"/>
                </a:solidFill>
                <a:latin typeface="華康粗黑體" pitchFamily="49" charset="-120"/>
                <a:ea typeface="華康粗黑體" pitchFamily="49" charset="-120"/>
              </a:rPr>
              <a:t>，在我睡</a:t>
            </a:r>
            <a:r>
              <a:rPr lang="zh-TW" altLang="en-US" sz="2800">
                <a:solidFill>
                  <a:srgbClr val="0000FF"/>
                </a:solidFill>
                <a:latin typeface="華康粗黑體" pitchFamily="49" charset="-120"/>
                <a:ea typeface="華康粗黑體" pitchFamily="49" charset="-120"/>
              </a:rPr>
              <a:t>著的時候</a:t>
            </a:r>
            <a:r>
              <a:rPr lang="zh-CN" altLang="en-US" sz="2800">
                <a:solidFill>
                  <a:srgbClr val="0000FF"/>
                </a:solidFill>
                <a:latin typeface="華康粗黑體" pitchFamily="49" charset="-120"/>
                <a:ea typeface="華康粗黑體" pitchFamily="49" charset="-120"/>
              </a:rPr>
              <a:t>，慢慢地流逝；我依然感</a:t>
            </a:r>
            <a:r>
              <a:rPr lang="zh-TW" altLang="en-US" sz="2800">
                <a:solidFill>
                  <a:srgbClr val="0000FF"/>
                </a:solidFill>
                <a:latin typeface="華康粗黑體" pitchFamily="49" charset="-120"/>
                <a:ea typeface="華康粗黑體" pitchFamily="49" charset="-120"/>
              </a:rPr>
              <a:t>覺</a:t>
            </a:r>
            <a:r>
              <a:rPr lang="zh-CN" altLang="en-US" sz="2800">
                <a:solidFill>
                  <a:srgbClr val="0000FF"/>
                </a:solidFill>
                <a:latin typeface="華康粗黑體" pitchFamily="49" charset="-120"/>
                <a:ea typeface="華康粗黑體" pitchFamily="49" charset="-120"/>
              </a:rPr>
              <a:t>得到有一</a:t>
            </a:r>
            <a:r>
              <a:rPr lang="zh-TW" altLang="en-US" sz="2800">
                <a:solidFill>
                  <a:srgbClr val="0000FF"/>
                </a:solidFill>
                <a:latin typeface="華康粗黑體" pitchFamily="49" charset="-120"/>
                <a:ea typeface="華康粗黑體" pitchFamily="49" charset="-120"/>
              </a:rPr>
              <a:t>雙溫暖</a:t>
            </a:r>
            <a:r>
              <a:rPr lang="zh-CN" altLang="en-US" sz="2800">
                <a:solidFill>
                  <a:srgbClr val="0000FF"/>
                </a:solidFill>
                <a:latin typeface="華康粗黑體" pitchFamily="49" charset="-120"/>
                <a:ea typeface="華康粗黑體" pitchFamily="49" charset="-120"/>
              </a:rPr>
              <a:t>的眼睛在默默地注</a:t>
            </a:r>
            <a:r>
              <a:rPr lang="zh-TW" altLang="en-US" sz="2800">
                <a:solidFill>
                  <a:srgbClr val="0000FF"/>
                </a:solidFill>
                <a:latin typeface="華康粗黑體" pitchFamily="49" charset="-120"/>
                <a:ea typeface="華康粗黑體" pitchFamily="49" charset="-120"/>
              </a:rPr>
              <a:t>視著</a:t>
            </a:r>
            <a:r>
              <a:rPr lang="zh-CN" altLang="en-US" sz="2800">
                <a:solidFill>
                  <a:srgbClr val="0000FF"/>
                </a:solidFill>
                <a:latin typeface="華康粗黑體" pitchFamily="49" charset="-120"/>
                <a:ea typeface="華康粗黑體" pitchFamily="49" charset="-120"/>
              </a:rPr>
              <a:t>我，</a:t>
            </a:r>
            <a:br>
              <a:rPr lang="zh-CN" altLang="zh-TW" sz="2800">
                <a:solidFill>
                  <a:srgbClr val="0000FF"/>
                </a:solidFill>
                <a:latin typeface="華康粗黑體" pitchFamily="49" charset="-120"/>
                <a:ea typeface="華康粗黑體" pitchFamily="49" charset="-120"/>
              </a:rPr>
            </a:br>
            <a:r>
              <a:rPr lang="zh-CN" altLang="en-US" sz="2800">
                <a:solidFill>
                  <a:srgbClr val="0000FF"/>
                </a:solidFill>
                <a:latin typeface="華康粗黑體" pitchFamily="49" charset="-120"/>
                <a:ea typeface="華康粗黑體" pitchFamily="49" charset="-120"/>
              </a:rPr>
              <a:t>是你</a:t>
            </a:r>
            <a:r>
              <a:rPr lang="zh-TW" altLang="en-US" sz="2800">
                <a:solidFill>
                  <a:srgbClr val="0000FF"/>
                </a:solidFill>
                <a:latin typeface="華康粗黑體" pitchFamily="49" charset="-120"/>
                <a:ea typeface="華康粗黑體" pitchFamily="49" charset="-120"/>
              </a:rPr>
              <a:t>嗎?</a:t>
            </a:r>
            <a:endParaRPr lang="en-US" altLang="zh-CN" sz="2800">
              <a:solidFill>
                <a:srgbClr val="0000FF"/>
              </a:solidFill>
              <a:latin typeface="華康粗黑體" pitchFamily="49" charset="-120"/>
              <a:ea typeface="華康粗黑體" pitchFamily="49" charset="-12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BA7DC0B9-0146-42EA-A1B3-DEF1BFA1360E}"/>
              </a:ext>
            </a:extLst>
          </p:cNvPr>
          <p:cNvSpPr/>
          <p:nvPr/>
        </p:nvSpPr>
        <p:spPr>
          <a:xfrm>
            <a:off x="684213" y="260350"/>
            <a:ext cx="7416800" cy="798513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 algn="ctr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4800" kern="0" dirty="0">
                <a:solidFill>
                  <a:srgbClr val="FFFF00"/>
                </a:solidFill>
                <a:latin typeface="Arial"/>
                <a:ea typeface="華康粗黑體" panose="020B0709000000000000" pitchFamily="49" charset="-120"/>
              </a:rPr>
              <a:t>20</a:t>
            </a:r>
            <a:r>
              <a:rPr lang="en-US" altLang="zh-HK" sz="4800" kern="0" dirty="0">
                <a:solidFill>
                  <a:srgbClr val="FFFF00"/>
                </a:solidFill>
                <a:latin typeface="Arial"/>
                <a:ea typeface="華康粗黑體" panose="020B0709000000000000" pitchFamily="49" charset="-120"/>
              </a:rPr>
              <a:t>.</a:t>
            </a:r>
            <a:r>
              <a:rPr lang="en-US" altLang="zh-HK" sz="4800" kern="0" dirty="0">
                <a:solidFill>
                  <a:srgbClr val="FFFF00"/>
                </a:solidFill>
                <a:latin typeface="Arial"/>
                <a:ea typeface="新細明體"/>
                <a:cs typeface="Arial" pitchFamily="34" charset="0"/>
              </a:rPr>
              <a:t> </a:t>
            </a:r>
            <a:r>
              <a:rPr lang="zh-TW" altLang="en-US" sz="4800" kern="0" dirty="0">
                <a:solidFill>
                  <a:srgbClr val="FFFF00"/>
                </a:solidFill>
                <a:latin typeface="華康粗黑體" pitchFamily="49" charset="-120"/>
                <a:ea typeface="華康粗黑體" pitchFamily="49" charset="-120"/>
              </a:rPr>
              <a:t>上主的召叫是一種喜訊</a:t>
            </a:r>
            <a:endParaRPr lang="zh-TW" altLang="zh-HK" sz="4800" dirty="0">
              <a:solidFill>
                <a:srgbClr val="FFFF00"/>
              </a:solidFill>
              <a:latin typeface="華康粗黑體" pitchFamily="49" charset="-120"/>
              <a:ea typeface="華康粗黑體" pitchFamily="49" charset="-12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0BD059B0-FDA7-4F4D-BD4E-2BEDCF8E4B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en-US"/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5BB8E3CE-288B-429C-96EE-87D6E328C9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TW" altLang="en-US"/>
          </a:p>
        </p:txBody>
      </p:sp>
      <p:pic>
        <p:nvPicPr>
          <p:cNvPr id="24580" name="Picture 4" descr="16">
            <a:extLst>
              <a:ext uri="{FF2B5EF4-FFF2-40B4-BE49-F238E27FC236}">
                <a16:creationId xmlns:a16="http://schemas.microsoft.com/office/drawing/2014/main" id="{A7BEFFE1-7CF6-407F-9955-D4B6738F1F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Text Box 6">
            <a:extLst>
              <a:ext uri="{FF2B5EF4-FFF2-40B4-BE49-F238E27FC236}">
                <a16:creationId xmlns:a16="http://schemas.microsoft.com/office/drawing/2014/main" id="{0D448BE3-3B20-4655-8055-6474FBA623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5373688"/>
            <a:ext cx="7466012" cy="946150"/>
          </a:xfrm>
          <a:prstGeom prst="rect">
            <a:avLst/>
          </a:prstGeom>
          <a:solidFill>
            <a:srgbClr val="FF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800">
                <a:solidFill>
                  <a:srgbClr val="0000FF"/>
                </a:solidFill>
                <a:latin typeface="華康粗黑體" pitchFamily="49" charset="-120"/>
                <a:ea typeface="華康粗黑體" pitchFamily="49" charset="-120"/>
              </a:rPr>
              <a:t>謝謝</a:t>
            </a:r>
            <a:r>
              <a:rPr lang="zh-CN" altLang="en-US" sz="2800">
                <a:solidFill>
                  <a:srgbClr val="0000FF"/>
                </a:solidFill>
                <a:latin typeface="華康粗黑體" pitchFamily="49" charset="-120"/>
                <a:ea typeface="華康粗黑體" pitchFamily="49" charset="-120"/>
              </a:rPr>
              <a:t>你，一直陪在我的</a:t>
            </a:r>
            <a:r>
              <a:rPr lang="zh-TW" altLang="en-US" sz="2800">
                <a:solidFill>
                  <a:srgbClr val="0000FF"/>
                </a:solidFill>
                <a:latin typeface="華康粗黑體" pitchFamily="49" charset="-120"/>
                <a:ea typeface="華康粗黑體" pitchFamily="49" charset="-120"/>
              </a:rPr>
              <a:t>身邊</a:t>
            </a:r>
            <a:r>
              <a:rPr lang="zh-CN" altLang="en-US" sz="2800">
                <a:solidFill>
                  <a:srgbClr val="0000FF"/>
                </a:solidFill>
                <a:latin typeface="華康粗黑體" pitchFamily="49" charset="-120"/>
                <a:ea typeface="華康粗黑體" pitchFamily="49" charset="-120"/>
              </a:rPr>
              <a:t>！希望因</a:t>
            </a:r>
            <a:r>
              <a:rPr lang="zh-TW" altLang="en-US" sz="2800">
                <a:solidFill>
                  <a:srgbClr val="0000FF"/>
                </a:solidFill>
                <a:latin typeface="華康粗黑體" pitchFamily="49" charset="-120"/>
                <a:ea typeface="華康粗黑體" pitchFamily="49" charset="-120"/>
              </a:rPr>
              <a:t>為有我</a:t>
            </a:r>
            <a:r>
              <a:rPr lang="zh-CN" altLang="en-US" sz="2800">
                <a:solidFill>
                  <a:srgbClr val="0000FF"/>
                </a:solidFill>
                <a:latin typeface="華康粗黑體" pitchFamily="49" charset="-120"/>
                <a:ea typeface="華康粗黑體" pitchFamily="49" charset="-120"/>
              </a:rPr>
              <a:t>，也</a:t>
            </a:r>
            <a:r>
              <a:rPr lang="zh-TW" altLang="en-US" sz="2800">
                <a:solidFill>
                  <a:srgbClr val="0000FF"/>
                </a:solidFill>
                <a:latin typeface="華康粗黑體" pitchFamily="49" charset="-120"/>
                <a:ea typeface="華康粗黑體" pitchFamily="49" charset="-120"/>
              </a:rPr>
              <a:t>讓</a:t>
            </a:r>
            <a:r>
              <a:rPr lang="zh-CN" altLang="en-US" sz="2800">
                <a:solidFill>
                  <a:srgbClr val="0000FF"/>
                </a:solidFill>
                <a:latin typeface="華康粗黑體" pitchFamily="49" charset="-120"/>
                <a:ea typeface="華康粗黑體" pitchFamily="49" charset="-120"/>
              </a:rPr>
              <a:t>你感</a:t>
            </a:r>
            <a:r>
              <a:rPr lang="zh-TW" altLang="en-US" sz="2800">
                <a:solidFill>
                  <a:srgbClr val="0000FF"/>
                </a:solidFill>
                <a:latin typeface="華康粗黑體" pitchFamily="49" charset="-120"/>
                <a:ea typeface="華康粗黑體" pitchFamily="49" charset="-120"/>
              </a:rPr>
              <a:t>覺</a:t>
            </a:r>
            <a:r>
              <a:rPr lang="zh-CN" altLang="en-US" sz="2800">
                <a:solidFill>
                  <a:srgbClr val="0000FF"/>
                </a:solidFill>
                <a:latin typeface="華康粗黑體" pitchFamily="49" charset="-120"/>
                <a:ea typeface="華康粗黑體" pitchFamily="49" charset="-120"/>
              </a:rPr>
              <a:t>到快</a:t>
            </a:r>
            <a:r>
              <a:rPr lang="zh-TW" altLang="en-US" sz="2800">
                <a:solidFill>
                  <a:srgbClr val="0000FF"/>
                </a:solidFill>
                <a:latin typeface="華康粗黑體" pitchFamily="49" charset="-120"/>
                <a:ea typeface="華康粗黑體" pitchFamily="49" charset="-120"/>
              </a:rPr>
              <a:t>樂</a:t>
            </a:r>
            <a:r>
              <a:rPr lang="zh-CN" altLang="en-US" sz="2800">
                <a:solidFill>
                  <a:srgbClr val="0000FF"/>
                </a:solidFill>
                <a:latin typeface="華康粗黑體" pitchFamily="49" charset="-120"/>
                <a:ea typeface="華康粗黑體" pitchFamily="49" charset="-120"/>
              </a:rPr>
              <a:t>！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56">
            <a:extLst>
              <a:ext uri="{FF2B5EF4-FFF2-40B4-BE49-F238E27FC236}">
                <a16:creationId xmlns:a16="http://schemas.microsoft.com/office/drawing/2014/main" id="{24B02697-1506-4B4C-A33C-8B45FAD16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3">
            <a:extLst>
              <a:ext uri="{FF2B5EF4-FFF2-40B4-BE49-F238E27FC236}">
                <a16:creationId xmlns:a16="http://schemas.microsoft.com/office/drawing/2014/main" id="{B9BA3B36-1811-4F06-ADF0-78DA548614D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928813" y="214313"/>
            <a:ext cx="5286375" cy="1143000"/>
          </a:xfrm>
        </p:spPr>
        <p:txBody>
          <a:bodyPr/>
          <a:lstStyle/>
          <a:p>
            <a:pPr eaLnBrk="1" hangingPunct="1"/>
            <a:r>
              <a:rPr lang="zh-TW" altLang="en-US" sz="6000" b="1">
                <a:solidFill>
                  <a:schemeClr val="bg1"/>
                </a:solidFill>
                <a:latin typeface="華康粗黑體" pitchFamily="49" charset="-120"/>
                <a:ea typeface="華康粗黑體" pitchFamily="49" charset="-120"/>
              </a:rPr>
              <a:t>生命的領會</a:t>
            </a:r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B355E10A-0CEA-4FF6-9956-AC43DF6F20F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1628775"/>
            <a:ext cx="9144000" cy="5229225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zh-TW" altLang="en-US" sz="6600">
                <a:solidFill>
                  <a:srgbClr val="FFFF00"/>
                </a:solidFill>
                <a:latin typeface="華康粗黑體" pitchFamily="49" charset="-120"/>
                <a:ea typeface="華康粗黑體" pitchFamily="49" charset="-120"/>
                <a:cs typeface="華康儷宋(P)-GB5" pitchFamily="18" charset="-120"/>
              </a:rPr>
              <a:t>散 步</a:t>
            </a:r>
            <a:endParaRPr lang="en-US" altLang="zh-TW" sz="5400">
              <a:solidFill>
                <a:srgbClr val="FFFF00"/>
              </a:solidFill>
              <a:latin typeface="華康粗黑體" pitchFamily="49" charset="-120"/>
              <a:ea typeface="華康粗黑體" pitchFamily="49" charset="-120"/>
              <a:cs typeface="華康儷宋(P)-GB5" pitchFamily="18" charset="-120"/>
            </a:endParaRPr>
          </a:p>
          <a:p>
            <a:pPr eaLnBrk="1" hangingPunct="1">
              <a:lnSpc>
                <a:spcPct val="130000"/>
              </a:lnSpc>
            </a:pPr>
            <a:r>
              <a:rPr lang="zh-TW" altLang="en-US" sz="3600">
                <a:solidFill>
                  <a:schemeClr val="bg1"/>
                </a:solidFill>
                <a:latin typeface="華康粗黑體" pitchFamily="49" charset="-120"/>
                <a:ea typeface="華康粗黑體" pitchFamily="49" charset="-120"/>
                <a:cs typeface="華康儷宋(P)-GB5" pitchFamily="18" charset="-120"/>
              </a:rPr>
              <a:t>天主給我一個任務，</a:t>
            </a:r>
            <a:endParaRPr lang="en-US" altLang="zh-TW" sz="3600">
              <a:solidFill>
                <a:schemeClr val="bg1"/>
              </a:solidFill>
              <a:latin typeface="華康粗黑體" pitchFamily="49" charset="-120"/>
              <a:ea typeface="華康粗黑體" pitchFamily="49" charset="-120"/>
              <a:cs typeface="華康儷宋(P)-GB5" pitchFamily="18" charset="-120"/>
            </a:endParaRPr>
          </a:p>
          <a:p>
            <a:pPr eaLnBrk="1" hangingPunct="1">
              <a:lnSpc>
                <a:spcPct val="130000"/>
              </a:lnSpc>
            </a:pPr>
            <a:r>
              <a:rPr lang="zh-TW" altLang="en-US" sz="3600">
                <a:solidFill>
                  <a:schemeClr val="bg1"/>
                </a:solidFill>
                <a:latin typeface="華康粗黑體" pitchFamily="49" charset="-120"/>
                <a:ea typeface="華康粗黑體" pitchFamily="49" charset="-120"/>
                <a:cs typeface="華康儷宋(P)-GB5" pitchFamily="18" charset="-120"/>
              </a:rPr>
              <a:t>叫我牽一隻蝸牛去散步。</a:t>
            </a:r>
            <a:r>
              <a:rPr lang="zh-TW" altLang="en-US" sz="3600">
                <a:solidFill>
                  <a:srgbClr val="FFFF00"/>
                </a:solidFill>
                <a:latin typeface="華康粗黑體" pitchFamily="49" charset="-120"/>
                <a:ea typeface="華康粗黑體" pitchFamily="49" charset="-120"/>
                <a:cs typeface="華康儷宋(P)-GB5" pitchFamily="18" charset="-120"/>
              </a:rPr>
              <a:t> </a:t>
            </a:r>
          </a:p>
          <a:p>
            <a:pPr eaLnBrk="1" hangingPunct="1">
              <a:lnSpc>
                <a:spcPct val="130000"/>
              </a:lnSpc>
            </a:pPr>
            <a:r>
              <a:rPr lang="zh-TW" altLang="en-US" sz="3600">
                <a:solidFill>
                  <a:srgbClr val="FFFF00"/>
                </a:solidFill>
                <a:latin typeface="華康粗黑體" pitchFamily="49" charset="-120"/>
                <a:ea typeface="華康粗黑體" pitchFamily="49" charset="-120"/>
                <a:cs typeface="華康儷宋(P)-GB5" pitchFamily="18" charset="-120"/>
              </a:rPr>
              <a:t>我不能走得太快，蝸牛已經盡力爬，</a:t>
            </a:r>
          </a:p>
          <a:p>
            <a:pPr eaLnBrk="1" hangingPunct="1">
              <a:lnSpc>
                <a:spcPct val="130000"/>
              </a:lnSpc>
            </a:pPr>
            <a:r>
              <a:rPr lang="zh-TW" altLang="en-US" sz="3600">
                <a:solidFill>
                  <a:schemeClr val="bg1"/>
                </a:solidFill>
                <a:latin typeface="華康粗黑體" pitchFamily="49" charset="-120"/>
                <a:ea typeface="華康粗黑體" pitchFamily="49" charset="-120"/>
                <a:cs typeface="華康儷宋(P)-GB5" pitchFamily="18" charset="-120"/>
              </a:rPr>
              <a:t>每次總是挪那麼一點點。</a:t>
            </a:r>
            <a:endParaRPr lang="zh-TW" altLang="en-US" sz="2400">
              <a:solidFill>
                <a:schemeClr val="bg1"/>
              </a:solidFill>
              <a:latin typeface="華康粗黑體" pitchFamily="49" charset="-120"/>
              <a:ea typeface="華康粗黑體" pitchFamily="49" charset="-120"/>
              <a:cs typeface="華康儷宋(P)-GB5" pitchFamily="18" charset="-120"/>
            </a:endParaRPr>
          </a:p>
        </p:txBody>
      </p:sp>
    </p:spTree>
  </p:cSld>
  <p:clrMapOvr>
    <a:masterClrMapping/>
  </p:clrMapOvr>
  <p:transition>
    <p:random/>
    <p:sndAc>
      <p:stSnd loop="1">
        <p:snd r:embed="rId2" name="07-藍色生死戀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64">
            <a:extLst>
              <a:ext uri="{FF2B5EF4-FFF2-40B4-BE49-F238E27FC236}">
                <a16:creationId xmlns:a16="http://schemas.microsoft.com/office/drawing/2014/main" id="{B923C6B1-0824-48CE-8629-992A567CE2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83CC1ABE-5336-4882-B66D-F218B842F7D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1071563"/>
            <a:ext cx="9144000" cy="5543550"/>
          </a:xfrm>
        </p:spPr>
        <p:txBody>
          <a:bodyPr/>
          <a:lstStyle/>
          <a:p>
            <a:pPr eaLnBrk="1" hangingPunct="1">
              <a:lnSpc>
                <a:spcPct val="130000"/>
              </a:lnSpc>
              <a:spcBef>
                <a:spcPct val="0"/>
              </a:spcBef>
            </a:pPr>
            <a:r>
              <a:rPr lang="zh-TW" altLang="en-US" sz="3600">
                <a:solidFill>
                  <a:schemeClr val="bg1"/>
                </a:solidFill>
                <a:latin typeface="華康粗黑體" pitchFamily="49" charset="-120"/>
                <a:ea typeface="華康粗黑體" pitchFamily="49" charset="-120"/>
              </a:rPr>
              <a:t>我催牠，我唬牠，我責備牠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</a:pPr>
            <a:r>
              <a:rPr lang="zh-TW" altLang="en-US" sz="3600">
                <a:solidFill>
                  <a:schemeClr val="bg1"/>
                </a:solidFill>
                <a:latin typeface="華康粗黑體" pitchFamily="49" charset="-120"/>
                <a:ea typeface="華康粗黑體" pitchFamily="49" charset="-120"/>
              </a:rPr>
              <a:t>蝸牛用抱歉的眼光看著我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</a:pPr>
            <a:r>
              <a:rPr lang="zh-TW" altLang="en-US" sz="3600">
                <a:solidFill>
                  <a:srgbClr val="FFFF00"/>
                </a:solidFill>
                <a:latin typeface="華康粗黑體" pitchFamily="49" charset="-120"/>
                <a:ea typeface="華康粗黑體" pitchFamily="49" charset="-120"/>
              </a:rPr>
              <a:t>彷彿說：「人家已經盡了全力！」</a:t>
            </a:r>
            <a:r>
              <a:rPr lang="en-US" altLang="zh-TW" sz="3600">
                <a:solidFill>
                  <a:srgbClr val="FFFF00"/>
                </a:solidFill>
                <a:latin typeface="華康粗黑體" pitchFamily="49" charset="-120"/>
                <a:ea typeface="華康粗黑體" pitchFamily="49" charset="-120"/>
              </a:rPr>
              <a:t> 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</a:pPr>
            <a:r>
              <a:rPr lang="zh-TW" altLang="en-US" sz="3600">
                <a:solidFill>
                  <a:schemeClr val="bg1"/>
                </a:solidFill>
                <a:latin typeface="華康粗黑體" pitchFamily="49" charset="-120"/>
                <a:ea typeface="華康粗黑體" pitchFamily="49" charset="-120"/>
              </a:rPr>
              <a:t>我拉牠，扯牠，甚至想踢牠。蝸牛受了傷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</a:pPr>
            <a:r>
              <a:rPr lang="zh-TW" altLang="en-US" sz="3600">
                <a:solidFill>
                  <a:schemeClr val="bg1"/>
                </a:solidFill>
                <a:latin typeface="華康粗黑體" pitchFamily="49" charset="-120"/>
                <a:ea typeface="華康粗黑體" pitchFamily="49" charset="-120"/>
              </a:rPr>
              <a:t>牠流著汗，喘著氣，往前爬。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</a:pPr>
            <a:r>
              <a:rPr lang="zh-TW" altLang="en-US" sz="3600">
                <a:solidFill>
                  <a:schemeClr val="bg1"/>
                </a:solidFill>
                <a:latin typeface="華康粗黑體" pitchFamily="49" charset="-120"/>
                <a:ea typeface="華康粗黑體" pitchFamily="49" charset="-120"/>
              </a:rPr>
              <a:t>真奇怪， 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</a:pPr>
            <a:r>
              <a:rPr lang="zh-TW" altLang="en-US" sz="4000">
                <a:solidFill>
                  <a:srgbClr val="FFFF00"/>
                </a:solidFill>
                <a:latin typeface="華康粗黑體" pitchFamily="49" charset="-120"/>
                <a:ea typeface="華康粗黑體" pitchFamily="49" charset="-120"/>
              </a:rPr>
              <a:t>為什麼天主要我牽一隻蝸牛去散步</a:t>
            </a:r>
            <a:r>
              <a:rPr lang="zh-TW" altLang="en-US" sz="3600">
                <a:solidFill>
                  <a:srgbClr val="FFFF00"/>
                </a:solidFill>
                <a:latin typeface="華康粗黑體" pitchFamily="49" charset="-120"/>
                <a:ea typeface="華康粗黑體" pitchFamily="49" charset="-120"/>
              </a:rPr>
              <a:t>？</a:t>
            </a:r>
          </a:p>
          <a:p>
            <a:pPr eaLnBrk="1" hangingPunct="1">
              <a:lnSpc>
                <a:spcPct val="90000"/>
              </a:lnSpc>
            </a:pPr>
            <a:endParaRPr lang="zh-TW" altLang="en-US" sz="3600">
              <a:solidFill>
                <a:srgbClr val="FFFF00"/>
              </a:solidFill>
              <a:latin typeface="華康粗黑體" pitchFamily="49" charset="-120"/>
              <a:ea typeface="華康粗黑體" pitchFamily="49" charset="-120"/>
            </a:endParaRPr>
          </a:p>
        </p:txBody>
      </p:sp>
      <p:pic>
        <p:nvPicPr>
          <p:cNvPr id="26628" name="Picture 4" descr="204">
            <a:extLst>
              <a:ext uri="{FF2B5EF4-FFF2-40B4-BE49-F238E27FC236}">
                <a16:creationId xmlns:a16="http://schemas.microsoft.com/office/drawing/2014/main" id="{6F9B9B30-5C9E-4237-8C86-00801625E6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620713"/>
            <a:ext cx="6858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55">
            <a:extLst>
              <a:ext uri="{FF2B5EF4-FFF2-40B4-BE49-F238E27FC236}">
                <a16:creationId xmlns:a16="http://schemas.microsoft.com/office/drawing/2014/main" id="{519C157A-B77F-4251-9F9D-F739458FF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>
            <a:extLst>
              <a:ext uri="{FF2B5EF4-FFF2-40B4-BE49-F238E27FC236}">
                <a16:creationId xmlns:a16="http://schemas.microsoft.com/office/drawing/2014/main" id="{FDDFE507-E7AF-44B6-B1CD-DE71EB671B0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357188"/>
            <a:ext cx="6429375" cy="6310312"/>
          </a:xfrm>
        </p:spPr>
        <p:txBody>
          <a:bodyPr/>
          <a:lstStyle/>
          <a:p>
            <a:pPr eaLnBrk="1" hangingPunct="1">
              <a:spcBef>
                <a:spcPts val="800"/>
              </a:spcBef>
              <a:defRPr/>
            </a:pPr>
            <a:r>
              <a:rPr lang="zh-TW" altLang="en-US" sz="3600" b="1" dirty="0">
                <a:solidFill>
                  <a:schemeClr val="bg1"/>
                </a:solidFill>
                <a:latin typeface="華康粗黑體" pitchFamily="49" charset="-120"/>
                <a:ea typeface="華康粗黑體" pitchFamily="49" charset="-120"/>
                <a:cs typeface="華康黑體(P)-GB5" pitchFamily="34" charset="-120"/>
              </a:rPr>
              <a:t>天主啊！為什麼？</a:t>
            </a:r>
          </a:p>
          <a:p>
            <a:pPr eaLnBrk="1" hangingPunct="1">
              <a:spcBef>
                <a:spcPts val="800"/>
              </a:spcBef>
              <a:spcAft>
                <a:spcPct val="15000"/>
              </a:spcAft>
              <a:defRPr/>
            </a:pPr>
            <a:r>
              <a:rPr lang="zh-TW" altLang="en-US" sz="3600" b="1" dirty="0">
                <a:solidFill>
                  <a:srgbClr val="FFFF00"/>
                </a:solidFill>
                <a:latin typeface="華康粗黑體" pitchFamily="49" charset="-120"/>
                <a:ea typeface="華康粗黑體" pitchFamily="49" charset="-120"/>
                <a:cs typeface="華康黑體(P)-GB5" pitchFamily="34" charset="-120"/>
              </a:rPr>
              <a:t>天上一片安靜。 </a:t>
            </a:r>
          </a:p>
          <a:p>
            <a:pPr eaLnBrk="1" hangingPunct="1">
              <a:spcBef>
                <a:spcPts val="800"/>
              </a:spcBef>
              <a:defRPr/>
            </a:pPr>
            <a:r>
              <a:rPr lang="zh-TW" altLang="en-US" sz="3600" b="1" dirty="0">
                <a:solidFill>
                  <a:schemeClr val="bg1"/>
                </a:solidFill>
                <a:latin typeface="華康粗黑體" pitchFamily="49" charset="-120"/>
                <a:ea typeface="華康粗黑體" pitchFamily="49" charset="-120"/>
                <a:cs typeface="華康黑體(P)-GB5" pitchFamily="34" charset="-120"/>
              </a:rPr>
              <a:t>唉！也許天主抓蝸牛</a:t>
            </a:r>
            <a:r>
              <a:rPr lang="zh-TW" altLang="en-US" sz="3600" b="1" dirty="0">
                <a:solidFill>
                  <a:schemeClr val="bg1">
                    <a:lumMod val="95000"/>
                  </a:schemeClr>
                </a:solidFill>
                <a:latin typeface="華康粗黑體" pitchFamily="49" charset="-120"/>
                <a:ea typeface="華康粗黑體" pitchFamily="49" charset="-120"/>
                <a:cs typeface="華康黑體(P)-GB5" pitchFamily="34" charset="-120"/>
              </a:rPr>
              <a:t>去</a:t>
            </a:r>
            <a:r>
              <a:rPr lang="zh-TW" altLang="en-US" sz="3600" b="1" dirty="0">
                <a:solidFill>
                  <a:srgbClr val="FF0000"/>
                </a:solidFill>
                <a:latin typeface="華康粗黑體" pitchFamily="49" charset="-120"/>
                <a:ea typeface="華康粗黑體" pitchFamily="49" charset="-120"/>
                <a:cs typeface="華康黑體(P)-GB5" pitchFamily="34" charset="-120"/>
              </a:rPr>
              <a:t>了</a:t>
            </a:r>
            <a:r>
              <a:rPr lang="en-US" altLang="zh-TW" sz="3600" b="1" dirty="0">
                <a:solidFill>
                  <a:srgbClr val="FF0000"/>
                </a:solidFill>
                <a:latin typeface="華康粗黑體" pitchFamily="49" charset="-120"/>
                <a:ea typeface="華康粗黑體" pitchFamily="49" charset="-120"/>
                <a:cs typeface="華康黑體(P)-GB5" pitchFamily="34" charset="-120"/>
              </a:rPr>
              <a:t>!</a:t>
            </a:r>
            <a:endParaRPr lang="zh-TW" altLang="en-US" sz="3600" b="1" dirty="0">
              <a:solidFill>
                <a:srgbClr val="FF0000"/>
              </a:solidFill>
              <a:latin typeface="華康粗黑體" pitchFamily="49" charset="-120"/>
              <a:ea typeface="華康粗黑體" pitchFamily="49" charset="-120"/>
              <a:cs typeface="華康黑體(P)-GB5" pitchFamily="34" charset="-120"/>
            </a:endParaRPr>
          </a:p>
          <a:p>
            <a:pPr eaLnBrk="1" hangingPunct="1">
              <a:spcBef>
                <a:spcPts val="800"/>
              </a:spcBef>
              <a:defRPr/>
            </a:pPr>
            <a:r>
              <a:rPr lang="zh-TW" altLang="en-US" sz="3600" b="1" dirty="0">
                <a:solidFill>
                  <a:schemeClr val="bg1"/>
                </a:solidFill>
                <a:latin typeface="華康粗黑體" pitchFamily="49" charset="-120"/>
                <a:ea typeface="華康粗黑體" pitchFamily="49" charset="-120"/>
                <a:cs typeface="華康黑體(P)-GB5" pitchFamily="34" charset="-120"/>
              </a:rPr>
              <a:t>好吧！鬆手吧！ </a:t>
            </a:r>
          </a:p>
          <a:p>
            <a:pPr eaLnBrk="1" hangingPunct="1">
              <a:spcBef>
                <a:spcPts val="800"/>
              </a:spcBef>
              <a:defRPr/>
            </a:pPr>
            <a:r>
              <a:rPr lang="zh-TW" altLang="en-US" sz="3600" b="1" dirty="0">
                <a:solidFill>
                  <a:schemeClr val="bg1"/>
                </a:solidFill>
                <a:latin typeface="華康粗黑體" pitchFamily="49" charset="-120"/>
                <a:ea typeface="華康粗黑體" pitchFamily="49" charset="-120"/>
                <a:cs typeface="華康黑體(P)-GB5" pitchFamily="34" charset="-120"/>
              </a:rPr>
              <a:t>反正天主不管了，</a:t>
            </a:r>
          </a:p>
          <a:p>
            <a:pPr eaLnBrk="1" hangingPunct="1">
              <a:spcBef>
                <a:spcPts val="800"/>
              </a:spcBef>
              <a:defRPr/>
            </a:pPr>
            <a:r>
              <a:rPr lang="zh-TW" altLang="en-US" sz="3600" b="1" dirty="0">
                <a:solidFill>
                  <a:schemeClr val="bg1"/>
                </a:solidFill>
                <a:latin typeface="華康粗黑體" pitchFamily="49" charset="-120"/>
                <a:ea typeface="華康粗黑體" pitchFamily="49" charset="-120"/>
                <a:cs typeface="華康黑體(P)-GB5" pitchFamily="34" charset="-120"/>
              </a:rPr>
              <a:t>我還管什麼？</a:t>
            </a:r>
          </a:p>
          <a:p>
            <a:pPr eaLnBrk="1" hangingPunct="1">
              <a:lnSpc>
                <a:spcPct val="120000"/>
              </a:lnSpc>
              <a:spcBef>
                <a:spcPts val="800"/>
              </a:spcBef>
              <a:defRPr/>
            </a:pPr>
            <a:r>
              <a:rPr lang="zh-TW" altLang="en-US" sz="3600" b="1" dirty="0">
                <a:solidFill>
                  <a:srgbClr val="FFFF00"/>
                </a:solidFill>
                <a:latin typeface="華康粗黑體" pitchFamily="49" charset="-120"/>
                <a:ea typeface="華康粗黑體" pitchFamily="49" charset="-120"/>
                <a:cs typeface="華康黑體(P)-GB5" pitchFamily="34" charset="-120"/>
              </a:rPr>
              <a:t>任蝸牛往前爬，我在後面</a:t>
            </a:r>
          </a:p>
          <a:p>
            <a:pPr eaLnBrk="1" hangingPunct="1">
              <a:lnSpc>
                <a:spcPct val="120000"/>
              </a:lnSpc>
              <a:spcBef>
                <a:spcPts val="800"/>
              </a:spcBef>
              <a:defRPr/>
            </a:pPr>
            <a:r>
              <a:rPr lang="zh-TW" altLang="en-US" sz="3600" b="1" dirty="0">
                <a:solidFill>
                  <a:srgbClr val="FFFF00"/>
                </a:solidFill>
                <a:latin typeface="華康粗黑體" pitchFamily="49" charset="-120"/>
                <a:ea typeface="華康粗黑體" pitchFamily="49" charset="-120"/>
                <a:cs typeface="華康黑體(P)-GB5" pitchFamily="34" charset="-120"/>
              </a:rPr>
              <a:t>跟著，生悶氣。</a:t>
            </a:r>
            <a:r>
              <a:rPr lang="en-US" altLang="zh-TW" sz="3600" b="1" dirty="0">
                <a:solidFill>
                  <a:srgbClr val="FFFF00"/>
                </a:solidFill>
                <a:latin typeface="華康粗黑體" pitchFamily="49" charset="-120"/>
                <a:ea typeface="華康粗黑體" pitchFamily="49" charset="-120"/>
                <a:cs typeface="華康黑體(P)-GB5" pitchFamily="34" charset="-120"/>
              </a:rPr>
              <a:t> </a:t>
            </a:r>
          </a:p>
          <a:p>
            <a:pPr eaLnBrk="1" hangingPunct="1">
              <a:spcBef>
                <a:spcPts val="800"/>
              </a:spcBef>
              <a:defRPr/>
            </a:pPr>
            <a:r>
              <a:rPr lang="zh-TW" altLang="en-US" sz="3600" b="1" dirty="0">
                <a:solidFill>
                  <a:schemeClr val="bg1"/>
                </a:solidFill>
                <a:latin typeface="華康粗黑體" pitchFamily="49" charset="-120"/>
                <a:ea typeface="華康粗黑體" pitchFamily="49" charset="-120"/>
                <a:cs typeface="華康黑體(P)-GB5" pitchFamily="34" charset="-120"/>
              </a:rPr>
              <a:t>待放慢了腳步，靜下心來</a:t>
            </a:r>
            <a:r>
              <a:rPr lang="en-US" altLang="zh-TW" sz="3600" b="1" dirty="0">
                <a:solidFill>
                  <a:schemeClr val="bg1"/>
                </a:solidFill>
                <a:latin typeface="華康粗黑體" pitchFamily="49" charset="-120"/>
                <a:ea typeface="華康粗黑體" pitchFamily="49" charset="-120"/>
                <a:cs typeface="華康黑體(P)-GB5" pitchFamily="34" charset="-120"/>
              </a:rPr>
              <a:t>......</a:t>
            </a:r>
            <a:r>
              <a:rPr lang="en-US" altLang="zh-TW" sz="3600" dirty="0">
                <a:solidFill>
                  <a:schemeClr val="bg1"/>
                </a:solidFill>
                <a:latin typeface="華康粗黑體" pitchFamily="49" charset="-120"/>
                <a:ea typeface="華康粗黑體" pitchFamily="49" charset="-120"/>
                <a:cs typeface="華康黑體(P)-GB5" pitchFamily="34" charset="-120"/>
              </a:rPr>
              <a:t> </a:t>
            </a:r>
          </a:p>
        </p:txBody>
      </p:sp>
      <p:pic>
        <p:nvPicPr>
          <p:cNvPr id="27652" name="Picture 4" descr="圖片4">
            <a:extLst>
              <a:ext uri="{FF2B5EF4-FFF2-40B4-BE49-F238E27FC236}">
                <a16:creationId xmlns:a16="http://schemas.microsoft.com/office/drawing/2014/main" id="{A177CE98-F530-4A51-B71C-32261C45EDC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3429000"/>
            <a:ext cx="1008062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61">
            <a:extLst>
              <a:ext uri="{FF2B5EF4-FFF2-40B4-BE49-F238E27FC236}">
                <a16:creationId xmlns:a16="http://schemas.microsoft.com/office/drawing/2014/main" id="{9485F5E1-3DD6-4720-B3D9-D3762A162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>
            <a:extLst>
              <a:ext uri="{FF2B5EF4-FFF2-40B4-BE49-F238E27FC236}">
                <a16:creationId xmlns:a16="http://schemas.microsoft.com/office/drawing/2014/main" id="{400367A9-2E8A-49BA-9C43-1D59345ECEE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857250"/>
            <a:ext cx="9144000" cy="600075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ts val="900"/>
              </a:spcBef>
            </a:pPr>
            <a:r>
              <a:rPr lang="zh-TW" altLang="en-US" sz="3600">
                <a:solidFill>
                  <a:schemeClr val="bg1"/>
                </a:solidFill>
                <a:latin typeface="華康粗黑體" pitchFamily="49" charset="-120"/>
                <a:ea typeface="華康粗黑體" pitchFamily="49" charset="-120"/>
              </a:rPr>
              <a:t>咦？</a:t>
            </a:r>
            <a:r>
              <a:rPr lang="zh-TW" altLang="en-US" sz="3600">
                <a:solidFill>
                  <a:srgbClr val="FF0000"/>
                </a:solidFill>
                <a:latin typeface="華康粗黑體" pitchFamily="49" charset="-120"/>
                <a:ea typeface="華康粗黑體" pitchFamily="49" charset="-120"/>
              </a:rPr>
              <a:t>忽</a:t>
            </a:r>
            <a:r>
              <a:rPr lang="zh-TW" altLang="en-US" sz="4000">
                <a:solidFill>
                  <a:schemeClr val="bg1"/>
                </a:solidFill>
                <a:latin typeface="華康粗黑體" pitchFamily="49" charset="-120"/>
                <a:ea typeface="華康粗黑體" pitchFamily="49" charset="-120"/>
              </a:rPr>
              <a:t>聞到</a:t>
            </a:r>
            <a:r>
              <a:rPr lang="zh-TW" altLang="en-US" sz="3600">
                <a:solidFill>
                  <a:srgbClr val="002060"/>
                </a:solidFill>
                <a:latin typeface="華康粗黑體" pitchFamily="49" charset="-120"/>
                <a:ea typeface="華康粗黑體" pitchFamily="49" charset="-120"/>
              </a:rPr>
              <a:t>了花香</a:t>
            </a:r>
            <a:r>
              <a:rPr lang="zh-TW" altLang="en-US" sz="3600">
                <a:solidFill>
                  <a:srgbClr val="FF0000"/>
                </a:solidFill>
                <a:latin typeface="華康粗黑體" pitchFamily="49" charset="-120"/>
                <a:ea typeface="華康粗黑體" pitchFamily="49" charset="-120"/>
              </a:rPr>
              <a:t>，原來這邊有個</a:t>
            </a:r>
            <a:r>
              <a:rPr lang="zh-TW" altLang="en-US" sz="4000">
                <a:solidFill>
                  <a:srgbClr val="FFFF00"/>
                </a:solidFill>
                <a:latin typeface="華康粗黑體" pitchFamily="49" charset="-120"/>
                <a:ea typeface="華康粗黑體" pitchFamily="49" charset="-120"/>
              </a:rPr>
              <a:t>花園</a:t>
            </a:r>
            <a:r>
              <a:rPr lang="zh-TW" altLang="en-US" sz="3600">
                <a:solidFill>
                  <a:srgbClr val="A50021"/>
                </a:solidFill>
                <a:latin typeface="華康粗黑體" pitchFamily="49" charset="-120"/>
                <a:ea typeface="華康粗黑體" pitchFamily="49" charset="-120"/>
              </a:rPr>
              <a:t> </a:t>
            </a:r>
          </a:p>
          <a:p>
            <a:pPr eaLnBrk="1" hangingPunct="1">
              <a:lnSpc>
                <a:spcPct val="110000"/>
              </a:lnSpc>
              <a:spcBef>
                <a:spcPts val="900"/>
              </a:spcBef>
            </a:pPr>
            <a:r>
              <a:rPr lang="zh-TW" altLang="en-US" sz="3600">
                <a:solidFill>
                  <a:srgbClr val="A50021"/>
                </a:solidFill>
                <a:latin typeface="華康粗黑體" pitchFamily="49" charset="-120"/>
                <a:ea typeface="華康粗黑體" pitchFamily="49" charset="-120"/>
              </a:rPr>
              <a:t>我</a:t>
            </a:r>
            <a:r>
              <a:rPr lang="zh-TW" altLang="en-US" sz="4000">
                <a:solidFill>
                  <a:schemeClr val="bg1"/>
                </a:solidFill>
                <a:latin typeface="華康粗黑體" pitchFamily="49" charset="-120"/>
                <a:ea typeface="華康粗黑體" pitchFamily="49" charset="-120"/>
              </a:rPr>
              <a:t>感到</a:t>
            </a:r>
            <a:r>
              <a:rPr lang="zh-TW" altLang="en-US" sz="3600">
                <a:solidFill>
                  <a:srgbClr val="A50021"/>
                </a:solidFill>
                <a:latin typeface="華康粗黑體" pitchFamily="49" charset="-120"/>
                <a:ea typeface="華康粗黑體" pitchFamily="49" charset="-120"/>
              </a:rPr>
              <a:t>微風吹來， 原來夜裡的</a:t>
            </a:r>
            <a:r>
              <a:rPr lang="zh-TW" altLang="en-US" sz="3600">
                <a:solidFill>
                  <a:srgbClr val="002060"/>
                </a:solidFill>
                <a:latin typeface="華康粗黑體" pitchFamily="49" charset="-120"/>
                <a:ea typeface="華康粗黑體" pitchFamily="49" charset="-120"/>
              </a:rPr>
              <a:t>風</a:t>
            </a:r>
            <a:r>
              <a:rPr lang="zh-TW" altLang="en-US" sz="3600">
                <a:solidFill>
                  <a:srgbClr val="A50021"/>
                </a:solidFill>
                <a:latin typeface="華康粗黑體" pitchFamily="49" charset="-120"/>
                <a:ea typeface="華康粗黑體" pitchFamily="49" charset="-120"/>
              </a:rPr>
              <a:t>這麼溫柔 </a:t>
            </a:r>
          </a:p>
          <a:p>
            <a:pPr eaLnBrk="1" hangingPunct="1">
              <a:lnSpc>
                <a:spcPct val="110000"/>
              </a:lnSpc>
              <a:spcBef>
                <a:spcPts val="900"/>
              </a:spcBef>
            </a:pPr>
            <a:r>
              <a:rPr lang="zh-TW" altLang="en-US" sz="3600">
                <a:solidFill>
                  <a:srgbClr val="A50021"/>
                </a:solidFill>
                <a:latin typeface="華康粗黑體" pitchFamily="49" charset="-120"/>
                <a:ea typeface="華康粗黑體" pitchFamily="49" charset="-120"/>
              </a:rPr>
              <a:t>還有！我</a:t>
            </a:r>
            <a:r>
              <a:rPr lang="zh-TW" altLang="en-US" sz="4000">
                <a:solidFill>
                  <a:schemeClr val="bg1"/>
                </a:solidFill>
                <a:latin typeface="華康粗黑體" pitchFamily="49" charset="-120"/>
                <a:ea typeface="華康粗黑體" pitchFamily="49" charset="-120"/>
              </a:rPr>
              <a:t>聽到</a:t>
            </a:r>
            <a:r>
              <a:rPr lang="zh-TW" altLang="en-US" sz="3600">
                <a:solidFill>
                  <a:srgbClr val="000066"/>
                </a:solidFill>
                <a:latin typeface="華康粗黑體" pitchFamily="49" charset="-120"/>
                <a:ea typeface="華康粗黑體" pitchFamily="49" charset="-120"/>
              </a:rPr>
              <a:t>鳥聲</a:t>
            </a:r>
            <a:r>
              <a:rPr lang="zh-TW" altLang="en-US" sz="3600">
                <a:solidFill>
                  <a:srgbClr val="A50021"/>
                </a:solidFill>
                <a:latin typeface="華康粗黑體" pitchFamily="49" charset="-120"/>
                <a:ea typeface="華康粗黑體" pitchFamily="49" charset="-120"/>
              </a:rPr>
              <a:t>，我</a:t>
            </a:r>
            <a:r>
              <a:rPr lang="zh-TW" altLang="en-US" sz="4000">
                <a:solidFill>
                  <a:schemeClr val="bg1"/>
                </a:solidFill>
                <a:latin typeface="華康粗黑體" pitchFamily="49" charset="-120"/>
                <a:ea typeface="華康粗黑體" pitchFamily="49" charset="-120"/>
              </a:rPr>
              <a:t>聽到</a:t>
            </a:r>
            <a:r>
              <a:rPr lang="zh-TW" altLang="en-US" sz="3600">
                <a:solidFill>
                  <a:srgbClr val="000066"/>
                </a:solidFill>
                <a:latin typeface="華康粗黑體" pitchFamily="49" charset="-120"/>
                <a:ea typeface="華康粗黑體" pitchFamily="49" charset="-120"/>
              </a:rPr>
              <a:t>蟲鳴</a:t>
            </a:r>
            <a:r>
              <a:rPr lang="zh-TW" altLang="en-US" sz="3600">
                <a:solidFill>
                  <a:srgbClr val="A50021"/>
                </a:solidFill>
                <a:latin typeface="華康粗黑體" pitchFamily="49" charset="-120"/>
                <a:ea typeface="華康粗黑體" pitchFamily="49" charset="-120"/>
              </a:rPr>
              <a:t> </a:t>
            </a:r>
          </a:p>
          <a:p>
            <a:pPr eaLnBrk="1" hangingPunct="1">
              <a:lnSpc>
                <a:spcPct val="110000"/>
              </a:lnSpc>
              <a:spcBef>
                <a:spcPts val="900"/>
              </a:spcBef>
            </a:pPr>
            <a:r>
              <a:rPr lang="zh-TW" altLang="en-US" sz="3600">
                <a:solidFill>
                  <a:srgbClr val="A50021"/>
                </a:solidFill>
                <a:latin typeface="華康粗黑體" pitchFamily="49" charset="-120"/>
                <a:ea typeface="華康粗黑體" pitchFamily="49" charset="-120"/>
              </a:rPr>
              <a:t>我</a:t>
            </a:r>
            <a:r>
              <a:rPr lang="zh-TW" altLang="en-US" sz="4400">
                <a:solidFill>
                  <a:schemeClr val="bg1"/>
                </a:solidFill>
                <a:latin typeface="華康粗黑體" pitchFamily="49" charset="-120"/>
                <a:ea typeface="華康粗黑體" pitchFamily="49" charset="-120"/>
              </a:rPr>
              <a:t>看到</a:t>
            </a:r>
            <a:r>
              <a:rPr lang="zh-TW" altLang="en-US" sz="3600">
                <a:solidFill>
                  <a:srgbClr val="A50021"/>
                </a:solidFill>
                <a:latin typeface="華康粗黑體" pitchFamily="49" charset="-120"/>
                <a:ea typeface="華康粗黑體" pitchFamily="49" charset="-120"/>
              </a:rPr>
              <a:t>滿天的</a:t>
            </a:r>
            <a:r>
              <a:rPr lang="zh-TW" altLang="en-US" sz="3600">
                <a:solidFill>
                  <a:srgbClr val="000066"/>
                </a:solidFill>
                <a:latin typeface="華康粗黑體" pitchFamily="49" charset="-120"/>
                <a:ea typeface="華康粗黑體" pitchFamily="49" charset="-120"/>
              </a:rPr>
              <a:t>星斗</a:t>
            </a:r>
            <a:r>
              <a:rPr lang="zh-TW" altLang="en-US" sz="3600">
                <a:solidFill>
                  <a:srgbClr val="A50021"/>
                </a:solidFill>
                <a:latin typeface="華康粗黑體" pitchFamily="49" charset="-120"/>
                <a:ea typeface="華康粗黑體" pitchFamily="49" charset="-120"/>
              </a:rPr>
              <a:t>多亮麗。</a:t>
            </a:r>
          </a:p>
          <a:p>
            <a:pPr eaLnBrk="1" hangingPunct="1">
              <a:lnSpc>
                <a:spcPct val="110000"/>
              </a:lnSpc>
              <a:spcBef>
                <a:spcPts val="900"/>
              </a:spcBef>
            </a:pPr>
            <a:r>
              <a:rPr lang="zh-TW" altLang="en-US" sz="3600">
                <a:solidFill>
                  <a:schemeClr val="bg1"/>
                </a:solidFill>
                <a:latin typeface="華康粗黑體" pitchFamily="49" charset="-120"/>
                <a:ea typeface="華康粗黑體" pitchFamily="49" charset="-120"/>
              </a:rPr>
              <a:t>咦？</a:t>
            </a:r>
            <a:r>
              <a:rPr lang="zh-TW" altLang="en-US" sz="3600">
                <a:solidFill>
                  <a:srgbClr val="FF0000"/>
                </a:solidFill>
                <a:latin typeface="華康粗黑體" pitchFamily="49" charset="-120"/>
                <a:ea typeface="華康粗黑體" pitchFamily="49" charset="-120"/>
              </a:rPr>
              <a:t>以前怎麼沒有這些體會？</a:t>
            </a:r>
            <a:endParaRPr lang="en-US" altLang="zh-TW" sz="3600">
              <a:solidFill>
                <a:srgbClr val="FF0000"/>
              </a:solidFill>
              <a:latin typeface="華康粗黑體" pitchFamily="49" charset="-120"/>
              <a:ea typeface="華康粗黑體" pitchFamily="49" charset="-120"/>
            </a:endParaRPr>
          </a:p>
          <a:p>
            <a:pPr eaLnBrk="1" hangingPunct="1">
              <a:lnSpc>
                <a:spcPct val="110000"/>
              </a:lnSpc>
              <a:spcBef>
                <a:spcPts val="900"/>
              </a:spcBef>
            </a:pPr>
            <a:r>
              <a:rPr lang="zh-TW" altLang="en-US">
                <a:solidFill>
                  <a:schemeClr val="bg1"/>
                </a:solidFill>
                <a:latin typeface="華康粗黑體" pitchFamily="49" charset="-120"/>
                <a:ea typeface="華康粗黑體" pitchFamily="49" charset="-120"/>
              </a:rPr>
              <a:t>我這才想起來，</a:t>
            </a:r>
            <a:r>
              <a:rPr lang="zh-TW" altLang="en-US" sz="4000">
                <a:solidFill>
                  <a:srgbClr val="000066"/>
                </a:solidFill>
                <a:latin typeface="華康粗黑體" pitchFamily="49" charset="-120"/>
                <a:ea typeface="華康粗黑體" pitchFamily="49" charset="-120"/>
              </a:rPr>
              <a:t>莫非是我弄錯了？</a:t>
            </a:r>
            <a:endParaRPr lang="zh-TW" altLang="en-US" sz="3600">
              <a:solidFill>
                <a:srgbClr val="000066"/>
              </a:solidFill>
              <a:latin typeface="華康粗黑體" pitchFamily="49" charset="-120"/>
              <a:ea typeface="華康粗黑體" pitchFamily="49" charset="-120"/>
            </a:endParaRPr>
          </a:p>
          <a:p>
            <a:pPr eaLnBrk="1" hangingPunct="1">
              <a:lnSpc>
                <a:spcPct val="110000"/>
              </a:lnSpc>
              <a:spcBef>
                <a:spcPts val="900"/>
              </a:spcBef>
            </a:pPr>
            <a:r>
              <a:rPr lang="zh-TW" altLang="en-US" sz="4400" b="1">
                <a:solidFill>
                  <a:schemeClr val="bg1"/>
                </a:solidFill>
                <a:latin typeface="華康粗黑體" pitchFamily="49" charset="-120"/>
                <a:ea typeface="華康粗黑體" pitchFamily="49" charset="-120"/>
              </a:rPr>
              <a:t>原來是天主叫蝸牛牽我去散步！</a:t>
            </a:r>
            <a:endParaRPr lang="zh-TW" altLang="en-US" b="1">
              <a:solidFill>
                <a:schemeClr val="bg1"/>
              </a:solidFill>
              <a:latin typeface="華康粗黑體" pitchFamily="49" charset="-120"/>
              <a:ea typeface="華康粗黑體" pitchFamily="49" charset="-120"/>
            </a:endParaRPr>
          </a:p>
        </p:txBody>
      </p:sp>
      <p:pic>
        <p:nvPicPr>
          <p:cNvPr id="6148" name="Picture 4" descr="圖片5">
            <a:extLst>
              <a:ext uri="{FF2B5EF4-FFF2-40B4-BE49-F238E27FC236}">
                <a16:creationId xmlns:a16="http://schemas.microsoft.com/office/drawing/2014/main" id="{58FFF5EB-70D1-473B-B86E-623748996E5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333375"/>
            <a:ext cx="1152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圖片5">
            <a:extLst>
              <a:ext uri="{FF2B5EF4-FFF2-40B4-BE49-F238E27FC236}">
                <a16:creationId xmlns:a16="http://schemas.microsoft.com/office/drawing/2014/main" id="{1BA89548-9568-4872-956C-76C246B231E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3476625"/>
            <a:ext cx="6667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3E2638DC-0959-4646-9985-D38A9F4C5B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eaLnBrk="1">
              <a:lnSpc>
                <a:spcPts val="55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zh-TW" altLang="en-US" dirty="0">
                <a:latin typeface="華康粗黑體" pitchFamily="49" charset="-120"/>
                <a:ea typeface="華康粗黑體" pitchFamily="49" charset="-120"/>
              </a:rPr>
              <a:t>  </a:t>
            </a:r>
            <a:r>
              <a:rPr lang="en-US" altLang="zh-TW" sz="3600" dirty="0">
                <a:solidFill>
                  <a:srgbClr val="FF0000"/>
                </a:solidFill>
                <a:ea typeface="華康粗黑體" panose="020B0709000000000000" pitchFamily="49" charset="-120"/>
              </a:rPr>
              <a:t>20</a:t>
            </a:r>
            <a:r>
              <a:rPr lang="en-US" altLang="zh-HK" sz="3600" dirty="0">
                <a:solidFill>
                  <a:srgbClr val="FF0000"/>
                </a:solidFill>
                <a:ea typeface="華康粗黑體" panose="020B0709000000000000" pitchFamily="49" charset="-120"/>
              </a:rPr>
              <a:t>.</a:t>
            </a:r>
            <a:r>
              <a:rPr lang="en-US" sz="3600" dirty="0">
                <a:cs typeface="Arial" pitchFamily="34" charset="0"/>
              </a:rPr>
              <a:t> </a:t>
            </a:r>
            <a:r>
              <a:rPr lang="zh-TW" altLang="en-US" sz="3600" dirty="0">
                <a:solidFill>
                  <a:srgbClr val="FF0000"/>
                </a:solidFill>
                <a:latin typeface="華康粗黑體" pitchFamily="49" charset="-120"/>
                <a:ea typeface="華康粗黑體" pitchFamily="49" charset="-120"/>
              </a:rPr>
              <a:t>上主的召叫是一種喜訊</a:t>
            </a:r>
            <a:endParaRPr lang="zh-TW" altLang="zh-HK" sz="3600" kern="1200" dirty="0">
              <a:solidFill>
                <a:srgbClr val="FF0000"/>
              </a:solidFill>
              <a:latin typeface="華康粗黑體" pitchFamily="49" charset="-120"/>
              <a:ea typeface="華康粗黑體" pitchFamily="49" charset="-120"/>
            </a:endParaRPr>
          </a:p>
          <a:p>
            <a:pPr algn="just">
              <a:lnSpc>
                <a:spcPts val="4000"/>
              </a:lnSpc>
              <a:spcBef>
                <a:spcPts val="0"/>
              </a:spcBef>
              <a:defRPr/>
            </a:pPr>
            <a:r>
              <a:rPr lang="zh-TW" altLang="en-US" dirty="0">
                <a:latin typeface="華康粗黑體" pitchFamily="49" charset="-120"/>
                <a:ea typeface="華康粗黑體" pitchFamily="49" charset="-120"/>
              </a:rPr>
              <a:t>  為不少教友，信仰是一種束縛</a:t>
            </a:r>
            <a:r>
              <a:rPr lang="en-US" dirty="0">
                <a:latin typeface="華康粗黑體" pitchFamily="49" charset="-120"/>
                <a:ea typeface="華康粗黑體" pitchFamily="49" charset="-120"/>
              </a:rPr>
              <a:t>(</a:t>
            </a:r>
            <a:r>
              <a:rPr lang="zh-TW" altLang="en-US" dirty="0">
                <a:latin typeface="華康粗黑體" pitchFamily="49" charset="-120"/>
                <a:ea typeface="華康粗黑體" pitchFamily="49" charset="-120"/>
              </a:rPr>
              <a:t>例如每主日要參與彌撒</a:t>
            </a:r>
            <a:r>
              <a:rPr lang="en-US" dirty="0">
                <a:latin typeface="華康粗黑體" pitchFamily="49" charset="-120"/>
                <a:ea typeface="華康粗黑體" pitchFamily="49" charset="-120"/>
              </a:rPr>
              <a:t>)</a:t>
            </a:r>
            <a:r>
              <a:rPr lang="zh-TW" altLang="en-US" dirty="0">
                <a:latin typeface="華康粗黑體" pitchFamily="49" charset="-120"/>
                <a:ea typeface="華康粗黑體" pitchFamily="49" charset="-120"/>
              </a:rPr>
              <a:t>，是一種難以負荷的重擔（例如不許離婚、不許墮胎、不許縱情享樂；不許沉迷聲、色、犬、馬；在人前要表現出基督徒的道德水準等）。</a:t>
            </a:r>
          </a:p>
          <a:p>
            <a:pPr algn="just">
              <a:lnSpc>
                <a:spcPts val="4000"/>
              </a:lnSpc>
              <a:spcBef>
                <a:spcPts val="0"/>
              </a:spcBef>
              <a:defRPr/>
            </a:pPr>
            <a:r>
              <a:rPr lang="en-US" dirty="0">
                <a:latin typeface="華康粗黑體" pitchFamily="49" charset="-120"/>
                <a:ea typeface="華康粗黑體" pitchFamily="49" charset="-120"/>
              </a:rPr>
              <a:t>  </a:t>
            </a:r>
            <a:r>
              <a:rPr lang="zh-TW" altLang="en-US" dirty="0">
                <a:latin typeface="華康粗黑體" pitchFamily="49" charset="-120"/>
                <a:ea typeface="華康粗黑體" pitchFamily="49" charset="-120"/>
              </a:rPr>
              <a:t>其實，上主的召叫原來是一個大喜訊，他給我們帶來真正的、持久的、永恆的喜樂。雷鳴遠神父因此亦留給我們一個九字真言，就是：「</a:t>
            </a:r>
            <a:r>
              <a:rPr lang="zh-TW" altLang="en-US" dirty="0">
                <a:solidFill>
                  <a:srgbClr val="FF0000"/>
                </a:solidFill>
                <a:latin typeface="華康粗黑體" pitchFamily="49" charset="-120"/>
                <a:ea typeface="華康粗黑體" pitchFamily="49" charset="-120"/>
              </a:rPr>
              <a:t>全犧牲，真愛人，常喜樂</a:t>
            </a:r>
            <a:r>
              <a:rPr lang="zh-TW" altLang="en-US" dirty="0">
                <a:latin typeface="華康粗黑體" pitchFamily="49" charset="-120"/>
                <a:ea typeface="華康粗黑體" pitchFamily="49" charset="-120"/>
              </a:rPr>
              <a:t>」，因為我們所領受的召叫，實在是一種真實的「喜訊」。</a:t>
            </a:r>
            <a:endParaRPr lang="en-US" altLang="zh-TW" dirty="0">
              <a:latin typeface="華康粗黑體" pitchFamily="49" charset="-120"/>
              <a:ea typeface="華康粗黑體" pitchFamily="49" charset="-120"/>
            </a:endParaRPr>
          </a:p>
          <a:p>
            <a:pPr algn="just">
              <a:lnSpc>
                <a:spcPts val="4000"/>
              </a:lnSpc>
              <a:spcBef>
                <a:spcPts val="0"/>
              </a:spcBef>
              <a:defRPr/>
            </a:pPr>
            <a:endParaRPr lang="en-US" altLang="zh-TW" dirty="0">
              <a:latin typeface="華康粗黑體" pitchFamily="49" charset="-120"/>
              <a:ea typeface="華康粗黑體" pitchFamily="49" charset="-120"/>
            </a:endParaRPr>
          </a:p>
          <a:p>
            <a:pPr algn="just">
              <a:lnSpc>
                <a:spcPts val="4000"/>
              </a:lnSpc>
              <a:spcBef>
                <a:spcPts val="0"/>
              </a:spcBef>
              <a:defRPr/>
            </a:pPr>
            <a:endParaRPr lang="en-US" altLang="zh-TW" dirty="0">
              <a:latin typeface="華康粗黑體" pitchFamily="49" charset="-120"/>
              <a:ea typeface="華康粗黑體" pitchFamily="49" charset="-120"/>
            </a:endParaRPr>
          </a:p>
          <a:p>
            <a:pPr algn="just">
              <a:lnSpc>
                <a:spcPts val="4000"/>
              </a:lnSpc>
              <a:spcBef>
                <a:spcPts val="0"/>
              </a:spcBef>
              <a:defRPr/>
            </a:pPr>
            <a:endParaRPr lang="zh-TW" altLang="en-US" dirty="0">
              <a:latin typeface="華康粗黑體" pitchFamily="49" charset="-120"/>
              <a:ea typeface="華康粗黑體" pitchFamily="49" charset="-120"/>
            </a:endParaRPr>
          </a:p>
        </p:txBody>
      </p:sp>
    </p:spTree>
  </p:cSld>
  <p:clrMapOvr>
    <a:masterClrMapping/>
  </p:clrMapOvr>
  <p:transition spd="slow">
    <p:sndAc>
      <p:endSnd/>
    </p:sndAc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副標題 2">
            <a:extLst>
              <a:ext uri="{FF2B5EF4-FFF2-40B4-BE49-F238E27FC236}">
                <a16:creationId xmlns:a16="http://schemas.microsoft.com/office/drawing/2014/main" id="{9CD2AD6A-905C-41AF-BC77-3E68C62BC1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just">
              <a:lnSpc>
                <a:spcPts val="5500"/>
              </a:lnSpc>
              <a:spcBef>
                <a:spcPct val="0"/>
              </a:spcBef>
            </a:pPr>
            <a:r>
              <a:rPr lang="zh-TW" altLang="en-US">
                <a:solidFill>
                  <a:srgbClr val="FF0000"/>
                </a:solidFill>
                <a:latin typeface="華康粗黑體" pitchFamily="49" charset="-120"/>
                <a:ea typeface="華康粗黑體" pitchFamily="49" charset="-120"/>
              </a:rPr>
              <a:t>一、基督使人歡欣</a:t>
            </a:r>
          </a:p>
          <a:p>
            <a:pPr algn="just">
              <a:lnSpc>
                <a:spcPts val="5500"/>
              </a:lnSpc>
              <a:spcBef>
                <a:spcPct val="0"/>
              </a:spcBef>
            </a:pPr>
            <a:r>
              <a:rPr lang="en-US" altLang="zh-TW">
                <a:solidFill>
                  <a:srgbClr val="FF0000"/>
                </a:solidFill>
                <a:latin typeface="華康粗黑體" pitchFamily="49" charset="-120"/>
                <a:ea typeface="華康粗黑體" pitchFamily="49" charset="-120"/>
              </a:rPr>
              <a:t>1.</a:t>
            </a:r>
            <a:r>
              <a:rPr lang="zh-TW" altLang="en-US">
                <a:solidFill>
                  <a:srgbClr val="FF0000"/>
                </a:solidFill>
                <a:latin typeface="華康粗黑體" pitchFamily="49" charset="-120"/>
                <a:ea typeface="華康粗黑體" pitchFamily="49" charset="-120"/>
              </a:rPr>
              <a:t>全民的大喜訊</a:t>
            </a:r>
          </a:p>
          <a:p>
            <a:pPr algn="just">
              <a:lnSpc>
                <a:spcPts val="4000"/>
              </a:lnSpc>
              <a:spcBef>
                <a:spcPct val="0"/>
              </a:spcBef>
            </a:pPr>
            <a:r>
              <a:rPr lang="en-US" altLang="zh-TW">
                <a:latin typeface="華康粗黑體" pitchFamily="49" charset="-120"/>
                <a:ea typeface="華康粗黑體" pitchFamily="49" charset="-120"/>
              </a:rPr>
              <a:t>  </a:t>
            </a:r>
            <a:r>
              <a:rPr lang="zh-TW" altLang="en-US">
                <a:latin typeface="華康粗黑體" pitchFamily="49" charset="-120"/>
                <a:ea typeface="華康粗黑體" pitchFamily="49" charset="-120"/>
              </a:rPr>
              <a:t>基督的誕生，天使向牧童形容為「一個為全民族的大喜訊」（路</a:t>
            </a:r>
            <a:r>
              <a:rPr lang="en-US" altLang="zh-TW">
                <a:latin typeface="華康粗黑體" pitchFamily="49" charset="-120"/>
                <a:ea typeface="華康粗黑體" pitchFamily="49" charset="-120"/>
              </a:rPr>
              <a:t>2:8-14</a:t>
            </a:r>
            <a:r>
              <a:rPr lang="zh-TW" altLang="en-US">
                <a:latin typeface="華康粗黑體" pitchFamily="49" charset="-120"/>
                <a:ea typeface="華康粗黑體" pitchFamily="49" charset="-120"/>
              </a:rPr>
              <a:t>），因為他是人類的「救世者」，要把人從一切罪惡中解救出來。</a:t>
            </a:r>
          </a:p>
          <a:p>
            <a:pPr algn="just">
              <a:lnSpc>
                <a:spcPts val="5500"/>
              </a:lnSpc>
              <a:spcBef>
                <a:spcPct val="0"/>
              </a:spcBef>
            </a:pPr>
            <a:r>
              <a:rPr lang="en-US" altLang="zh-TW">
                <a:solidFill>
                  <a:srgbClr val="FF0000"/>
                </a:solidFill>
                <a:latin typeface="華康粗黑體" pitchFamily="49" charset="-120"/>
                <a:ea typeface="華康粗黑體" pitchFamily="49" charset="-120"/>
              </a:rPr>
              <a:t>2.</a:t>
            </a:r>
            <a:r>
              <a:rPr lang="zh-TW" altLang="en-US">
                <a:solidFill>
                  <a:srgbClr val="FF0000"/>
                </a:solidFill>
                <a:latin typeface="華康粗黑體" pitchFamily="49" charset="-120"/>
                <a:ea typeface="華康粗黑體" pitchFamily="49" charset="-120"/>
              </a:rPr>
              <a:t>肉身的喜訊</a:t>
            </a:r>
          </a:p>
          <a:p>
            <a:pPr algn="just">
              <a:lnSpc>
                <a:spcPts val="4000"/>
              </a:lnSpc>
              <a:spcBef>
                <a:spcPct val="0"/>
              </a:spcBef>
            </a:pPr>
            <a:r>
              <a:rPr lang="en-US" altLang="zh-TW">
                <a:latin typeface="華康粗黑體" pitchFamily="49" charset="-120"/>
                <a:ea typeface="華康粗黑體" pitchFamily="49" charset="-120"/>
              </a:rPr>
              <a:t>  </a:t>
            </a:r>
            <a:r>
              <a:rPr lang="zh-TW" altLang="en-US">
                <a:latin typeface="華康粗黑體" pitchFamily="49" charset="-120"/>
                <a:ea typeface="華康粗黑體" pitchFamily="49" charset="-120"/>
              </a:rPr>
              <a:t>耶穌不單關懷人靈魂的得救，滿足人精神的需要，他也真真實實、具具體體地給人的肉身生命帶來救恩。換句話說，他不單解救人的靈魂，也解救整個人</a:t>
            </a:r>
            <a:r>
              <a:rPr lang="en-US" altLang="zh-HK">
                <a:latin typeface="華康粗黑體" pitchFamily="49" charset="-120"/>
                <a:ea typeface="華康粗黑體" pitchFamily="49" charset="-120"/>
                <a:sym typeface="Symbol" panose="05050102010706020507" pitchFamily="18" charset="2"/>
              </a:rPr>
              <a:t></a:t>
            </a:r>
            <a:r>
              <a:rPr lang="zh-TW" altLang="en-US">
                <a:latin typeface="華康粗黑體" pitchFamily="49" charset="-120"/>
                <a:ea typeface="華康粗黑體" pitchFamily="49" charset="-120"/>
              </a:rPr>
              <a:t>包括人的靈魂和肉身在內。</a:t>
            </a:r>
          </a:p>
          <a:p>
            <a:pPr algn="just">
              <a:lnSpc>
                <a:spcPts val="4000"/>
              </a:lnSpc>
              <a:spcBef>
                <a:spcPct val="0"/>
              </a:spcBef>
            </a:pPr>
            <a:r>
              <a:rPr lang="en-US" altLang="zh-HK">
                <a:latin typeface="華康粗黑體" pitchFamily="49" charset="-120"/>
                <a:ea typeface="華康粗黑體" pitchFamily="49" charset="-120"/>
              </a:rPr>
              <a:t>  </a:t>
            </a:r>
            <a:r>
              <a:rPr lang="zh-TW" altLang="en-US">
                <a:latin typeface="華康粗黑體" pitchFamily="49" charset="-120"/>
                <a:ea typeface="華康粗黑體" pitchFamily="49" charset="-120"/>
              </a:rPr>
              <a:t>整本福音，充滿了耶穌所顯的奇跡，其中許多都是為滿足人的</a:t>
            </a:r>
            <a:r>
              <a:rPr lang="zh-TW" altLang="en-US">
                <a:solidFill>
                  <a:srgbClr val="FF0000"/>
                </a:solidFill>
                <a:latin typeface="華康粗黑體" pitchFamily="49" charset="-120"/>
                <a:ea typeface="華康粗黑體" pitchFamily="49" charset="-120"/>
              </a:rPr>
              <a:t>具體需要而顯的奇跡</a:t>
            </a:r>
            <a:r>
              <a:rPr lang="zh-TW" altLang="en-US">
                <a:latin typeface="華康粗黑體" pitchFamily="49" charset="-120"/>
                <a:ea typeface="華康粗黑體" pitchFamily="49" charset="-120"/>
              </a:rPr>
              <a:t>，例如：他為病</a:t>
            </a:r>
            <a:endParaRPr lang="en-US" altLang="zh-TW">
              <a:latin typeface="華康粗黑體" pitchFamily="49" charset="-120"/>
              <a:ea typeface="華康粗黑體" pitchFamily="49" charset="-120"/>
            </a:endParaRPr>
          </a:p>
          <a:p>
            <a:pPr algn="just">
              <a:lnSpc>
                <a:spcPts val="4000"/>
              </a:lnSpc>
              <a:spcBef>
                <a:spcPct val="0"/>
              </a:spcBef>
            </a:pPr>
            <a:endParaRPr lang="en-US" altLang="zh-TW">
              <a:latin typeface="華康粗黑體" pitchFamily="49" charset="-120"/>
              <a:ea typeface="華康粗黑體" pitchFamily="49" charset="-12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副標題 2">
            <a:extLst>
              <a:ext uri="{FF2B5EF4-FFF2-40B4-BE49-F238E27FC236}">
                <a16:creationId xmlns:a16="http://schemas.microsoft.com/office/drawing/2014/main" id="{D6D6A5CE-D4EE-429F-88DD-4BFC1039A5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>
              <a:lnSpc>
                <a:spcPts val="4000"/>
              </a:lnSpc>
              <a:spcBef>
                <a:spcPct val="0"/>
              </a:spcBef>
            </a:pPr>
            <a:r>
              <a:rPr lang="zh-TW" altLang="en-US">
                <a:latin typeface="華康粗黑體" pitchFamily="49" charset="-120"/>
                <a:ea typeface="華康粗黑體" pitchFamily="49" charset="-120"/>
              </a:rPr>
              <a:t>人帶來痊癒；為盲者帶來複明；為饑餓者帶來飽食；為附魔者帶來解脫；為亡者帶來生命。</a:t>
            </a:r>
          </a:p>
          <a:p>
            <a:pPr algn="just">
              <a:lnSpc>
                <a:spcPts val="5500"/>
              </a:lnSpc>
              <a:spcBef>
                <a:spcPct val="0"/>
              </a:spcBef>
            </a:pPr>
            <a:r>
              <a:rPr lang="en-US" altLang="zh-TW">
                <a:solidFill>
                  <a:srgbClr val="FF0000"/>
                </a:solidFill>
                <a:latin typeface="華康粗黑體" pitchFamily="49" charset="-120"/>
                <a:ea typeface="華康粗黑體" pitchFamily="49" charset="-120"/>
              </a:rPr>
              <a:t>3.</a:t>
            </a:r>
            <a:r>
              <a:rPr lang="zh-TW" altLang="en-US">
                <a:solidFill>
                  <a:srgbClr val="FF0000"/>
                </a:solidFill>
                <a:latin typeface="華康粗黑體" pitchFamily="49" charset="-120"/>
                <a:ea typeface="華康粗黑體" pitchFamily="49" charset="-120"/>
              </a:rPr>
              <a:t>精神的喜訊</a:t>
            </a:r>
          </a:p>
          <a:p>
            <a:pPr algn="just">
              <a:lnSpc>
                <a:spcPts val="4000"/>
              </a:lnSpc>
              <a:spcBef>
                <a:spcPct val="0"/>
              </a:spcBef>
            </a:pPr>
            <a:r>
              <a:rPr lang="en-US" altLang="zh-TW">
                <a:latin typeface="華康粗黑體" pitchFamily="49" charset="-120"/>
                <a:ea typeface="華康粗黑體" pitchFamily="49" charset="-120"/>
              </a:rPr>
              <a:t>  </a:t>
            </a:r>
            <a:r>
              <a:rPr lang="zh-TW" altLang="en-US">
                <a:latin typeface="華康粗黑體" pitchFamily="49" charset="-120"/>
                <a:ea typeface="華康粗黑體" pitchFamily="49" charset="-120"/>
              </a:rPr>
              <a:t>但人還有更深沉的需要，那便是精神上的、心靈上的需要。所以他為</a:t>
            </a:r>
            <a:r>
              <a:rPr lang="zh-TW" altLang="en-US">
                <a:solidFill>
                  <a:srgbClr val="FF0000"/>
                </a:solidFill>
                <a:latin typeface="華康粗黑體" pitchFamily="49" charset="-120"/>
                <a:ea typeface="華康粗黑體" pitchFamily="49" charset="-120"/>
              </a:rPr>
              <a:t>罪人帶來寬恕</a:t>
            </a:r>
            <a:r>
              <a:rPr lang="zh-TW" altLang="en-US">
                <a:latin typeface="華康粗黑體" pitchFamily="49" charset="-120"/>
                <a:ea typeface="華康粗黑體" pitchFamily="49" charset="-120"/>
              </a:rPr>
              <a:t>；為口渴者帶來活水；為找尋真理者帶來重生；為被棄者帶來友誼和信任。</a:t>
            </a:r>
          </a:p>
          <a:p>
            <a:pPr algn="just">
              <a:lnSpc>
                <a:spcPts val="5500"/>
              </a:lnSpc>
              <a:spcBef>
                <a:spcPct val="0"/>
              </a:spcBef>
            </a:pPr>
            <a:r>
              <a:rPr lang="en-US" altLang="zh-TW">
                <a:solidFill>
                  <a:srgbClr val="FF0000"/>
                </a:solidFill>
                <a:latin typeface="華康粗黑體" pitchFamily="49" charset="-120"/>
                <a:ea typeface="華康粗黑體" pitchFamily="49" charset="-120"/>
              </a:rPr>
              <a:t>4.</a:t>
            </a:r>
            <a:r>
              <a:rPr lang="zh-TW" altLang="en-US">
                <a:solidFill>
                  <a:srgbClr val="FF0000"/>
                </a:solidFill>
                <a:latin typeface="華康粗黑體" pitchFamily="49" charset="-120"/>
                <a:ea typeface="華康粗黑體" pitchFamily="49" charset="-120"/>
              </a:rPr>
              <a:t>貧窮卑賤者的朋友</a:t>
            </a:r>
          </a:p>
          <a:p>
            <a:pPr algn="just">
              <a:lnSpc>
                <a:spcPts val="4000"/>
              </a:lnSpc>
              <a:spcBef>
                <a:spcPct val="0"/>
              </a:spcBef>
            </a:pPr>
            <a:r>
              <a:rPr lang="en-US" altLang="zh-TW">
                <a:latin typeface="華康粗黑體" pitchFamily="49" charset="-120"/>
                <a:ea typeface="華康粗黑體" pitchFamily="49" charset="-120"/>
              </a:rPr>
              <a:t>  </a:t>
            </a:r>
            <a:r>
              <a:rPr lang="zh-TW" altLang="en-US">
                <a:latin typeface="華康粗黑體" pitchFamily="49" charset="-120"/>
                <a:ea typeface="華康粗黑體" pitchFamily="49" charset="-120"/>
              </a:rPr>
              <a:t>基督在世時，喜歡和罪人、弱小者、被壓迫者站在一起，他特別顯出是罪人與窮人的朋友。</a:t>
            </a:r>
          </a:p>
          <a:p>
            <a:pPr algn="just">
              <a:lnSpc>
                <a:spcPts val="5500"/>
              </a:lnSpc>
              <a:spcBef>
                <a:spcPct val="0"/>
              </a:spcBef>
            </a:pPr>
            <a:r>
              <a:rPr lang="zh-TW" altLang="en-US">
                <a:solidFill>
                  <a:srgbClr val="FF0000"/>
                </a:solidFill>
                <a:latin typeface="華康粗黑體" pitchFamily="49" charset="-120"/>
                <a:ea typeface="華康粗黑體" pitchFamily="49" charset="-120"/>
              </a:rPr>
              <a:t>二、基督是我們喜樂的泉源</a:t>
            </a:r>
          </a:p>
          <a:p>
            <a:pPr algn="just">
              <a:lnSpc>
                <a:spcPts val="4000"/>
              </a:lnSpc>
              <a:spcBef>
                <a:spcPct val="0"/>
              </a:spcBef>
            </a:pPr>
            <a:r>
              <a:rPr lang="en-US" altLang="zh-TW">
                <a:latin typeface="華康粗黑體" pitchFamily="49" charset="-120"/>
                <a:ea typeface="華康粗黑體" pitchFamily="49" charset="-120"/>
              </a:rPr>
              <a:t>  1.</a:t>
            </a:r>
            <a:r>
              <a:rPr lang="zh-TW" altLang="en-US">
                <a:latin typeface="華康粗黑體" pitchFamily="49" charset="-120"/>
                <a:ea typeface="華康粗黑體" pitchFamily="49" charset="-120"/>
              </a:rPr>
              <a:t>他頒佈的山中聖訓和真福八端（瑪</a:t>
            </a:r>
            <a:r>
              <a:rPr lang="en-US" altLang="zh-TW">
                <a:latin typeface="華康粗黑體" pitchFamily="49" charset="-120"/>
                <a:ea typeface="華康粗黑體" pitchFamily="49" charset="-120"/>
              </a:rPr>
              <a:t>5-7</a:t>
            </a:r>
            <a:r>
              <a:rPr lang="zh-TW" altLang="en-US">
                <a:latin typeface="華康粗黑體" pitchFamily="49" charset="-120"/>
                <a:ea typeface="華康粗黑體" pitchFamily="49" charset="-120"/>
              </a:rPr>
              <a:t>章），</a:t>
            </a:r>
            <a:endParaRPr lang="en-US" altLang="zh-TW">
              <a:latin typeface="華康粗黑體" pitchFamily="49" charset="-120"/>
              <a:ea typeface="華康粗黑體" pitchFamily="49" charset="-120"/>
            </a:endParaRPr>
          </a:p>
          <a:p>
            <a:pPr algn="just">
              <a:lnSpc>
                <a:spcPts val="4000"/>
              </a:lnSpc>
              <a:spcBef>
                <a:spcPct val="0"/>
              </a:spcBef>
            </a:pPr>
            <a:endParaRPr lang="en-US" altLang="zh-TW">
              <a:latin typeface="華康粗黑體" pitchFamily="49" charset="-120"/>
              <a:ea typeface="華康粗黑體" pitchFamily="49" charset="-12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副標題 2">
            <a:extLst>
              <a:ext uri="{FF2B5EF4-FFF2-40B4-BE49-F238E27FC236}">
                <a16:creationId xmlns:a16="http://schemas.microsoft.com/office/drawing/2014/main" id="{2CB386B7-CE53-49E3-A496-C849F8CCE1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just" eaLnBrk="1">
              <a:lnSpc>
                <a:spcPts val="4000"/>
              </a:lnSpc>
              <a:spcBef>
                <a:spcPct val="0"/>
              </a:spcBef>
            </a:pPr>
            <a:r>
              <a:rPr lang="zh-TW" altLang="en-US">
                <a:latin typeface="華康粗黑體" pitchFamily="49" charset="-120"/>
                <a:ea typeface="華康粗黑體" pitchFamily="49" charset="-120"/>
              </a:rPr>
              <a:t>使我們清楚瞭解到整個倫理生活的意義和</a:t>
            </a:r>
            <a:r>
              <a:rPr lang="zh-TW" altLang="en-US">
                <a:solidFill>
                  <a:srgbClr val="FF0000"/>
                </a:solidFill>
                <a:latin typeface="華康粗黑體" pitchFamily="49" charset="-120"/>
                <a:ea typeface="華康粗黑體" pitchFamily="49" charset="-120"/>
              </a:rPr>
              <a:t>方向</a:t>
            </a:r>
            <a:r>
              <a:rPr lang="zh-TW" altLang="en-US">
                <a:latin typeface="華康粗黑體" pitchFamily="49" charset="-120"/>
                <a:ea typeface="華康粗黑體" pitchFamily="49" charset="-120"/>
              </a:rPr>
              <a:t>，</a:t>
            </a:r>
            <a:r>
              <a:rPr lang="en-US" altLang="zh-TW">
                <a:latin typeface="華康粗黑體" pitchFamily="49" charset="-120"/>
                <a:ea typeface="華康粗黑體" pitchFamily="49" charset="-120"/>
              </a:rPr>
              <a:t>【</a:t>
            </a:r>
            <a:r>
              <a:rPr lang="zh-TW" altLang="en-US">
                <a:solidFill>
                  <a:srgbClr val="FF0000"/>
                </a:solidFill>
                <a:latin typeface="華康粗黑體" pitchFamily="49" charset="-120"/>
                <a:ea typeface="華康粗黑體" pitchFamily="49" charset="-120"/>
              </a:rPr>
              <a:t>南轅北轍</a:t>
            </a:r>
            <a:r>
              <a:rPr lang="en-US" altLang="zh-TW">
                <a:latin typeface="華康粗黑體" pitchFamily="49" charset="-120"/>
                <a:ea typeface="華康粗黑體" pitchFamily="49" charset="-120"/>
              </a:rPr>
              <a:t>】</a:t>
            </a:r>
            <a:r>
              <a:rPr lang="zh-TW" altLang="en-US">
                <a:latin typeface="華康粗黑體" pitchFamily="49" charset="-120"/>
                <a:ea typeface="華康粗黑體" pitchFamily="49" charset="-120"/>
              </a:rPr>
              <a:t>，使我們在一個混亂和無所適從的社會中，知道如何立身處世、待人接物，而</a:t>
            </a:r>
            <a:r>
              <a:rPr lang="zh-TW" altLang="en-US">
                <a:solidFill>
                  <a:srgbClr val="FF0000"/>
                </a:solidFill>
                <a:latin typeface="華康粗黑體" pitchFamily="49" charset="-120"/>
                <a:ea typeface="華康粗黑體" pitchFamily="49" charset="-120"/>
              </a:rPr>
              <a:t>不必再在黑暗中摸索</a:t>
            </a:r>
            <a:r>
              <a:rPr lang="zh-TW" altLang="en-US">
                <a:latin typeface="華康粗黑體" pitchFamily="49" charset="-120"/>
                <a:ea typeface="華康粗黑體" pitchFamily="49" charset="-120"/>
              </a:rPr>
              <a:t>。</a:t>
            </a:r>
            <a:r>
              <a:rPr lang="en-US" altLang="zh-TW">
                <a:latin typeface="華康粗黑體" pitchFamily="49" charset="-120"/>
                <a:ea typeface="華康粗黑體" pitchFamily="49" charset="-120"/>
              </a:rPr>
              <a:t>【</a:t>
            </a:r>
            <a:r>
              <a:rPr lang="zh-TW" altLang="en-US">
                <a:solidFill>
                  <a:srgbClr val="FF0000"/>
                </a:solidFill>
                <a:latin typeface="華康粗黑體" pitchFamily="49" charset="-120"/>
                <a:ea typeface="華康粗黑體" pitchFamily="49" charset="-120"/>
              </a:rPr>
              <a:t>天不生仲尼，萬古長如夜</a:t>
            </a:r>
            <a:r>
              <a:rPr lang="en-US" altLang="zh-TW">
                <a:latin typeface="華康粗黑體" pitchFamily="49" charset="-120"/>
                <a:ea typeface="華康粗黑體" pitchFamily="49" charset="-120"/>
              </a:rPr>
              <a:t>】</a:t>
            </a:r>
            <a:r>
              <a:rPr lang="zh-TW" altLang="en-US">
                <a:latin typeface="華康粗黑體" pitchFamily="49" charset="-120"/>
                <a:ea typeface="華康粗黑體" pitchFamily="49" charset="-120"/>
              </a:rPr>
              <a:t>。人生有了清楚的目標和方向，實在是一件可以解除我們的思想和精神負擔的樂事。</a:t>
            </a:r>
          </a:p>
          <a:p>
            <a:pPr algn="just" eaLnBrk="1">
              <a:lnSpc>
                <a:spcPts val="4000"/>
              </a:lnSpc>
              <a:spcBef>
                <a:spcPct val="0"/>
              </a:spcBef>
            </a:pPr>
            <a:r>
              <a:rPr lang="en-US" altLang="zh-TW">
                <a:latin typeface="華康粗黑體" pitchFamily="49" charset="-120"/>
                <a:ea typeface="華康粗黑體" pitchFamily="49" charset="-120"/>
              </a:rPr>
              <a:t>  2.</a:t>
            </a:r>
            <a:r>
              <a:rPr lang="zh-TW" altLang="en-US">
                <a:latin typeface="華康粗黑體" pitchFamily="49" charset="-120"/>
                <a:ea typeface="華康粗黑體" pitchFamily="49" charset="-120"/>
              </a:rPr>
              <a:t>他的</a:t>
            </a:r>
            <a:r>
              <a:rPr lang="zh-TW" altLang="en-US">
                <a:solidFill>
                  <a:srgbClr val="FF0000"/>
                </a:solidFill>
                <a:latin typeface="華康粗黑體" pitchFamily="49" charset="-120"/>
                <a:ea typeface="華康粗黑體" pitchFamily="49" charset="-120"/>
              </a:rPr>
              <a:t>善表</a:t>
            </a:r>
            <a:r>
              <a:rPr lang="en-US" altLang="zh-TW">
                <a:latin typeface="華康粗黑體" pitchFamily="49" charset="-120"/>
                <a:ea typeface="華康粗黑體" pitchFamily="49" charset="-120"/>
              </a:rPr>
              <a:t>【</a:t>
            </a:r>
            <a:r>
              <a:rPr lang="zh-TW" altLang="en-US">
                <a:latin typeface="華康粗黑體" pitchFamily="49" charset="-120"/>
                <a:ea typeface="華康粗黑體" pitchFamily="49" charset="-120"/>
              </a:rPr>
              <a:t>壞表樣；沒有好表樣</a:t>
            </a:r>
            <a:r>
              <a:rPr lang="en-US" altLang="zh-TW">
                <a:latin typeface="華康粗黑體" pitchFamily="49" charset="-120"/>
                <a:ea typeface="華康粗黑體" pitchFamily="49" charset="-120"/>
              </a:rPr>
              <a:t>】</a:t>
            </a:r>
            <a:r>
              <a:rPr lang="zh-TW" altLang="en-US">
                <a:latin typeface="華康粗黑體" pitchFamily="49" charset="-120"/>
                <a:ea typeface="華康粗黑體" pitchFamily="49" charset="-120"/>
              </a:rPr>
              <a:t>。使我們對他所宣講的話更具信心，又使我們能有所遵循（若</a:t>
            </a:r>
            <a:r>
              <a:rPr lang="en-US" altLang="zh-TW">
                <a:latin typeface="華康粗黑體" pitchFamily="49" charset="-120"/>
                <a:ea typeface="華康粗黑體" pitchFamily="49" charset="-120"/>
              </a:rPr>
              <a:t>13:1-20</a:t>
            </a:r>
            <a:r>
              <a:rPr lang="zh-TW" altLang="en-US">
                <a:latin typeface="華康粗黑體" pitchFamily="49" charset="-120"/>
                <a:ea typeface="華康粗黑體" pitchFamily="49" charset="-120"/>
              </a:rPr>
              <a:t>洗腳）。</a:t>
            </a:r>
          </a:p>
          <a:p>
            <a:pPr algn="just" eaLnBrk="1">
              <a:lnSpc>
                <a:spcPts val="4000"/>
              </a:lnSpc>
              <a:spcBef>
                <a:spcPct val="0"/>
              </a:spcBef>
            </a:pPr>
            <a:r>
              <a:rPr lang="en-US" altLang="zh-TW">
                <a:latin typeface="華康粗黑體" pitchFamily="49" charset="-120"/>
                <a:ea typeface="華康粗黑體" pitchFamily="49" charset="-120"/>
              </a:rPr>
              <a:t>  3.</a:t>
            </a:r>
            <a:r>
              <a:rPr lang="zh-TW" altLang="en-US">
                <a:latin typeface="華康粗黑體" pitchFamily="49" charset="-120"/>
                <a:ea typeface="華康粗黑體" pitchFamily="49" charset="-120"/>
              </a:rPr>
              <a:t>他所顯的奇跡（瑪</a:t>
            </a:r>
            <a:r>
              <a:rPr lang="en-US" altLang="zh-TW">
                <a:latin typeface="華康粗黑體" pitchFamily="49" charset="-120"/>
                <a:ea typeface="華康粗黑體" pitchFamily="49" charset="-120"/>
              </a:rPr>
              <a:t>8-9</a:t>
            </a:r>
            <a:r>
              <a:rPr lang="zh-TW" altLang="en-US">
                <a:latin typeface="華康粗黑體" pitchFamily="49" charset="-120"/>
                <a:ea typeface="華康粗黑體" pitchFamily="49" charset="-120"/>
              </a:rPr>
              <a:t>），尤其他的驅魔治病，更清楚地顯示了天國已經來臨，惡勢力最後必然會徹底被粉碎。這使我們對戰勝罪惡、粉碎黑暗的勢力更具信心，也使我們即使在與罪惡搏鬥時，</a:t>
            </a:r>
            <a:endParaRPr lang="en-US" altLang="zh-TW">
              <a:latin typeface="華康粗黑體" pitchFamily="49" charset="-120"/>
              <a:ea typeface="華康粗黑體" pitchFamily="49" charset="-120"/>
            </a:endParaRPr>
          </a:p>
          <a:p>
            <a:pPr algn="just" eaLnBrk="1">
              <a:lnSpc>
                <a:spcPts val="4000"/>
              </a:lnSpc>
              <a:spcBef>
                <a:spcPct val="0"/>
              </a:spcBef>
            </a:pPr>
            <a:endParaRPr lang="en-US" altLang="zh-TW">
              <a:latin typeface="華康粗黑體" pitchFamily="49" charset="-120"/>
              <a:ea typeface="華康粗黑體" pitchFamily="49" charset="-12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副標題 2">
            <a:extLst>
              <a:ext uri="{FF2B5EF4-FFF2-40B4-BE49-F238E27FC236}">
                <a16:creationId xmlns:a16="http://schemas.microsoft.com/office/drawing/2014/main" id="{EB440047-8BC8-44D8-941E-1BE5A8FCC0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just" eaLnBrk="1">
              <a:lnSpc>
                <a:spcPts val="4000"/>
              </a:lnSpc>
              <a:spcBef>
                <a:spcPct val="0"/>
              </a:spcBef>
            </a:pPr>
            <a:r>
              <a:rPr lang="zh-TW" altLang="en-US">
                <a:latin typeface="華康粗黑體" pitchFamily="49" charset="-120"/>
                <a:ea typeface="華康粗黑體" pitchFamily="49" charset="-120"/>
              </a:rPr>
              <a:t>仍能擁有內心的平安與喜樂。</a:t>
            </a:r>
          </a:p>
          <a:p>
            <a:pPr algn="just" eaLnBrk="1">
              <a:lnSpc>
                <a:spcPts val="4000"/>
              </a:lnSpc>
              <a:spcBef>
                <a:spcPct val="0"/>
              </a:spcBef>
            </a:pPr>
            <a:r>
              <a:rPr lang="en-US" altLang="zh-TW">
                <a:latin typeface="華康粗黑體" pitchFamily="49" charset="-120"/>
                <a:ea typeface="華康粗黑體" pitchFamily="49" charset="-120"/>
              </a:rPr>
              <a:t>  4.</a:t>
            </a:r>
            <a:r>
              <a:rPr lang="zh-TW" altLang="en-US">
                <a:latin typeface="華康粗黑體" pitchFamily="49" charset="-120"/>
                <a:ea typeface="華康粗黑體" pitchFamily="49" charset="-120"/>
              </a:rPr>
              <a:t>他的</a:t>
            </a:r>
            <a:r>
              <a:rPr lang="zh-TW" altLang="en-US">
                <a:solidFill>
                  <a:srgbClr val="FF0000"/>
                </a:solidFill>
                <a:latin typeface="華康粗黑體" pitchFamily="49" charset="-120"/>
                <a:ea typeface="華康粗黑體" pitchFamily="49" charset="-120"/>
              </a:rPr>
              <a:t>聖心</a:t>
            </a:r>
            <a:r>
              <a:rPr lang="zh-TW" altLang="en-US">
                <a:latin typeface="華康粗黑體" pitchFamily="49" charset="-120"/>
                <a:ea typeface="華康粗黑體" pitchFamily="49" charset="-120"/>
              </a:rPr>
              <a:t>是我們的安息和欣慰之泉（瑪</a:t>
            </a:r>
            <a:r>
              <a:rPr lang="en-US" altLang="zh-TW">
                <a:latin typeface="華康粗黑體" pitchFamily="49" charset="-120"/>
                <a:ea typeface="華康粗黑體" pitchFamily="49" charset="-120"/>
              </a:rPr>
              <a:t>11:28-30</a:t>
            </a:r>
            <a:r>
              <a:rPr lang="zh-TW" altLang="en-US">
                <a:latin typeface="華康粗黑體" pitchFamily="49" charset="-120"/>
                <a:ea typeface="華康粗黑體" pitchFamily="49" charset="-120"/>
              </a:rPr>
              <a:t>），並使我們對生活的</a:t>
            </a:r>
            <a:r>
              <a:rPr lang="zh-TW" altLang="en-US">
                <a:solidFill>
                  <a:srgbClr val="FF0000"/>
                </a:solidFill>
                <a:latin typeface="華康粗黑體" pitchFamily="49" charset="-120"/>
                <a:ea typeface="華康粗黑體" pitchFamily="49" charset="-120"/>
              </a:rPr>
              <a:t>擔子倍感輕鬆與柔和</a:t>
            </a:r>
            <a:r>
              <a:rPr lang="zh-TW" altLang="en-US">
                <a:latin typeface="華康粗黑體" pitchFamily="49" charset="-120"/>
                <a:ea typeface="華康粗黑體" pitchFamily="49" charset="-120"/>
              </a:rPr>
              <a:t>。！</a:t>
            </a:r>
          </a:p>
          <a:p>
            <a:pPr algn="just" eaLnBrk="1">
              <a:lnSpc>
                <a:spcPts val="4000"/>
              </a:lnSpc>
              <a:spcBef>
                <a:spcPct val="0"/>
              </a:spcBef>
            </a:pPr>
            <a:r>
              <a:rPr lang="en-US" altLang="zh-HK">
                <a:latin typeface="華康粗黑體" pitchFamily="49" charset="-120"/>
                <a:ea typeface="華康粗黑體" pitchFamily="49" charset="-120"/>
              </a:rPr>
              <a:t>  </a:t>
            </a:r>
            <a:r>
              <a:rPr lang="en-US" altLang="zh-TW">
                <a:latin typeface="華康粗黑體" pitchFamily="49" charset="-120"/>
                <a:ea typeface="華康粗黑體" pitchFamily="49" charset="-120"/>
              </a:rPr>
              <a:t>5.</a:t>
            </a:r>
            <a:r>
              <a:rPr lang="zh-TW" altLang="en-US">
                <a:latin typeface="華康粗黑體" pitchFamily="49" charset="-120"/>
                <a:ea typeface="華康粗黑體" pitchFamily="49" charset="-120"/>
              </a:rPr>
              <a:t>他的犧牲與從容就義的精神，使我們能學到如何</a:t>
            </a:r>
            <a:r>
              <a:rPr lang="zh-TW" altLang="en-US">
                <a:solidFill>
                  <a:srgbClr val="FF0000"/>
                </a:solidFill>
                <a:latin typeface="華康粗黑體" pitchFamily="49" charset="-120"/>
                <a:ea typeface="華康粗黑體" pitchFamily="49" charset="-120"/>
              </a:rPr>
              <a:t>正視痛苦</a:t>
            </a:r>
            <a:r>
              <a:rPr lang="zh-TW" altLang="en-US">
                <a:latin typeface="華康粗黑體" pitchFamily="49" charset="-120"/>
                <a:ea typeface="華康粗黑體" pitchFamily="49" charset="-120"/>
              </a:rPr>
              <a:t>與失敗，甚至屈辱與死亡。當人連死亡都不害怕時，便沒有什麼能使他再頹喪與憂傷的了。</a:t>
            </a:r>
          </a:p>
          <a:p>
            <a:pPr algn="just" eaLnBrk="1">
              <a:lnSpc>
                <a:spcPts val="5500"/>
              </a:lnSpc>
              <a:spcBef>
                <a:spcPct val="0"/>
              </a:spcBef>
            </a:pPr>
            <a:r>
              <a:rPr lang="zh-TW" altLang="en-US">
                <a:solidFill>
                  <a:srgbClr val="FF0000"/>
                </a:solidFill>
                <a:latin typeface="華康粗黑體" pitchFamily="49" charset="-120"/>
                <a:ea typeface="華康粗黑體" pitchFamily="49" charset="-120"/>
              </a:rPr>
              <a:t>三、基督帶來自由、尊嚴與平等的喜訊</a:t>
            </a:r>
          </a:p>
          <a:p>
            <a:pPr algn="just" eaLnBrk="1">
              <a:lnSpc>
                <a:spcPts val="4000"/>
              </a:lnSpc>
              <a:spcBef>
                <a:spcPct val="0"/>
              </a:spcBef>
            </a:pPr>
            <a:r>
              <a:rPr lang="en-US" altLang="zh-HK">
                <a:latin typeface="華康粗黑體" pitchFamily="49" charset="-120"/>
                <a:ea typeface="華康粗黑體" pitchFamily="49" charset="-120"/>
              </a:rPr>
              <a:t>  </a:t>
            </a:r>
            <a:r>
              <a:rPr lang="en-US" altLang="zh-TW">
                <a:latin typeface="華康粗黑體" pitchFamily="49" charset="-120"/>
                <a:ea typeface="華康粗黑體" pitchFamily="49" charset="-120"/>
              </a:rPr>
              <a:t>1.</a:t>
            </a:r>
            <a:r>
              <a:rPr lang="zh-TW" altLang="en-US">
                <a:latin typeface="華康粗黑體" pitchFamily="49" charset="-120"/>
                <a:ea typeface="華康粗黑體" pitchFamily="49" charset="-120"/>
              </a:rPr>
              <a:t>基督使人</a:t>
            </a:r>
            <a:r>
              <a:rPr lang="zh-TW" altLang="en-US">
                <a:solidFill>
                  <a:srgbClr val="FF0000"/>
                </a:solidFill>
                <a:latin typeface="華康粗黑體" pitchFamily="49" charset="-120"/>
                <a:ea typeface="華康粗黑體" pitchFamily="49" charset="-120"/>
              </a:rPr>
              <a:t>自由</a:t>
            </a:r>
            <a:r>
              <a:rPr lang="zh-TW" altLang="en-US">
                <a:latin typeface="華康粗黑體" pitchFamily="49" charset="-120"/>
                <a:ea typeface="華康粗黑體" pitchFamily="49" charset="-120"/>
              </a:rPr>
              <a:t>，一種認識真理，擺脫罪惡的自由。</a:t>
            </a:r>
          </a:p>
          <a:p>
            <a:pPr algn="just" eaLnBrk="1">
              <a:lnSpc>
                <a:spcPts val="4000"/>
              </a:lnSpc>
              <a:spcBef>
                <a:spcPct val="0"/>
              </a:spcBef>
            </a:pPr>
            <a:r>
              <a:rPr lang="en-US" altLang="zh-HK">
                <a:latin typeface="華康粗黑體" pitchFamily="49" charset="-120"/>
                <a:ea typeface="華康粗黑體" pitchFamily="49" charset="-120"/>
              </a:rPr>
              <a:t>  </a:t>
            </a:r>
            <a:r>
              <a:rPr lang="en-US" altLang="zh-TW">
                <a:latin typeface="華康粗黑體" pitchFamily="49" charset="-120"/>
                <a:ea typeface="華康粗黑體" pitchFamily="49" charset="-120"/>
              </a:rPr>
              <a:t>2.</a:t>
            </a:r>
            <a:r>
              <a:rPr lang="zh-TW" altLang="en-US">
                <a:latin typeface="華康粗黑體" pitchFamily="49" charset="-120"/>
                <a:ea typeface="華康粗黑體" pitchFamily="49" charset="-120"/>
              </a:rPr>
              <a:t>基督宣告</a:t>
            </a:r>
            <a:r>
              <a:rPr lang="zh-TW" altLang="en-US">
                <a:solidFill>
                  <a:srgbClr val="FF0000"/>
                </a:solidFill>
                <a:latin typeface="華康粗黑體" pitchFamily="49" charset="-120"/>
                <a:ea typeface="華康粗黑體" pitchFamily="49" charset="-120"/>
              </a:rPr>
              <a:t>寬恕</a:t>
            </a:r>
            <a:r>
              <a:rPr lang="zh-TW" altLang="en-US">
                <a:latin typeface="華康粗黑體" pitchFamily="49" charset="-120"/>
                <a:ea typeface="華康粗黑體" pitchFamily="49" charset="-120"/>
              </a:rPr>
              <a:t>：基督的原則是愛得越多，獲得的寬恕亦越多；只要愛、只要肯悔改，每人都有機會，都有新生的可能。</a:t>
            </a:r>
          </a:p>
          <a:p>
            <a:pPr algn="just">
              <a:lnSpc>
                <a:spcPts val="4000"/>
              </a:lnSpc>
              <a:spcBef>
                <a:spcPct val="0"/>
              </a:spcBef>
            </a:pPr>
            <a:r>
              <a:rPr lang="en-US" altLang="zh-HK">
                <a:latin typeface="華康粗黑體" pitchFamily="49" charset="-120"/>
                <a:ea typeface="華康粗黑體" pitchFamily="49" charset="-120"/>
              </a:rPr>
              <a:t>    </a:t>
            </a:r>
            <a:endParaRPr lang="zh-TW" altLang="en-US">
              <a:latin typeface="華康粗黑體" pitchFamily="49" charset="-120"/>
              <a:ea typeface="華康粗黑體" pitchFamily="49" charset="-12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396CFBC0-C632-46D9-A93A-5ABA921FDD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en-US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2E3128A3-A82A-4BA3-A7C3-E96948E03F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TW" altLang="en-US"/>
          </a:p>
        </p:txBody>
      </p:sp>
      <p:pic>
        <p:nvPicPr>
          <p:cNvPr id="16388" name="Picture 4" descr="5">
            <a:extLst>
              <a:ext uri="{FF2B5EF4-FFF2-40B4-BE49-F238E27FC236}">
                <a16:creationId xmlns:a16="http://schemas.microsoft.com/office/drawing/2014/main" id="{98EF833E-C6FD-43C3-824F-CD90C00FA8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 Box 5">
            <a:extLst>
              <a:ext uri="{FF2B5EF4-FFF2-40B4-BE49-F238E27FC236}">
                <a16:creationId xmlns:a16="http://schemas.microsoft.com/office/drawing/2014/main" id="{A566E337-81BE-4D19-93C6-31B3675517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4652963"/>
            <a:ext cx="7559675" cy="116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2800">
                <a:solidFill>
                  <a:schemeClr val="accent2"/>
                </a:solidFill>
                <a:latin typeface="華康粗黑體" pitchFamily="49" charset="-120"/>
                <a:ea typeface="華康粗黑體" pitchFamily="49" charset="-120"/>
              </a:rPr>
              <a:t>我</a:t>
            </a:r>
            <a:r>
              <a:rPr lang="zh-TW" altLang="en-US" sz="2800">
                <a:solidFill>
                  <a:schemeClr val="accent2"/>
                </a:solidFill>
                <a:latin typeface="華康粗黑體" pitchFamily="49" charset="-120"/>
                <a:ea typeface="華康粗黑體" pitchFamily="49" charset="-120"/>
              </a:rPr>
              <a:t>總</a:t>
            </a:r>
            <a:r>
              <a:rPr lang="zh-CN" altLang="en-US" sz="2800">
                <a:solidFill>
                  <a:schemeClr val="accent2"/>
                </a:solidFill>
                <a:latin typeface="華康粗黑體" pitchFamily="49" charset="-120"/>
                <a:ea typeface="華康粗黑體" pitchFamily="49" charset="-120"/>
              </a:rPr>
              <a:t>是在想，明天</a:t>
            </a:r>
            <a:r>
              <a:rPr lang="zh-TW" altLang="en-US" sz="2800">
                <a:solidFill>
                  <a:schemeClr val="accent2"/>
                </a:solidFill>
                <a:latin typeface="華康粗黑體" pitchFamily="49" charset="-120"/>
                <a:ea typeface="華康粗黑體" pitchFamily="49" charset="-120"/>
              </a:rPr>
              <a:t>會</a:t>
            </a:r>
            <a:r>
              <a:rPr lang="zh-CN" altLang="en-US" sz="2800">
                <a:solidFill>
                  <a:schemeClr val="accent2"/>
                </a:solidFill>
                <a:latin typeface="華康粗黑體" pitchFamily="49" charset="-120"/>
                <a:ea typeface="華康粗黑體" pitchFamily="49" charset="-120"/>
              </a:rPr>
              <a:t>是怎</a:t>
            </a:r>
            <a:r>
              <a:rPr lang="zh-TW" altLang="en-US" sz="2800">
                <a:solidFill>
                  <a:schemeClr val="accent2"/>
                </a:solidFill>
                <a:latin typeface="華康粗黑體" pitchFamily="49" charset="-120"/>
                <a:ea typeface="華康粗黑體" pitchFamily="49" charset="-120"/>
              </a:rPr>
              <a:t>麼樣</a:t>
            </a:r>
            <a:r>
              <a:rPr lang="zh-CN" altLang="en-US" sz="2800">
                <a:solidFill>
                  <a:schemeClr val="accent2"/>
                </a:solidFill>
                <a:latin typeface="華康粗黑體" pitchFamily="49" charset="-120"/>
                <a:ea typeface="華康粗黑體" pitchFamily="49" charset="-120"/>
              </a:rPr>
              <a:t>？我</a:t>
            </a:r>
            <a:r>
              <a:rPr lang="zh-TW" altLang="en-US" sz="2800">
                <a:solidFill>
                  <a:schemeClr val="accent2"/>
                </a:solidFill>
                <a:latin typeface="華康粗黑體" pitchFamily="49" charset="-120"/>
                <a:ea typeface="華康粗黑體" pitchFamily="49" charset="-120"/>
              </a:rPr>
              <a:t>會快樂嗎</a:t>
            </a:r>
            <a:r>
              <a:rPr lang="zh-CN" altLang="en-US" sz="2800">
                <a:solidFill>
                  <a:schemeClr val="accent2"/>
                </a:solidFill>
                <a:latin typeface="華康粗黑體" pitchFamily="49" charset="-120"/>
                <a:ea typeface="華康粗黑體" pitchFamily="49" charset="-120"/>
              </a:rPr>
              <a:t>？</a:t>
            </a:r>
            <a:endParaRPr lang="zh-CN" altLang="zh-TW" sz="2800">
              <a:solidFill>
                <a:schemeClr val="accent2"/>
              </a:solidFill>
              <a:latin typeface="華康粗黑體" pitchFamily="49" charset="-120"/>
              <a:ea typeface="華康粗黑體" pitchFamily="49" charset="-12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2800">
                <a:solidFill>
                  <a:schemeClr val="accent2"/>
                </a:solidFill>
                <a:latin typeface="華康粗黑體" pitchFamily="49" charset="-120"/>
                <a:ea typeface="華康粗黑體" pitchFamily="49" charset="-120"/>
              </a:rPr>
              <a:t>我</a:t>
            </a:r>
            <a:r>
              <a:rPr lang="zh-TW" altLang="en-US" sz="2800">
                <a:solidFill>
                  <a:schemeClr val="accent2"/>
                </a:solidFill>
                <a:latin typeface="華康粗黑體" pitchFamily="49" charset="-120"/>
                <a:ea typeface="華康粗黑體" pitchFamily="49" charset="-120"/>
              </a:rPr>
              <a:t>會</a:t>
            </a:r>
            <a:r>
              <a:rPr lang="zh-CN" altLang="en-US" sz="2800">
                <a:solidFill>
                  <a:schemeClr val="accent2"/>
                </a:solidFill>
                <a:latin typeface="華康粗黑體" pitchFamily="49" charset="-120"/>
                <a:ea typeface="華康粗黑體" pitchFamily="49" charset="-120"/>
              </a:rPr>
              <a:t>不</a:t>
            </a:r>
            <a:r>
              <a:rPr lang="zh-TW" altLang="en-US" sz="2800">
                <a:solidFill>
                  <a:schemeClr val="accent2"/>
                </a:solidFill>
                <a:latin typeface="華康粗黑體" pitchFamily="49" charset="-120"/>
                <a:ea typeface="華康粗黑體" pitchFamily="49" charset="-120"/>
              </a:rPr>
              <a:t>快樂嗎</a:t>
            </a:r>
            <a:r>
              <a:rPr lang="zh-CN" altLang="en-US" sz="2800">
                <a:solidFill>
                  <a:schemeClr val="accent2"/>
                </a:solidFill>
                <a:latin typeface="華康粗黑體" pitchFamily="49" charset="-120"/>
                <a:ea typeface="華康粗黑體" pitchFamily="49" charset="-120"/>
              </a:rPr>
              <a:t>？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副標題 2">
            <a:extLst>
              <a:ext uri="{FF2B5EF4-FFF2-40B4-BE49-F238E27FC236}">
                <a16:creationId xmlns:a16="http://schemas.microsoft.com/office/drawing/2014/main" id="{D62D75BA-F2BA-4D9A-867E-EB4F792859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just" eaLnBrk="1">
              <a:lnSpc>
                <a:spcPts val="4000"/>
              </a:lnSpc>
              <a:spcBef>
                <a:spcPct val="0"/>
              </a:spcBef>
            </a:pPr>
            <a:r>
              <a:rPr lang="en-US" altLang="zh-TW">
                <a:latin typeface="華康粗黑體" pitchFamily="49" charset="-120"/>
                <a:ea typeface="華康粗黑體" pitchFamily="49" charset="-120"/>
              </a:rPr>
              <a:t>  3.</a:t>
            </a:r>
            <a:r>
              <a:rPr lang="zh-TW" altLang="en-US">
                <a:latin typeface="華康粗黑體" pitchFamily="49" charset="-120"/>
                <a:ea typeface="華康粗黑體" pitchFamily="49" charset="-120"/>
              </a:rPr>
              <a:t>基督恢復人的</a:t>
            </a:r>
            <a:r>
              <a:rPr lang="zh-TW" altLang="en-US">
                <a:solidFill>
                  <a:srgbClr val="FF0000"/>
                </a:solidFill>
                <a:latin typeface="華康粗黑體" pitchFamily="49" charset="-120"/>
                <a:ea typeface="華康粗黑體" pitchFamily="49" charset="-120"/>
              </a:rPr>
              <a:t>尊嚴與平等</a:t>
            </a:r>
            <a:r>
              <a:rPr lang="zh-TW" altLang="en-US">
                <a:latin typeface="華康粗黑體" pitchFamily="49" charset="-120"/>
                <a:ea typeface="華康粗黑體" pitchFamily="49" charset="-120"/>
              </a:rPr>
              <a:t>，並不因人的罪而加以鄙視。人的真正價值，並不是由他所作的功德來衡量。在天父面前，我們已不必計較我們作過什麼，我們的一切都赤裸裸地平鋪在上主的眼前，他如果要愛我們，完全是因為我們而愛我們。有一個這樣接受我們的主，這是多大的福分啊！</a:t>
            </a:r>
            <a:endParaRPr lang="en-US" altLang="zh-TW">
              <a:latin typeface="華康粗黑體" pitchFamily="49" charset="-120"/>
              <a:ea typeface="華康粗黑體" pitchFamily="49" charset="-120"/>
            </a:endParaRPr>
          </a:p>
          <a:p>
            <a:pPr algn="just" eaLnBrk="1">
              <a:lnSpc>
                <a:spcPts val="4000"/>
              </a:lnSpc>
              <a:spcBef>
                <a:spcPct val="0"/>
              </a:spcBef>
            </a:pPr>
            <a:r>
              <a:rPr lang="en-US" altLang="zh-TW">
                <a:latin typeface="華康粗黑體" pitchFamily="49" charset="-120"/>
                <a:ea typeface="華康粗黑體" pitchFamily="49" charset="-120"/>
              </a:rPr>
              <a:t>-------------------------------------</a:t>
            </a:r>
          </a:p>
          <a:p>
            <a:pPr algn="just" eaLnBrk="1">
              <a:lnSpc>
                <a:spcPts val="4000"/>
              </a:lnSpc>
              <a:spcBef>
                <a:spcPct val="0"/>
              </a:spcBef>
            </a:pPr>
            <a:endParaRPr lang="en-US" altLang="zh-TW">
              <a:latin typeface="華康粗黑體" pitchFamily="49" charset="-120"/>
              <a:ea typeface="華康粗黑體" pitchFamily="49" charset="-120"/>
            </a:endParaRPr>
          </a:p>
          <a:p>
            <a:pPr algn="just" eaLnBrk="1">
              <a:lnSpc>
                <a:spcPts val="4000"/>
              </a:lnSpc>
              <a:spcBef>
                <a:spcPct val="0"/>
              </a:spcBef>
            </a:pPr>
            <a:r>
              <a:rPr lang="zh-TW" altLang="en-US">
                <a:latin typeface="華康粗黑體" pitchFamily="49" charset="-120"/>
                <a:ea typeface="華康粗黑體" pitchFamily="49" charset="-120"/>
              </a:rPr>
              <a:t>問：</a:t>
            </a:r>
            <a:r>
              <a:rPr lang="zh-TW" altLang="en-US" sz="4800">
                <a:solidFill>
                  <a:srgbClr val="FF0000"/>
                </a:solidFill>
                <a:latin typeface="華康粗黑體" pitchFamily="49" charset="-120"/>
                <a:ea typeface="華康粗黑體" pitchFamily="49" charset="-120"/>
              </a:rPr>
              <a:t>常常喜樂</a:t>
            </a:r>
            <a:r>
              <a:rPr lang="en-US" altLang="zh-TW" sz="4800">
                <a:solidFill>
                  <a:srgbClr val="FF0000"/>
                </a:solidFill>
                <a:latin typeface="華康粗黑體" pitchFamily="49" charset="-120"/>
                <a:ea typeface="華康粗黑體" pitchFamily="49" charset="-120"/>
              </a:rPr>
              <a:t>,</a:t>
            </a:r>
            <a:r>
              <a:rPr lang="zh-TW" altLang="en-US" sz="4800">
                <a:solidFill>
                  <a:srgbClr val="FF0000"/>
                </a:solidFill>
                <a:latin typeface="華康粗黑體" pitchFamily="49" charset="-120"/>
                <a:ea typeface="華康粗黑體" pitchFamily="49" charset="-120"/>
              </a:rPr>
              <a:t>事事感恩</a:t>
            </a:r>
            <a:r>
              <a:rPr lang="zh-TW" altLang="en-US">
                <a:latin typeface="華康粗黑體" pitchFamily="49" charset="-120"/>
                <a:ea typeface="華康粗黑體" pitchFamily="49" charset="-120"/>
              </a:rPr>
              <a:t>。可能嗎？</a:t>
            </a:r>
            <a:endParaRPr lang="en-US" altLang="zh-TW">
              <a:latin typeface="華康粗黑體" pitchFamily="49" charset="-120"/>
              <a:ea typeface="華康粗黑體" pitchFamily="49" charset="-120"/>
            </a:endParaRPr>
          </a:p>
          <a:p>
            <a:pPr algn="just" eaLnBrk="1">
              <a:lnSpc>
                <a:spcPts val="4000"/>
              </a:lnSpc>
              <a:spcBef>
                <a:spcPct val="0"/>
              </a:spcBef>
            </a:pPr>
            <a:r>
              <a:rPr lang="en-US" altLang="zh-TW">
                <a:latin typeface="華康粗黑體" pitchFamily="49" charset="-120"/>
                <a:ea typeface="華康粗黑體" pitchFamily="49" charset="-120"/>
              </a:rPr>
              <a:t>    </a:t>
            </a:r>
            <a:endParaRPr lang="zh-TW" altLang="en-US">
              <a:latin typeface="華康粗黑體" pitchFamily="49" charset="-120"/>
              <a:ea typeface="華康粗黑體" pitchFamily="49" charset="-12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72DC7D6D-42A4-4179-A91A-EFAA86A976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zh-TW" altLang="en-US" sz="4800" u="sng">
                <a:solidFill>
                  <a:srgbClr val="9900CC"/>
                </a:solidFill>
                <a:latin typeface="華康粗黑體" pitchFamily="49" charset="-120"/>
                <a:ea typeface="華康粗黑體" pitchFamily="49" charset="-120"/>
              </a:rPr>
              <a:t>道 在 屎 溺</a:t>
            </a:r>
            <a:r>
              <a:rPr lang="zh-TW" altLang="en-US" sz="2800">
                <a:latin typeface="華康粗黑體" pitchFamily="49" charset="-120"/>
                <a:ea typeface="華康粗黑體" pitchFamily="49" charset="-120"/>
              </a:rPr>
              <a:t>（莊子）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9CD5B8F8-2A9D-498B-A67F-F30D857F07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530350"/>
            <a:ext cx="9144000" cy="5184775"/>
          </a:xfrm>
        </p:spPr>
        <p:txBody>
          <a:bodyPr/>
          <a:lstStyle/>
          <a:p>
            <a:pPr algn="ctr" eaLnBrk="1" hangingPunct="1">
              <a:spcAft>
                <a:spcPts val="1200"/>
              </a:spcAft>
              <a:buFontTx/>
              <a:buNone/>
            </a:pPr>
            <a:r>
              <a:rPr lang="zh-TW" altLang="en-US" sz="4400">
                <a:solidFill>
                  <a:srgbClr val="CC0000"/>
                </a:solidFill>
                <a:latin typeface="華康粗黑體" pitchFamily="49" charset="-120"/>
                <a:ea typeface="華康粗黑體" pitchFamily="49" charset="-120"/>
                <a:cs typeface="華康黑體-GB5" pitchFamily="49" charset="-120"/>
              </a:rPr>
              <a:t>道在哪？道無所不在</a:t>
            </a:r>
            <a:r>
              <a:rPr lang="zh-TW" altLang="en-US" sz="4000">
                <a:latin typeface="華康粗黑體" pitchFamily="49" charset="-120"/>
                <a:ea typeface="華康粗黑體" pitchFamily="49" charset="-120"/>
                <a:cs typeface="華康黑體-GB5" pitchFamily="49" charset="-120"/>
              </a:rPr>
              <a:t>：</a:t>
            </a:r>
            <a:endParaRPr lang="en-US" altLang="zh-TW" sz="4000">
              <a:latin typeface="華康粗黑體" pitchFamily="49" charset="-120"/>
              <a:ea typeface="華康粗黑體" pitchFamily="49" charset="-120"/>
              <a:cs typeface="華康黑體-GB5" pitchFamily="49" charset="-120"/>
            </a:endParaRPr>
          </a:p>
          <a:p>
            <a:pPr eaLnBrk="1" hangingPunct="1">
              <a:buFontTx/>
              <a:buNone/>
            </a:pPr>
            <a:r>
              <a:rPr lang="en-US" altLang="zh-TW" sz="4800">
                <a:solidFill>
                  <a:srgbClr val="3333CC"/>
                </a:solidFill>
                <a:latin typeface="華康粗黑體" pitchFamily="49" charset="-120"/>
                <a:ea typeface="華康粗黑體" pitchFamily="49" charset="-120"/>
                <a:cs typeface="華康黑體-GB5" pitchFamily="49" charset="-120"/>
              </a:rPr>
              <a:t>    1.</a:t>
            </a:r>
            <a:r>
              <a:rPr lang="zh-TW" altLang="en-US" sz="4800">
                <a:solidFill>
                  <a:srgbClr val="3333CC"/>
                </a:solidFill>
                <a:latin typeface="華康粗黑體" pitchFamily="49" charset="-120"/>
                <a:ea typeface="華康粗黑體" pitchFamily="49" charset="-120"/>
                <a:cs typeface="華康黑體-GB5" pitchFamily="49" charset="-120"/>
              </a:rPr>
              <a:t>在螻蟻；</a:t>
            </a:r>
            <a:endParaRPr lang="en-US" altLang="zh-TW" sz="4800">
              <a:solidFill>
                <a:srgbClr val="3333CC"/>
              </a:solidFill>
              <a:latin typeface="華康粗黑體" pitchFamily="49" charset="-120"/>
              <a:ea typeface="華康粗黑體" pitchFamily="49" charset="-120"/>
              <a:cs typeface="華康黑體-GB5" pitchFamily="49" charset="-120"/>
            </a:endParaRPr>
          </a:p>
          <a:p>
            <a:pPr eaLnBrk="1" hangingPunct="1">
              <a:buFontTx/>
              <a:buNone/>
            </a:pPr>
            <a:r>
              <a:rPr lang="en-US" altLang="zh-TW" sz="4800">
                <a:solidFill>
                  <a:srgbClr val="3333CC"/>
                </a:solidFill>
                <a:latin typeface="華康粗黑體" pitchFamily="49" charset="-120"/>
                <a:ea typeface="華康粗黑體" pitchFamily="49" charset="-120"/>
                <a:cs typeface="華康黑體-GB5" pitchFamily="49" charset="-120"/>
              </a:rPr>
              <a:t>        2.</a:t>
            </a:r>
            <a:r>
              <a:rPr lang="zh-TW" altLang="en-US" sz="4800">
                <a:solidFill>
                  <a:srgbClr val="3333CC"/>
                </a:solidFill>
                <a:latin typeface="華康粗黑體" pitchFamily="49" charset="-120"/>
                <a:ea typeface="華康粗黑體" pitchFamily="49" charset="-120"/>
                <a:cs typeface="華康黑體-GB5" pitchFamily="49" charset="-120"/>
              </a:rPr>
              <a:t>在稊稗；</a:t>
            </a:r>
          </a:p>
          <a:p>
            <a:pPr eaLnBrk="1" hangingPunct="1">
              <a:buFontTx/>
              <a:buNone/>
            </a:pPr>
            <a:r>
              <a:rPr lang="en-US" altLang="zh-TW" sz="4800">
                <a:solidFill>
                  <a:srgbClr val="3333CC"/>
                </a:solidFill>
                <a:latin typeface="華康粗黑體" pitchFamily="49" charset="-120"/>
                <a:ea typeface="華康粗黑體" pitchFamily="49" charset="-120"/>
                <a:cs typeface="華康黑體-GB5" pitchFamily="49" charset="-120"/>
              </a:rPr>
              <a:t>            3.</a:t>
            </a:r>
            <a:r>
              <a:rPr lang="zh-TW" altLang="en-US" sz="4800">
                <a:solidFill>
                  <a:srgbClr val="3333CC"/>
                </a:solidFill>
                <a:latin typeface="華康粗黑體" pitchFamily="49" charset="-120"/>
                <a:ea typeface="華康粗黑體" pitchFamily="49" charset="-120"/>
                <a:cs typeface="華康黑體-GB5" pitchFamily="49" charset="-120"/>
              </a:rPr>
              <a:t>在瓦甓；</a:t>
            </a:r>
            <a:endParaRPr lang="en-US" altLang="zh-TW" sz="4800">
              <a:solidFill>
                <a:srgbClr val="3333CC"/>
              </a:solidFill>
              <a:latin typeface="華康粗黑體" pitchFamily="49" charset="-120"/>
              <a:ea typeface="華康粗黑體" pitchFamily="49" charset="-120"/>
              <a:cs typeface="華康黑體-GB5" pitchFamily="49" charset="-120"/>
            </a:endParaRPr>
          </a:p>
          <a:p>
            <a:pPr eaLnBrk="1" hangingPunct="1">
              <a:buFontTx/>
              <a:buNone/>
            </a:pPr>
            <a:r>
              <a:rPr lang="en-US" altLang="zh-TW" sz="4800">
                <a:solidFill>
                  <a:srgbClr val="3333CC"/>
                </a:solidFill>
                <a:latin typeface="華康粗黑體" pitchFamily="49" charset="-120"/>
                <a:ea typeface="華康粗黑體" pitchFamily="49" charset="-120"/>
                <a:cs typeface="華康黑體-GB5" pitchFamily="49" charset="-120"/>
              </a:rPr>
              <a:t>                4.</a:t>
            </a:r>
            <a:r>
              <a:rPr lang="zh-TW" altLang="en-US" sz="4800">
                <a:solidFill>
                  <a:srgbClr val="3333CC"/>
                </a:solidFill>
                <a:latin typeface="華康粗黑體" pitchFamily="49" charset="-120"/>
                <a:ea typeface="華康粗黑體" pitchFamily="49" charset="-120"/>
                <a:cs typeface="華康黑體-GB5" pitchFamily="49" charset="-120"/>
              </a:rPr>
              <a:t>在屎溺。</a:t>
            </a:r>
          </a:p>
          <a:p>
            <a:pPr eaLnBrk="1" hangingPunct="1">
              <a:buFontTx/>
              <a:buNone/>
            </a:pPr>
            <a:endParaRPr lang="zh-TW" altLang="en-US">
              <a:latin typeface="華康粗黑體" pitchFamily="49" charset="-120"/>
              <a:ea typeface="華康粗黑體" pitchFamily="49" charset="-120"/>
              <a:cs typeface="華康黑體-GB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2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7" dur="1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2" dur="10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>
            <a:extLst>
              <a:ext uri="{FF2B5EF4-FFF2-40B4-BE49-F238E27FC236}">
                <a16:creationId xmlns:a16="http://schemas.microsoft.com/office/drawing/2014/main" id="{FF6473DC-F817-4F65-9445-596699A7BC3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115000"/>
              </a:lnSpc>
              <a:spcBef>
                <a:spcPct val="0"/>
              </a:spcBef>
            </a:pPr>
            <a:r>
              <a:rPr lang="zh-TW" altLang="en-US" sz="4000">
                <a:solidFill>
                  <a:srgbClr val="FF0000"/>
                </a:solidFill>
                <a:ea typeface="華康粗黑體" pitchFamily="49" charset="-120"/>
                <a:cs typeface="華康黑體-GB5" pitchFamily="49" charset="-120"/>
              </a:rPr>
              <a:t>凡 事 感 激</a:t>
            </a:r>
          </a:p>
          <a:p>
            <a:pPr>
              <a:lnSpc>
                <a:spcPts val="4600"/>
              </a:lnSpc>
              <a:spcBef>
                <a:spcPct val="0"/>
              </a:spcBef>
            </a:pPr>
            <a:r>
              <a:rPr lang="zh-TW" altLang="en-US" sz="3600">
                <a:ea typeface="華康粗黑體" pitchFamily="49" charset="-120"/>
                <a:cs typeface="華康黑體-GB5" pitchFamily="49" charset="-120"/>
              </a:rPr>
              <a:t>感激傷害你的人 因為他磨練了你的心志</a:t>
            </a:r>
          </a:p>
          <a:p>
            <a:pPr>
              <a:lnSpc>
                <a:spcPts val="4600"/>
              </a:lnSpc>
              <a:spcBef>
                <a:spcPct val="0"/>
              </a:spcBef>
            </a:pPr>
            <a:r>
              <a:rPr lang="zh-TW" altLang="en-US" sz="3600">
                <a:solidFill>
                  <a:srgbClr val="FF0000"/>
                </a:solidFill>
                <a:ea typeface="華康粗黑體" pitchFamily="49" charset="-120"/>
                <a:cs typeface="華康黑體-GB5" pitchFamily="49" charset="-120"/>
              </a:rPr>
              <a:t>感激欺騙你的人 因為他增進了你的智慧</a:t>
            </a:r>
          </a:p>
          <a:p>
            <a:pPr>
              <a:lnSpc>
                <a:spcPts val="4600"/>
              </a:lnSpc>
              <a:spcBef>
                <a:spcPct val="0"/>
              </a:spcBef>
            </a:pPr>
            <a:r>
              <a:rPr lang="zh-TW" altLang="en-US" sz="3600">
                <a:solidFill>
                  <a:srgbClr val="0000FF"/>
                </a:solidFill>
                <a:ea typeface="華康粗黑體" pitchFamily="49" charset="-120"/>
                <a:cs typeface="華康黑體-GB5" pitchFamily="49" charset="-120"/>
              </a:rPr>
              <a:t>感激中傷你的人 因為他砥礪了你的人格</a:t>
            </a:r>
          </a:p>
          <a:p>
            <a:pPr>
              <a:lnSpc>
                <a:spcPts val="4600"/>
              </a:lnSpc>
              <a:spcBef>
                <a:spcPct val="0"/>
              </a:spcBef>
            </a:pPr>
            <a:r>
              <a:rPr lang="zh-TW" altLang="en-US" sz="3600">
                <a:ea typeface="華康粗黑體" pitchFamily="49" charset="-120"/>
                <a:cs typeface="華康黑體-GB5" pitchFamily="49" charset="-120"/>
              </a:rPr>
              <a:t>感激鞭打你的人 因為他激發了你的鬥志</a:t>
            </a:r>
          </a:p>
          <a:p>
            <a:pPr>
              <a:lnSpc>
                <a:spcPts val="4600"/>
              </a:lnSpc>
              <a:spcBef>
                <a:spcPct val="0"/>
              </a:spcBef>
            </a:pPr>
            <a:r>
              <a:rPr lang="zh-TW" altLang="en-US" sz="3600">
                <a:solidFill>
                  <a:srgbClr val="FF0000"/>
                </a:solidFill>
                <a:ea typeface="華康粗黑體" pitchFamily="49" charset="-120"/>
                <a:cs typeface="華康黑體-GB5" pitchFamily="49" charset="-120"/>
              </a:rPr>
              <a:t>感激遺棄你的人 因為他教導了你該獨立</a:t>
            </a:r>
          </a:p>
          <a:p>
            <a:pPr>
              <a:lnSpc>
                <a:spcPts val="4600"/>
              </a:lnSpc>
              <a:spcBef>
                <a:spcPct val="0"/>
              </a:spcBef>
            </a:pPr>
            <a:r>
              <a:rPr lang="zh-TW" altLang="en-US" sz="3600">
                <a:solidFill>
                  <a:srgbClr val="0000FF"/>
                </a:solidFill>
                <a:ea typeface="華康粗黑體" pitchFamily="49" charset="-120"/>
                <a:cs typeface="華康黑體-GB5" pitchFamily="49" charset="-120"/>
              </a:rPr>
              <a:t>感激絆倒你的人 因為他強化了你的雙腿</a:t>
            </a:r>
          </a:p>
          <a:p>
            <a:pPr>
              <a:lnSpc>
                <a:spcPts val="4600"/>
              </a:lnSpc>
              <a:spcBef>
                <a:spcPct val="0"/>
              </a:spcBef>
            </a:pPr>
            <a:r>
              <a:rPr lang="zh-TW" altLang="en-US" sz="3600">
                <a:ea typeface="華康粗黑體" pitchFamily="49" charset="-120"/>
                <a:cs typeface="華康黑體-GB5" pitchFamily="49" charset="-120"/>
              </a:rPr>
              <a:t>感激斥責你的人 因為他提醒了你的缺點</a:t>
            </a:r>
          </a:p>
          <a:p>
            <a:pPr>
              <a:lnSpc>
                <a:spcPts val="4600"/>
              </a:lnSpc>
              <a:spcBef>
                <a:spcPct val="0"/>
              </a:spcBef>
            </a:pPr>
            <a:r>
              <a:rPr lang="zh-TW" altLang="en-US" sz="3600">
                <a:solidFill>
                  <a:srgbClr val="FF0000"/>
                </a:solidFill>
                <a:ea typeface="華康粗黑體" pitchFamily="49" charset="-120"/>
                <a:cs typeface="華康黑體-GB5" pitchFamily="49" charset="-120"/>
              </a:rPr>
              <a:t>感激愛你的人 因為他幫你面對上述一切</a:t>
            </a:r>
            <a:endParaRPr lang="en-US" altLang="zh-TW">
              <a:solidFill>
                <a:srgbClr val="FF0000"/>
              </a:solidFill>
              <a:ea typeface="華康粗黑體" pitchFamily="49" charset="-120"/>
              <a:cs typeface="華康黑體-GB5" pitchFamily="49" charset="-120"/>
            </a:endParaRPr>
          </a:p>
          <a:p>
            <a:pPr>
              <a:lnSpc>
                <a:spcPts val="4600"/>
              </a:lnSpc>
              <a:spcBef>
                <a:spcPct val="0"/>
              </a:spcBef>
            </a:pPr>
            <a:r>
              <a:rPr lang="zh-TW" altLang="en-US">
                <a:solidFill>
                  <a:srgbClr val="0000FF"/>
                </a:solidFill>
                <a:ea typeface="華康粗黑體" pitchFamily="49" charset="-120"/>
                <a:cs typeface="華康黑體-GB5" pitchFamily="49" charset="-120"/>
              </a:rPr>
              <a:t>感激全能全善的天主 因為他給你派遣了這些人</a:t>
            </a:r>
            <a:endParaRPr lang="en-US" altLang="zh-TW">
              <a:solidFill>
                <a:srgbClr val="0000FF"/>
              </a:solidFill>
              <a:ea typeface="華康粗黑體" pitchFamily="49" charset="-120"/>
              <a:cs typeface="華康黑體-GB5" pitchFamily="49" charset="-120"/>
            </a:endParaRPr>
          </a:p>
          <a:p>
            <a:pPr>
              <a:lnSpc>
                <a:spcPts val="4600"/>
              </a:lnSpc>
              <a:spcBef>
                <a:spcPct val="0"/>
              </a:spcBef>
            </a:pPr>
            <a:r>
              <a:rPr lang="zh-TW" altLang="en-US" sz="3600">
                <a:solidFill>
                  <a:srgbClr val="0000FF"/>
                </a:solidFill>
                <a:ea typeface="華康粗黑體" pitchFamily="49" charset="-120"/>
                <a:cs typeface="華康黑體-GB5" pitchFamily="49" charset="-120"/>
              </a:rPr>
              <a:t>來讓你成賢成聖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DD505A52-9D59-4110-96B8-E101E464CF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en-US"/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D30E7317-D7BB-41F7-A667-1D45528270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TW" altLang="en-US"/>
          </a:p>
        </p:txBody>
      </p:sp>
      <p:pic>
        <p:nvPicPr>
          <p:cNvPr id="17412" name="Picture 4" descr="6">
            <a:extLst>
              <a:ext uri="{FF2B5EF4-FFF2-40B4-BE49-F238E27FC236}">
                <a16:creationId xmlns:a16="http://schemas.microsoft.com/office/drawing/2014/main" id="{B10FE4A5-BA3E-4B9F-BA46-02B21EB1A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 Box 5">
            <a:extLst>
              <a:ext uri="{FF2B5EF4-FFF2-40B4-BE49-F238E27FC236}">
                <a16:creationId xmlns:a16="http://schemas.microsoft.com/office/drawing/2014/main" id="{8E25E92A-4D18-443A-9DCB-1C3C0294A4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4724400"/>
            <a:ext cx="6481763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800">
                <a:solidFill>
                  <a:schemeClr val="accent2"/>
                </a:solidFill>
                <a:latin typeface="華康粗黑體" pitchFamily="49" charset="-120"/>
                <a:ea typeface="華康粗黑體" pitchFamily="49" charset="-120"/>
              </a:rPr>
              <a:t>對於</a:t>
            </a:r>
            <a:r>
              <a:rPr lang="zh-CN" altLang="en-US" sz="2800">
                <a:solidFill>
                  <a:schemeClr val="accent2"/>
                </a:solidFill>
                <a:latin typeface="華康粗黑體" pitchFamily="49" charset="-120"/>
                <a:ea typeface="華康粗黑體" pitchFamily="49" charset="-120"/>
              </a:rPr>
              <a:t>明天，我</a:t>
            </a:r>
            <a:r>
              <a:rPr lang="zh-TW" altLang="en-US" sz="2800">
                <a:solidFill>
                  <a:schemeClr val="accent2"/>
                </a:solidFill>
                <a:latin typeface="華康粗黑體" pitchFamily="49" charset="-120"/>
                <a:ea typeface="華康粗黑體" pitchFamily="49" charset="-120"/>
              </a:rPr>
              <a:t>總</a:t>
            </a:r>
            <a:r>
              <a:rPr lang="zh-CN" altLang="en-US" sz="2800">
                <a:solidFill>
                  <a:schemeClr val="accent2"/>
                </a:solidFill>
                <a:latin typeface="華康粗黑體" pitchFamily="49" charset="-120"/>
                <a:ea typeface="華康粗黑體" pitchFamily="49" charset="-120"/>
              </a:rPr>
              <a:t>找不到</a:t>
            </a:r>
            <a:r>
              <a:rPr lang="zh-TW" altLang="en-US" sz="2800">
                <a:solidFill>
                  <a:schemeClr val="accent2"/>
                </a:solidFill>
                <a:latin typeface="華康粗黑體" pitchFamily="49" charset="-120"/>
                <a:ea typeface="華康粗黑體" pitchFamily="49" charset="-120"/>
              </a:rPr>
              <a:t>標準</a:t>
            </a:r>
            <a:r>
              <a:rPr lang="zh-CN" altLang="en-US" sz="2800">
                <a:solidFill>
                  <a:schemeClr val="accent2"/>
                </a:solidFill>
                <a:latin typeface="華康粗黑體" pitchFamily="49" charset="-120"/>
                <a:ea typeface="華康粗黑體" pitchFamily="49" charset="-120"/>
              </a:rPr>
              <a:t>答案；但，</a:t>
            </a:r>
            <a:endParaRPr lang="zh-CN" altLang="zh-TW" sz="2800">
              <a:solidFill>
                <a:schemeClr val="accent2"/>
              </a:solidFill>
              <a:latin typeface="華康粗黑體" pitchFamily="49" charset="-120"/>
              <a:ea typeface="華康粗黑體" pitchFamily="49" charset="-12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2800">
                <a:solidFill>
                  <a:schemeClr val="accent2"/>
                </a:solidFill>
                <a:latin typeface="華康粗黑體" pitchFamily="49" charset="-120"/>
                <a:ea typeface="華康粗黑體" pitchFamily="49" charset="-120"/>
              </a:rPr>
              <a:t>你却</a:t>
            </a:r>
            <a:r>
              <a:rPr lang="zh-TW" altLang="en-US" sz="2800">
                <a:solidFill>
                  <a:schemeClr val="accent2"/>
                </a:solidFill>
                <a:latin typeface="華康粗黑體" pitchFamily="49" charset="-120"/>
                <a:ea typeface="華康粗黑體" pitchFamily="49" charset="-120"/>
              </a:rPr>
              <a:t>總</a:t>
            </a:r>
            <a:r>
              <a:rPr lang="zh-CN" altLang="en-US" sz="2800">
                <a:solidFill>
                  <a:schemeClr val="accent2"/>
                </a:solidFill>
                <a:latin typeface="華康粗黑體" pitchFamily="49" charset="-120"/>
                <a:ea typeface="華康粗黑體" pitchFamily="49" charset="-120"/>
              </a:rPr>
              <a:t>在我身旁</a:t>
            </a:r>
            <a:r>
              <a:rPr lang="en-US" altLang="zh-CN" sz="2800">
                <a:solidFill>
                  <a:schemeClr val="accent2"/>
                </a:solidFill>
                <a:latin typeface="華康粗黑體" pitchFamily="49" charset="-120"/>
                <a:ea typeface="華康粗黑體" pitchFamily="49" charset="-120"/>
              </a:rPr>
              <a:t>………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1B021708-6432-4889-A8AB-5325344FCF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en-US"/>
          </a:p>
        </p:txBody>
      </p:sp>
      <p:pic>
        <p:nvPicPr>
          <p:cNvPr id="18435" name="Picture 4" descr="7">
            <a:extLst>
              <a:ext uri="{FF2B5EF4-FFF2-40B4-BE49-F238E27FC236}">
                <a16:creationId xmlns:a16="http://schemas.microsoft.com/office/drawing/2014/main" id="{E2B639E5-5C1D-4F9D-8E4E-2DB8015951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 Box 6">
            <a:extLst>
              <a:ext uri="{FF2B5EF4-FFF2-40B4-BE49-F238E27FC236}">
                <a16:creationId xmlns:a16="http://schemas.microsoft.com/office/drawing/2014/main" id="{409544B9-869C-45D0-BB17-90E2387E34A6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1187450" y="836613"/>
            <a:ext cx="4572000" cy="627062"/>
          </a:xfrm>
          <a:noFill/>
        </p:spPr>
        <p:txBody>
          <a:bodyPr/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800" b="1">
                <a:solidFill>
                  <a:schemeClr val="bg1"/>
                </a:solidFill>
                <a:latin typeface="華康粗黑體" pitchFamily="49" charset="-120"/>
                <a:ea typeface="華康粗黑體" pitchFamily="49" charset="-120"/>
              </a:rPr>
              <a:t>我們一起快樂……</a:t>
            </a:r>
            <a:endParaRPr lang="en-US" altLang="zh-CN" sz="2800" b="1">
              <a:solidFill>
                <a:schemeClr val="bg1"/>
              </a:solidFill>
              <a:latin typeface="華康粗黑體" pitchFamily="49" charset="-120"/>
              <a:ea typeface="華康粗黑體" pitchFamily="49" charset="-12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D0B91F4A-84F0-47DE-B30C-B9AD076859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en-US"/>
          </a:p>
        </p:txBody>
      </p:sp>
      <p:pic>
        <p:nvPicPr>
          <p:cNvPr id="19459" name="Picture 4" descr="14">
            <a:extLst>
              <a:ext uri="{FF2B5EF4-FFF2-40B4-BE49-F238E27FC236}">
                <a16:creationId xmlns:a16="http://schemas.microsoft.com/office/drawing/2014/main" id="{C38DF9A5-9B0C-47D5-A0E9-F63CEC7DF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 Box 6">
            <a:extLst>
              <a:ext uri="{FF2B5EF4-FFF2-40B4-BE49-F238E27FC236}">
                <a16:creationId xmlns:a16="http://schemas.microsoft.com/office/drawing/2014/main" id="{A81CEB80-B43C-4476-8730-759892607B8C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2195513" y="5445125"/>
            <a:ext cx="4013200" cy="615950"/>
          </a:xfrm>
          <a:noFill/>
        </p:spPr>
        <p:txBody>
          <a:bodyPr/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b="1">
                <a:solidFill>
                  <a:schemeClr val="bg1"/>
                </a:solidFill>
                <a:latin typeface="華康粗黑體" pitchFamily="49" charset="-120"/>
                <a:ea typeface="華康粗黑體" pitchFamily="49" charset="-120"/>
              </a:rPr>
              <a:t>我</a:t>
            </a:r>
            <a:r>
              <a:rPr lang="zh-TW" altLang="en-US" b="1">
                <a:solidFill>
                  <a:schemeClr val="bg1"/>
                </a:solidFill>
                <a:latin typeface="華康粗黑體" pitchFamily="49" charset="-120"/>
                <a:ea typeface="華康粗黑體" pitchFamily="49" charset="-120"/>
              </a:rPr>
              <a:t>們</a:t>
            </a:r>
            <a:r>
              <a:rPr lang="zh-CN" altLang="en-US" b="1">
                <a:solidFill>
                  <a:schemeClr val="bg1"/>
                </a:solidFill>
                <a:latin typeface="華康粗黑體" pitchFamily="49" charset="-120"/>
                <a:ea typeface="華康粗黑體" pitchFamily="49" charset="-120"/>
              </a:rPr>
              <a:t>一起成</a:t>
            </a:r>
            <a:r>
              <a:rPr lang="zh-TW" altLang="en-US" b="1">
                <a:solidFill>
                  <a:schemeClr val="bg1"/>
                </a:solidFill>
                <a:latin typeface="華康粗黑體" pitchFamily="49" charset="-120"/>
                <a:ea typeface="華康粗黑體" pitchFamily="49" charset="-120"/>
              </a:rPr>
              <a:t>長……</a:t>
            </a:r>
            <a:endParaRPr lang="en-US" altLang="zh-CN" b="1">
              <a:solidFill>
                <a:schemeClr val="bg1"/>
              </a:solidFill>
              <a:latin typeface="華康粗黑體" pitchFamily="49" charset="-120"/>
              <a:ea typeface="華康粗黑體" pitchFamily="49" charset="-12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D18951E8-94CE-4EF6-8673-F3F271AAB3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en-US">
              <a:ea typeface="標楷體" panose="03000509000000000000" pitchFamily="65" charset="-120"/>
            </a:endParaRP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9C013B98-D1CD-4A6A-915C-13A2754636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TW" altLang="en-US"/>
          </a:p>
        </p:txBody>
      </p:sp>
      <p:pic>
        <p:nvPicPr>
          <p:cNvPr id="20484" name="Picture 4" descr="9">
            <a:extLst>
              <a:ext uri="{FF2B5EF4-FFF2-40B4-BE49-F238E27FC236}">
                <a16:creationId xmlns:a16="http://schemas.microsoft.com/office/drawing/2014/main" id="{51B068E4-7BBE-49F3-AECB-3FA5F088B9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 Box 5">
            <a:extLst>
              <a:ext uri="{FF2B5EF4-FFF2-40B4-BE49-F238E27FC236}">
                <a16:creationId xmlns:a16="http://schemas.microsoft.com/office/drawing/2014/main" id="{7ACA9E91-7AFD-4845-BECC-F762A600B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75" y="620713"/>
            <a:ext cx="5657850" cy="116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2800">
                <a:solidFill>
                  <a:schemeClr val="bg1"/>
                </a:solidFill>
                <a:latin typeface="華康粗黑體" pitchFamily="49" charset="-120"/>
                <a:ea typeface="華康粗黑體" pitchFamily="49" charset="-120"/>
              </a:rPr>
              <a:t>有</a:t>
            </a:r>
            <a:r>
              <a:rPr lang="zh-TW" altLang="en-US" sz="2800">
                <a:solidFill>
                  <a:schemeClr val="bg1"/>
                </a:solidFill>
                <a:latin typeface="華康粗黑體" pitchFamily="49" charset="-120"/>
                <a:ea typeface="華康粗黑體" pitchFamily="49" charset="-120"/>
              </a:rPr>
              <a:t>時</a:t>
            </a:r>
            <a:r>
              <a:rPr lang="zh-CN" altLang="en-US" sz="2800">
                <a:solidFill>
                  <a:schemeClr val="bg1"/>
                </a:solidFill>
                <a:latin typeface="華康粗黑體" pitchFamily="49" charset="-120"/>
                <a:ea typeface="華康粗黑體" pitchFamily="49" charset="-120"/>
              </a:rPr>
              <a:t>候，我</a:t>
            </a:r>
            <a:r>
              <a:rPr lang="zh-TW" altLang="en-US" sz="2800">
                <a:solidFill>
                  <a:schemeClr val="bg1"/>
                </a:solidFill>
                <a:latin typeface="華康粗黑體" pitchFamily="49" charset="-120"/>
                <a:ea typeface="華康粗黑體" pitchFamily="49" charset="-120"/>
              </a:rPr>
              <a:t>會覺得憂傷與沮喪</a:t>
            </a:r>
            <a:r>
              <a:rPr lang="zh-CN" altLang="en-US" sz="2800">
                <a:solidFill>
                  <a:schemeClr val="bg1"/>
                </a:solidFill>
                <a:latin typeface="華康粗黑體" pitchFamily="49" charset="-120"/>
                <a:ea typeface="華康粗黑體" pitchFamily="49" charset="-120"/>
              </a:rPr>
              <a:t>，</a:t>
            </a:r>
            <a:endParaRPr lang="zh-CN" altLang="zh-TW" sz="2800">
              <a:solidFill>
                <a:schemeClr val="bg1"/>
              </a:solidFill>
              <a:latin typeface="華康粗黑體" pitchFamily="49" charset="-120"/>
              <a:ea typeface="華康粗黑體" pitchFamily="49" charset="-12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2800">
                <a:solidFill>
                  <a:schemeClr val="bg1"/>
                </a:solidFill>
                <a:latin typeface="華康粗黑體" pitchFamily="49" charset="-120"/>
                <a:ea typeface="華康粗黑體" pitchFamily="49" charset="-120"/>
              </a:rPr>
              <a:t>想把自己藏起</a:t>
            </a:r>
            <a:r>
              <a:rPr lang="zh-TW" altLang="en-US" sz="2800">
                <a:solidFill>
                  <a:schemeClr val="bg1"/>
                </a:solidFill>
                <a:latin typeface="華康粗黑體" pitchFamily="49" charset="-120"/>
                <a:ea typeface="華康粗黑體" pitchFamily="49" charset="-120"/>
              </a:rPr>
              <a:t>來…</a:t>
            </a:r>
            <a:endParaRPr lang="en-US" altLang="zh-CN" sz="2800">
              <a:solidFill>
                <a:schemeClr val="bg1"/>
              </a:solidFill>
              <a:latin typeface="華康粗黑體" pitchFamily="49" charset="-120"/>
              <a:ea typeface="華康粗黑體" pitchFamily="49" charset="-12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076A740B-84B2-4AD7-A1F7-6AE0FC4429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en-US">
              <a:ea typeface="標楷體" panose="03000509000000000000" pitchFamily="65" charset="-120"/>
            </a:endParaRP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D60036A6-5086-4DA7-B9B2-C8AA7E31BE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TW" altLang="en-US"/>
          </a:p>
        </p:txBody>
      </p:sp>
      <p:pic>
        <p:nvPicPr>
          <p:cNvPr id="21508" name="Picture 4" descr="10">
            <a:extLst>
              <a:ext uri="{FF2B5EF4-FFF2-40B4-BE49-F238E27FC236}">
                <a16:creationId xmlns:a16="http://schemas.microsoft.com/office/drawing/2014/main" id="{76700757-C460-4921-B3EE-0002D5FEA3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 Box 5">
            <a:extLst>
              <a:ext uri="{FF2B5EF4-FFF2-40B4-BE49-F238E27FC236}">
                <a16:creationId xmlns:a16="http://schemas.microsoft.com/office/drawing/2014/main" id="{8FE78F90-987A-4BFE-85F5-328A469A87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8175" y="620713"/>
            <a:ext cx="5905500" cy="116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2800">
                <a:solidFill>
                  <a:schemeClr val="bg1"/>
                </a:solidFill>
                <a:latin typeface="華康粗黑體" pitchFamily="49" charset="-120"/>
                <a:ea typeface="華康粗黑體" pitchFamily="49" charset="-120"/>
              </a:rPr>
              <a:t>是你，陪在我的身</a:t>
            </a:r>
            <a:r>
              <a:rPr lang="zh-TW" altLang="en-US" sz="2800">
                <a:solidFill>
                  <a:schemeClr val="bg1"/>
                </a:solidFill>
                <a:latin typeface="華康粗黑體" pitchFamily="49" charset="-120"/>
                <a:ea typeface="華康粗黑體" pitchFamily="49" charset="-120"/>
              </a:rPr>
              <a:t>邊</a:t>
            </a:r>
            <a:r>
              <a:rPr lang="zh-CN" altLang="en-US" sz="2800">
                <a:solidFill>
                  <a:schemeClr val="bg1"/>
                </a:solidFill>
                <a:latin typeface="華康粗黑體" pitchFamily="49" charset="-120"/>
                <a:ea typeface="華康粗黑體" pitchFamily="49" charset="-120"/>
              </a:rPr>
              <a:t>，用</a:t>
            </a:r>
            <a:r>
              <a:rPr lang="zh-TW" altLang="en-US" sz="2800">
                <a:solidFill>
                  <a:schemeClr val="bg1"/>
                </a:solidFill>
                <a:latin typeface="華康粗黑體" pitchFamily="49" charset="-120"/>
                <a:ea typeface="華康粗黑體" pitchFamily="49" charset="-120"/>
              </a:rPr>
              <a:t>溫</a:t>
            </a:r>
            <a:r>
              <a:rPr lang="zh-CN" altLang="en-US" sz="2800">
                <a:solidFill>
                  <a:schemeClr val="bg1"/>
                </a:solidFill>
                <a:latin typeface="華康粗黑體" pitchFamily="49" charset="-120"/>
                <a:ea typeface="華康粗黑體" pitchFamily="49" charset="-120"/>
              </a:rPr>
              <a:t>暖的心，</a:t>
            </a:r>
            <a:endParaRPr lang="zh-CN" altLang="zh-TW" sz="2800">
              <a:solidFill>
                <a:schemeClr val="bg1"/>
              </a:solidFill>
              <a:latin typeface="華康粗黑體" pitchFamily="49" charset="-120"/>
              <a:ea typeface="華康粗黑體" pitchFamily="49" charset="-12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2800">
                <a:solidFill>
                  <a:schemeClr val="bg1"/>
                </a:solidFill>
                <a:latin typeface="華康粗黑體" pitchFamily="49" charset="-120"/>
                <a:ea typeface="華康粗黑體" pitchFamily="49" charset="-120"/>
              </a:rPr>
              <a:t>教</a:t>
            </a:r>
            <a:r>
              <a:rPr lang="zh-TW" altLang="en-US" sz="2800">
                <a:solidFill>
                  <a:schemeClr val="bg1"/>
                </a:solidFill>
                <a:latin typeface="華康粗黑體" pitchFamily="49" charset="-120"/>
                <a:ea typeface="華康粗黑體" pitchFamily="49" charset="-120"/>
              </a:rPr>
              <a:t>會</a:t>
            </a:r>
            <a:r>
              <a:rPr lang="zh-CN" altLang="en-US" sz="2800">
                <a:solidFill>
                  <a:schemeClr val="bg1"/>
                </a:solidFill>
                <a:latin typeface="華康粗黑體" pitchFamily="49" charset="-120"/>
                <a:ea typeface="華康粗黑體" pitchFamily="49" charset="-120"/>
              </a:rPr>
              <a:t>我勇敢地去面</a:t>
            </a:r>
            <a:r>
              <a:rPr lang="zh-TW" altLang="en-US" sz="2800">
                <a:solidFill>
                  <a:schemeClr val="bg1"/>
                </a:solidFill>
                <a:latin typeface="華康粗黑體" pitchFamily="49" charset="-120"/>
                <a:ea typeface="華康粗黑體" pitchFamily="49" charset="-120"/>
              </a:rPr>
              <a:t>對…</a:t>
            </a:r>
            <a:endParaRPr lang="en-US" altLang="zh-CN" sz="2800">
              <a:solidFill>
                <a:schemeClr val="bg1"/>
              </a:solidFill>
              <a:latin typeface="華康粗黑體" pitchFamily="49" charset="-120"/>
              <a:ea typeface="華康粗黑體" pitchFamily="49" charset="-12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B08D52CD-89D0-4AF5-A103-F627054BF2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en-US"/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45311BAE-CFBF-4F73-8BDA-E3F46EFD9C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TW" altLang="en-US"/>
          </a:p>
        </p:txBody>
      </p:sp>
      <p:pic>
        <p:nvPicPr>
          <p:cNvPr id="22532" name="Picture 4" descr="11">
            <a:extLst>
              <a:ext uri="{FF2B5EF4-FFF2-40B4-BE49-F238E27FC236}">
                <a16:creationId xmlns:a16="http://schemas.microsoft.com/office/drawing/2014/main" id="{36558203-9A4C-4834-87D3-500E4EC064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 Box 5">
            <a:extLst>
              <a:ext uri="{FF2B5EF4-FFF2-40B4-BE49-F238E27FC236}">
                <a16:creationId xmlns:a16="http://schemas.microsoft.com/office/drawing/2014/main" id="{EE162469-A62D-40E2-885B-00E06C3A78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1052513"/>
            <a:ext cx="4876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>
                <a:solidFill>
                  <a:schemeClr val="bg1"/>
                </a:solidFill>
                <a:latin typeface="華康粗黑體" pitchFamily="49" charset="-120"/>
                <a:ea typeface="華康粗黑體" pitchFamily="49" charset="-120"/>
              </a:rPr>
              <a:t>終於</a:t>
            </a:r>
            <a:r>
              <a:rPr lang="zh-CN" altLang="en-US">
                <a:solidFill>
                  <a:schemeClr val="bg1"/>
                </a:solidFill>
                <a:latin typeface="華康粗黑體" pitchFamily="49" charset="-120"/>
                <a:ea typeface="華康粗黑體" pitchFamily="49" charset="-120"/>
              </a:rPr>
              <a:t>，我</a:t>
            </a:r>
            <a:r>
              <a:rPr lang="zh-TW" altLang="en-US">
                <a:solidFill>
                  <a:schemeClr val="bg1"/>
                </a:solidFill>
                <a:latin typeface="華康粗黑體" pitchFamily="49" charset="-120"/>
                <a:ea typeface="華康粗黑體" pitchFamily="49" charset="-120"/>
              </a:rPr>
              <a:t>發現……</a:t>
            </a:r>
            <a:endParaRPr lang="en-US" altLang="zh-CN">
              <a:solidFill>
                <a:schemeClr val="bg1"/>
              </a:solidFill>
              <a:latin typeface="華康粗黑體" pitchFamily="49" charset="-120"/>
              <a:ea typeface="華康粗黑體" pitchFamily="49" charset="-12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D3AF0F04-C070-4EEE-AD0A-92FA01A618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en-US"/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09CCF3AE-39BA-4883-9B5C-7C401288DF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TW" altLang="en-US"/>
          </a:p>
        </p:txBody>
      </p:sp>
      <p:pic>
        <p:nvPicPr>
          <p:cNvPr id="23556" name="Picture 4" descr="12">
            <a:extLst>
              <a:ext uri="{FF2B5EF4-FFF2-40B4-BE49-F238E27FC236}">
                <a16:creationId xmlns:a16="http://schemas.microsoft.com/office/drawing/2014/main" id="{C8A27D52-026A-472C-A2D9-D01E12478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64350"/>
          </a:xfrm>
          <a:prstGeom prst="rect">
            <a:avLst/>
          </a:prstGeom>
          <a:solidFill>
            <a:srgbClr val="FF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 Box 5">
            <a:extLst>
              <a:ext uri="{FF2B5EF4-FFF2-40B4-BE49-F238E27FC236}">
                <a16:creationId xmlns:a16="http://schemas.microsoft.com/office/drawing/2014/main" id="{2A343FEC-388B-4738-A1BD-0C118F294A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5486400"/>
            <a:ext cx="7775575" cy="946150"/>
          </a:xfrm>
          <a:prstGeom prst="rect">
            <a:avLst/>
          </a:prstGeom>
          <a:solidFill>
            <a:srgbClr val="FF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CN" altLang="en-US" sz="2800">
                <a:solidFill>
                  <a:srgbClr val="FF0000"/>
                </a:solidFill>
                <a:latin typeface="華康粗黑體" pitchFamily="49" charset="-120"/>
                <a:ea typeface="華康粗黑體" pitchFamily="49" charset="-120"/>
              </a:rPr>
              <a:t>原</a:t>
            </a:r>
            <a:r>
              <a:rPr lang="zh-TW" altLang="en-US" sz="2800">
                <a:solidFill>
                  <a:srgbClr val="FF0000"/>
                </a:solidFill>
                <a:latin typeface="華康粗黑體" pitchFamily="49" charset="-120"/>
                <a:ea typeface="華康粗黑體" pitchFamily="49" charset="-120"/>
              </a:rPr>
              <a:t>來</a:t>
            </a:r>
            <a:r>
              <a:rPr lang="zh-CN" altLang="en-US" sz="2800">
                <a:solidFill>
                  <a:srgbClr val="FF0000"/>
                </a:solidFill>
                <a:latin typeface="華康粗黑體" pitchFamily="49" charset="-120"/>
                <a:ea typeface="華康粗黑體" pitchFamily="49" charset="-120"/>
              </a:rPr>
              <a:t>，</a:t>
            </a:r>
            <a:r>
              <a:rPr lang="zh-TW" altLang="en-US" sz="2800">
                <a:solidFill>
                  <a:srgbClr val="FF0000"/>
                </a:solidFill>
                <a:latin typeface="華康粗黑體" pitchFamily="49" charset="-120"/>
                <a:ea typeface="華康粗黑體" pitchFamily="49" charset="-120"/>
              </a:rPr>
              <a:t>無論過去</a:t>
            </a:r>
            <a:r>
              <a:rPr lang="zh-CN" altLang="en-US" sz="2800">
                <a:solidFill>
                  <a:srgbClr val="FF0000"/>
                </a:solidFill>
                <a:latin typeface="華康粗黑體" pitchFamily="49" charset="-120"/>
                <a:ea typeface="華康粗黑體" pitchFamily="49" charset="-120"/>
              </a:rPr>
              <a:t>、</a:t>
            </a:r>
            <a:r>
              <a:rPr lang="zh-TW" altLang="en-US" sz="2800">
                <a:solidFill>
                  <a:srgbClr val="FF0000"/>
                </a:solidFill>
                <a:latin typeface="華康粗黑體" pitchFamily="49" charset="-120"/>
                <a:ea typeface="華康粗黑體" pitchFamily="49" charset="-120"/>
              </a:rPr>
              <a:t>現在與將來</a:t>
            </a:r>
            <a:r>
              <a:rPr lang="zh-CN" altLang="en-US" sz="2800">
                <a:solidFill>
                  <a:srgbClr val="FF0000"/>
                </a:solidFill>
                <a:latin typeface="華康粗黑體" pitchFamily="49" charset="-120"/>
                <a:ea typeface="華康粗黑體" pitchFamily="49" charset="-120"/>
              </a:rPr>
              <a:t>，都是因</a:t>
            </a:r>
            <a:r>
              <a:rPr lang="zh-TW" altLang="en-US" sz="2800">
                <a:solidFill>
                  <a:srgbClr val="FF0000"/>
                </a:solidFill>
                <a:latin typeface="華康粗黑體" pitchFamily="49" charset="-120"/>
                <a:ea typeface="華康粗黑體" pitchFamily="49" charset="-120"/>
              </a:rPr>
              <a:t>為</a:t>
            </a:r>
            <a:r>
              <a:rPr lang="zh-CN" altLang="en-US" sz="2800">
                <a:solidFill>
                  <a:srgbClr val="FF0000"/>
                </a:solidFill>
                <a:latin typeface="華康粗黑體" pitchFamily="49" charset="-120"/>
                <a:ea typeface="華康粗黑體" pitchFamily="49" charset="-120"/>
              </a:rPr>
              <a:t>有你，而</a:t>
            </a:r>
            <a:r>
              <a:rPr lang="zh-TW" altLang="en-US" sz="2800">
                <a:solidFill>
                  <a:srgbClr val="FF0000"/>
                </a:solidFill>
                <a:latin typeface="華康粗黑體" pitchFamily="49" charset="-120"/>
                <a:ea typeface="華康粗黑體" pitchFamily="49" charset="-120"/>
              </a:rPr>
              <a:t>讓</a:t>
            </a:r>
            <a:r>
              <a:rPr lang="zh-CN" altLang="en-US" sz="2800">
                <a:solidFill>
                  <a:srgbClr val="FF0000"/>
                </a:solidFill>
                <a:latin typeface="華康粗黑體" pitchFamily="49" charset="-120"/>
                <a:ea typeface="華康粗黑體" pitchFamily="49" charset="-120"/>
              </a:rPr>
              <a:t>我感</a:t>
            </a:r>
            <a:r>
              <a:rPr lang="zh-TW" altLang="en-US" sz="2800">
                <a:solidFill>
                  <a:srgbClr val="FF0000"/>
                </a:solidFill>
                <a:latin typeface="華康粗黑體" pitchFamily="49" charset="-120"/>
                <a:ea typeface="華康粗黑體" pitchFamily="49" charset="-120"/>
              </a:rPr>
              <a:t>覺</a:t>
            </a:r>
            <a:r>
              <a:rPr lang="zh-CN" altLang="en-US" sz="2800">
                <a:solidFill>
                  <a:srgbClr val="FF0000"/>
                </a:solidFill>
                <a:latin typeface="華康粗黑體" pitchFamily="49" charset="-120"/>
                <a:ea typeface="華康粗黑體" pitchFamily="49" charset="-120"/>
              </a:rPr>
              <a:t>到快</a:t>
            </a:r>
            <a:r>
              <a:rPr lang="zh-TW" altLang="en-US" sz="2800">
                <a:solidFill>
                  <a:srgbClr val="FF0000"/>
                </a:solidFill>
                <a:latin typeface="華康粗黑體" pitchFamily="49" charset="-120"/>
                <a:ea typeface="華康粗黑體" pitchFamily="49" charset="-120"/>
              </a:rPr>
              <a:t>樂</a:t>
            </a:r>
            <a:r>
              <a:rPr lang="zh-CN" altLang="en-US" sz="2800">
                <a:solidFill>
                  <a:srgbClr val="FF0000"/>
                </a:solidFill>
                <a:latin typeface="華康粗黑體" pitchFamily="49" charset="-120"/>
                <a:ea typeface="華康粗黑體" pitchFamily="49" charset="-120"/>
              </a:rPr>
              <a:t>！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#90-10_Principle">
  <a:themeElements>
    <a:clrScheme name="help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hel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  <a:cs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  <a:cs typeface="Times New Roman" charset="0"/>
          </a:defRPr>
        </a:defPPr>
      </a:lstStyle>
    </a:lnDef>
  </a:objectDefaults>
  <a:extraClrSchemeLst>
    <a:extraClrScheme>
      <a:clrScheme name="hel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l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l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l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l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l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l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l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l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l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l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l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1481</Words>
  <Application>Microsoft Office PowerPoint</Application>
  <PresentationFormat>如螢幕大小 (4:3)</PresentationFormat>
  <Paragraphs>93</Paragraphs>
  <Slides>22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3</vt:i4>
      </vt:variant>
      <vt:variant>
        <vt:lpstr>投影片標題</vt:lpstr>
      </vt:variant>
      <vt:variant>
        <vt:i4>22</vt:i4>
      </vt:variant>
    </vt:vector>
  </HeadingPairs>
  <TitlesOfParts>
    <vt:vector size="35" baseType="lpstr">
      <vt:lpstr>Arial</vt:lpstr>
      <vt:lpstr>新細明體</vt:lpstr>
      <vt:lpstr>Calibri</vt:lpstr>
      <vt:lpstr>Times New Roman</vt:lpstr>
      <vt:lpstr>華康粗黑體</vt:lpstr>
      <vt:lpstr>標楷體</vt:lpstr>
      <vt:lpstr>華康儷宋(P)-GB5</vt:lpstr>
      <vt:lpstr>華康黑體(P)-GB5</vt:lpstr>
      <vt:lpstr>Symbol</vt:lpstr>
      <vt:lpstr>華康黑體-GB5</vt:lpstr>
      <vt:lpstr>預設簡報設計</vt:lpstr>
      <vt:lpstr>1_預設簡報設計</vt:lpstr>
      <vt:lpstr>#90-10_Principle</vt:lpstr>
      <vt:lpstr>時間，在我睡著的時候，慢慢地流逝；我依然感覺得到有一雙溫暖的眼睛在默默地注視著我， 是你嗎?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生命的領會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道 在 屎 溺（莊子）</vt:lpstr>
      <vt:lpstr>PowerPoint 簡報</vt:lpstr>
    </vt:vector>
  </TitlesOfParts>
  <Company>cirs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基 督 宣 講 的 核 心</dc:title>
  <dc:creator>Tsui Kam Yiu</dc:creator>
  <cp:lastModifiedBy>user</cp:lastModifiedBy>
  <cp:revision>86</cp:revision>
  <dcterms:created xsi:type="dcterms:W3CDTF">2008-05-09T13:42:49Z</dcterms:created>
  <dcterms:modified xsi:type="dcterms:W3CDTF">2021-10-25T02:10:29Z</dcterms:modified>
</cp:coreProperties>
</file>